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60" r:id="rId6"/>
    <p:sldId id="257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5BB768-FCF6-2815-2C60-253373D5A033}" v="812" dt="2024-11-29T14:46:52.1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260" y="4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Shah" userId="S::mshah@nottinghamacademy.org::4be2d165-8f81-487c-bc22-7dd553f9365f" providerId="AD" clId="Web-{6CDE5454-0387-635C-BFA3-7B69C0D75C86}"/>
    <pc:docChg chg="modSld">
      <pc:chgData name="M Shah" userId="S::mshah@nottinghamacademy.org::4be2d165-8f81-487c-bc22-7dd553f9365f" providerId="AD" clId="Web-{6CDE5454-0387-635C-BFA3-7B69C0D75C86}" dt="2023-12-01T13:37:03.987" v="3"/>
      <pc:docMkLst>
        <pc:docMk/>
      </pc:docMkLst>
      <pc:sldChg chg="modSp">
        <pc:chgData name="M Shah" userId="S::mshah@nottinghamacademy.org::4be2d165-8f81-487c-bc22-7dd553f9365f" providerId="AD" clId="Web-{6CDE5454-0387-635C-BFA3-7B69C0D75C86}" dt="2023-12-01T13:37:03.987" v="3"/>
        <pc:sldMkLst>
          <pc:docMk/>
          <pc:sldMk cId="621355628" sldId="257"/>
        </pc:sldMkLst>
        <pc:graphicFrameChg chg="mod modGraphic">
          <ac:chgData name="M Shah" userId="S::mshah@nottinghamacademy.org::4be2d165-8f81-487c-bc22-7dd553f9365f" providerId="AD" clId="Web-{6CDE5454-0387-635C-BFA3-7B69C0D75C86}" dt="2023-12-01T13:37:03.987" v="3"/>
          <ac:graphicFrameMkLst>
            <pc:docMk/>
            <pc:sldMk cId="621355628" sldId="257"/>
            <ac:graphicFrameMk id="2" creationId="{C4AF6058-DDD6-C1BE-50F2-2CBF7FE47B07}"/>
          </ac:graphicFrameMkLst>
        </pc:graphicFrameChg>
      </pc:sldChg>
    </pc:docChg>
  </pc:docChgLst>
  <pc:docChgLst>
    <pc:chgData name="E Cooke" userId="S::ecooke@nottinghamacademy.org::96251cba-ef3b-4c3b-bf48-4d1d2be93317" providerId="AD" clId="Web-{FD30DC0D-228F-FAD5-8C95-E63143F2A350}"/>
    <pc:docChg chg="modSld">
      <pc:chgData name="E Cooke" userId="S::ecooke@nottinghamacademy.org::96251cba-ef3b-4c3b-bf48-4d1d2be93317" providerId="AD" clId="Web-{FD30DC0D-228F-FAD5-8C95-E63143F2A350}" dt="2024-03-28T14:25:55.648" v="64"/>
      <pc:docMkLst>
        <pc:docMk/>
      </pc:docMkLst>
      <pc:sldChg chg="delSp modSp">
        <pc:chgData name="E Cooke" userId="S::ecooke@nottinghamacademy.org::96251cba-ef3b-4c3b-bf48-4d1d2be93317" providerId="AD" clId="Web-{FD30DC0D-228F-FAD5-8C95-E63143F2A350}" dt="2024-03-28T14:25:55.648" v="64"/>
        <pc:sldMkLst>
          <pc:docMk/>
          <pc:sldMk cId="2262373343" sldId="259"/>
        </pc:sldMkLst>
        <pc:graphicFrameChg chg="mod modGraphic">
          <ac:chgData name="E Cooke" userId="S::ecooke@nottinghamacademy.org::96251cba-ef3b-4c3b-bf48-4d1d2be93317" providerId="AD" clId="Web-{FD30DC0D-228F-FAD5-8C95-E63143F2A350}" dt="2024-03-28T14:23:06.238" v="30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E Cooke" userId="S::ecooke@nottinghamacademy.org::96251cba-ef3b-4c3b-bf48-4d1d2be93317" providerId="AD" clId="Web-{FD30DC0D-228F-FAD5-8C95-E63143F2A350}" dt="2024-03-28T14:25:55.648" v="64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E Cooke" userId="S::ecooke@nottinghamacademy.org::96251cba-ef3b-4c3b-bf48-4d1d2be93317" providerId="AD" clId="Web-{FD30DC0D-228F-FAD5-8C95-E63143F2A350}" dt="2024-03-28T14:22:17.018" v="12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del">
          <ac:chgData name="E Cooke" userId="S::ecooke@nottinghamacademy.org::96251cba-ef3b-4c3b-bf48-4d1d2be93317" providerId="AD" clId="Web-{FD30DC0D-228F-FAD5-8C95-E63143F2A350}" dt="2024-03-28T14:24:57.319" v="55"/>
          <ac:picMkLst>
            <pc:docMk/>
            <pc:sldMk cId="2262373343" sldId="259"/>
            <ac:picMk id="3" creationId="{64619DA1-6CDE-E8CF-3579-9DF5D638DD64}"/>
          </ac:picMkLst>
        </pc:picChg>
        <pc:picChg chg="del">
          <ac:chgData name="E Cooke" userId="S::ecooke@nottinghamacademy.org::96251cba-ef3b-4c3b-bf48-4d1d2be93317" providerId="AD" clId="Web-{FD30DC0D-228F-FAD5-8C95-E63143F2A350}" dt="2024-03-28T14:25:00.381" v="57"/>
          <ac:picMkLst>
            <pc:docMk/>
            <pc:sldMk cId="2262373343" sldId="259"/>
            <ac:picMk id="4" creationId="{54CBBD63-49A7-8CC4-B4EF-53EB5537EE9B}"/>
          </ac:picMkLst>
        </pc:picChg>
        <pc:picChg chg="del">
          <ac:chgData name="E Cooke" userId="S::ecooke@nottinghamacademy.org::96251cba-ef3b-4c3b-bf48-4d1d2be93317" providerId="AD" clId="Web-{FD30DC0D-228F-FAD5-8C95-E63143F2A350}" dt="2024-03-28T14:24:58.725" v="56"/>
          <ac:picMkLst>
            <pc:docMk/>
            <pc:sldMk cId="2262373343" sldId="259"/>
            <ac:picMk id="5" creationId="{D72CFEEA-EA14-4EFF-46ED-2E504D70682C}"/>
          </ac:picMkLst>
        </pc:picChg>
        <pc:picChg chg="del">
          <ac:chgData name="E Cooke" userId="S::ecooke@nottinghamacademy.org::96251cba-ef3b-4c3b-bf48-4d1d2be93317" providerId="AD" clId="Web-{FD30DC0D-228F-FAD5-8C95-E63143F2A350}" dt="2024-03-28T14:25:04.209" v="58"/>
          <ac:picMkLst>
            <pc:docMk/>
            <pc:sldMk cId="2262373343" sldId="259"/>
            <ac:picMk id="7" creationId="{9EDBDC14-9C28-33D6-D9FA-00A039076CD1}"/>
          </ac:picMkLst>
        </pc:picChg>
      </pc:sldChg>
    </pc:docChg>
  </pc:docChgLst>
  <pc:docChgLst>
    <pc:chgData name="L Beldham" userId="S::lbeldham@nottinghamacademy.org::7423f647-d816-4afc-8fbc-03de34d1b66d" providerId="AD" clId="Web-{D53C0D8F-F94A-1660-1886-E8D20B285A42}"/>
    <pc:docChg chg="modSld">
      <pc:chgData name="L Beldham" userId="S::lbeldham@nottinghamacademy.org::7423f647-d816-4afc-8fbc-03de34d1b66d" providerId="AD" clId="Web-{D53C0D8F-F94A-1660-1886-E8D20B285A42}" dt="2024-11-17T13:20:24.860" v="3" actId="14100"/>
      <pc:docMkLst>
        <pc:docMk/>
      </pc:docMkLst>
      <pc:sldChg chg="addSp modSp">
        <pc:chgData name="L Beldham" userId="S::lbeldham@nottinghamacademy.org::7423f647-d816-4afc-8fbc-03de34d1b66d" providerId="AD" clId="Web-{D53C0D8F-F94A-1660-1886-E8D20B285A42}" dt="2024-11-17T13:20:24.860" v="3" actId="14100"/>
        <pc:sldMkLst>
          <pc:docMk/>
          <pc:sldMk cId="2262373343" sldId="259"/>
        </pc:sldMkLst>
        <pc:picChg chg="add mod">
          <ac:chgData name="L Beldham" userId="S::lbeldham@nottinghamacademy.org::7423f647-d816-4afc-8fbc-03de34d1b66d" providerId="AD" clId="Web-{D53C0D8F-F94A-1660-1886-E8D20B285A42}" dt="2024-11-17T13:20:24.860" v="3" actId="14100"/>
          <ac:picMkLst>
            <pc:docMk/>
            <pc:sldMk cId="2262373343" sldId="259"/>
            <ac:picMk id="3" creationId="{404E04A5-6481-C6FE-DA87-0C3249F8DAB6}"/>
          </ac:picMkLst>
        </pc:picChg>
      </pc:sldChg>
    </pc:docChg>
  </pc:docChgLst>
  <pc:docChgLst>
    <pc:chgData name="E Cooke" userId="S::ecooke@nottinghamacademy.org::96251cba-ef3b-4c3b-bf48-4d1d2be93317" providerId="AD" clId="Web-{448AA102-4469-4CE0-9B7B-8D1A3CC68A28}"/>
    <pc:docChg chg="modSld">
      <pc:chgData name="E Cooke" userId="S::ecooke@nottinghamacademy.org::96251cba-ef3b-4c3b-bf48-4d1d2be93317" providerId="AD" clId="Web-{448AA102-4469-4CE0-9B7B-8D1A3CC68A28}" dt="2024-04-08T12:28:26.469" v="3"/>
      <pc:docMkLst>
        <pc:docMk/>
      </pc:docMkLst>
      <pc:sldChg chg="modSp">
        <pc:chgData name="E Cooke" userId="S::ecooke@nottinghamacademy.org::96251cba-ef3b-4c3b-bf48-4d1d2be93317" providerId="AD" clId="Web-{448AA102-4469-4CE0-9B7B-8D1A3CC68A28}" dt="2024-04-08T12:28:26.469" v="3"/>
        <pc:sldMkLst>
          <pc:docMk/>
          <pc:sldMk cId="2262373343" sldId="259"/>
        </pc:sldMkLst>
        <pc:graphicFrameChg chg="mod modGraphic">
          <ac:chgData name="E Cooke" userId="S::ecooke@nottinghamacademy.org::96251cba-ef3b-4c3b-bf48-4d1d2be93317" providerId="AD" clId="Web-{448AA102-4469-4CE0-9B7B-8D1A3CC68A28}" dt="2024-04-08T12:28:26.469" v="3"/>
          <ac:graphicFrameMkLst>
            <pc:docMk/>
            <pc:sldMk cId="2262373343" sldId="259"/>
            <ac:graphicFrameMk id="14" creationId="{D44A2164-E999-CFDE-14A3-932F98EBE082}"/>
          </ac:graphicFrameMkLst>
        </pc:graphicFrameChg>
      </pc:sldChg>
    </pc:docChg>
  </pc:docChgLst>
  <pc:docChgLst>
    <pc:chgData name="E Cooke" userId="S::ecooke@nottinghamacademy.org::96251cba-ef3b-4c3b-bf48-4d1d2be93317" providerId="AD" clId="Web-{796E4217-FB66-97F8-8145-F47E47DED6D5}"/>
    <pc:docChg chg="modSld">
      <pc:chgData name="E Cooke" userId="S::ecooke@nottinghamacademy.org::96251cba-ef3b-4c3b-bf48-4d1d2be93317" providerId="AD" clId="Web-{796E4217-FB66-97F8-8145-F47E47DED6D5}" dt="2024-04-08T13:53:39.896" v="127"/>
      <pc:docMkLst>
        <pc:docMk/>
      </pc:docMkLst>
      <pc:sldChg chg="addSp modSp">
        <pc:chgData name="E Cooke" userId="S::ecooke@nottinghamacademy.org::96251cba-ef3b-4c3b-bf48-4d1d2be93317" providerId="AD" clId="Web-{796E4217-FB66-97F8-8145-F47E47DED6D5}" dt="2024-04-08T13:53:39.896" v="127"/>
        <pc:sldMkLst>
          <pc:docMk/>
          <pc:sldMk cId="2262373343" sldId="259"/>
        </pc:sldMkLst>
        <pc:graphicFrameChg chg="mod modGraphic">
          <ac:chgData name="E Cooke" userId="S::ecooke@nottinghamacademy.org::96251cba-ef3b-4c3b-bf48-4d1d2be93317" providerId="AD" clId="Web-{796E4217-FB66-97F8-8145-F47E47DED6D5}" dt="2024-04-08T13:53:39.896" v="127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E Cooke" userId="S::ecooke@nottinghamacademy.org::96251cba-ef3b-4c3b-bf48-4d1d2be93317" providerId="AD" clId="Web-{796E4217-FB66-97F8-8145-F47E47DED6D5}" dt="2024-03-28T16:21:26.246" v="122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add mod">
          <ac:chgData name="E Cooke" userId="S::ecooke@nottinghamacademy.org::96251cba-ef3b-4c3b-bf48-4d1d2be93317" providerId="AD" clId="Web-{796E4217-FB66-97F8-8145-F47E47DED6D5}" dt="2024-03-28T16:10:45.088" v="49" actId="1076"/>
          <ac:picMkLst>
            <pc:docMk/>
            <pc:sldMk cId="2262373343" sldId="259"/>
            <ac:picMk id="3" creationId="{3F0454CC-8189-02BF-6FDD-7040AD8E6F1C}"/>
          </ac:picMkLst>
        </pc:picChg>
        <pc:picChg chg="add mod">
          <ac:chgData name="E Cooke" userId="S::ecooke@nottinghamacademy.org::96251cba-ef3b-4c3b-bf48-4d1d2be93317" providerId="AD" clId="Web-{796E4217-FB66-97F8-8145-F47E47DED6D5}" dt="2024-03-28T16:11:11.182" v="51" actId="1076"/>
          <ac:picMkLst>
            <pc:docMk/>
            <pc:sldMk cId="2262373343" sldId="259"/>
            <ac:picMk id="4" creationId="{3175CCD1-97D4-1158-FCBA-CBA4A37C6D39}"/>
          </ac:picMkLst>
        </pc:picChg>
      </pc:sldChg>
    </pc:docChg>
  </pc:docChgLst>
  <pc:docChgLst>
    <pc:chgData name="L Beldham" userId="S::lbeldham@nottinghamacademy.org::7423f647-d816-4afc-8fbc-03de34d1b66d" providerId="AD" clId="Web-{436EE22B-2046-3BAE-D609-9E303BDBF9AC}"/>
    <pc:docChg chg="modSld">
      <pc:chgData name="L Beldham" userId="S::lbeldham@nottinghamacademy.org::7423f647-d816-4afc-8fbc-03de34d1b66d" providerId="AD" clId="Web-{436EE22B-2046-3BAE-D609-9E303BDBF9AC}" dt="2024-11-17T12:46:38.408" v="785" actId="1076"/>
      <pc:docMkLst>
        <pc:docMk/>
      </pc:docMkLst>
      <pc:sldChg chg="modSp">
        <pc:chgData name="L Beldham" userId="S::lbeldham@nottinghamacademy.org::7423f647-d816-4afc-8fbc-03de34d1b66d" providerId="AD" clId="Web-{436EE22B-2046-3BAE-D609-9E303BDBF9AC}" dt="2024-11-17T12:35:58.338" v="700" actId="1076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436EE22B-2046-3BAE-D609-9E303BDBF9AC}" dt="2024-11-17T12:31:46.891" v="582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436EE22B-2046-3BAE-D609-9E303BDBF9AC}" dt="2024-11-17T12:35:52.431" v="698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436EE22B-2046-3BAE-D609-9E303BDBF9AC}" dt="2024-11-17T12:31:53.892" v="583" actId="1076"/>
          <ac:picMkLst>
            <pc:docMk/>
            <pc:sldMk cId="621355628" sldId="257"/>
            <ac:picMk id="7" creationId="{B079D197-31A5-DBEB-205B-3A54A0C28FE5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35:58.338" v="700" actId="1076"/>
          <ac:picMkLst>
            <pc:docMk/>
            <pc:sldMk cId="621355628" sldId="257"/>
            <ac:picMk id="18" creationId="{07D4460E-E4D5-C622-D62D-61B567412F96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35:56.369" v="699" actId="1076"/>
          <ac:picMkLst>
            <pc:docMk/>
            <pc:sldMk cId="621355628" sldId="257"/>
            <ac:picMk id="20" creationId="{620C2111-6D56-9BCD-14E7-09E3A65EDE63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20:42.477" v="252" actId="1076"/>
          <ac:picMkLst>
            <pc:docMk/>
            <pc:sldMk cId="621355628" sldId="257"/>
            <ac:picMk id="24" creationId="{6DF82A9F-7686-650E-F502-21749C98F21A}"/>
          </ac:picMkLst>
        </pc:picChg>
      </pc:sldChg>
      <pc:sldChg chg="addSp delSp modSp">
        <pc:chgData name="L Beldham" userId="S::lbeldham@nottinghamacademy.org::7423f647-d816-4afc-8fbc-03de34d1b66d" providerId="AD" clId="Web-{436EE22B-2046-3BAE-D609-9E303BDBF9AC}" dt="2024-11-17T12:46:38.408" v="785" actId="1076"/>
        <pc:sldMkLst>
          <pc:docMk/>
          <pc:sldMk cId="2262373343" sldId="259"/>
        </pc:sldMkLst>
        <pc:graphicFrameChg chg="mod modGraphic">
          <ac:chgData name="L Beldham" userId="S::lbeldham@nottinghamacademy.org::7423f647-d816-4afc-8fbc-03de34d1b66d" providerId="AD" clId="Web-{436EE22B-2046-3BAE-D609-9E303BDBF9AC}" dt="2024-11-17T12:39:33.377" v="710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436EE22B-2046-3BAE-D609-9E303BDBF9AC}" dt="2024-11-17T12:46:09.891" v="778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del">
          <ac:chgData name="L Beldham" userId="S::lbeldham@nottinghamacademy.org::7423f647-d816-4afc-8fbc-03de34d1b66d" providerId="AD" clId="Web-{436EE22B-2046-3BAE-D609-9E303BDBF9AC}" dt="2024-11-17T12:42:55.165" v="711"/>
          <ac:picMkLst>
            <pc:docMk/>
            <pc:sldMk cId="2262373343" sldId="259"/>
            <ac:picMk id="3" creationId="{3F0454CC-8189-02BF-6FDD-7040AD8E6F1C}"/>
          </ac:picMkLst>
        </pc:picChg>
        <pc:picChg chg="del">
          <ac:chgData name="L Beldham" userId="S::lbeldham@nottinghamacademy.org::7423f647-d816-4afc-8fbc-03de34d1b66d" providerId="AD" clId="Web-{436EE22B-2046-3BAE-D609-9E303BDBF9AC}" dt="2024-11-17T12:45:53.187" v="772"/>
          <ac:picMkLst>
            <pc:docMk/>
            <pc:sldMk cId="2262373343" sldId="259"/>
            <ac:picMk id="4" creationId="{3175CCD1-97D4-1158-FCBA-CBA4A37C6D39}"/>
          </ac:picMkLst>
        </pc:picChg>
        <pc:picChg chg="add mod">
          <ac:chgData name="L Beldham" userId="S::lbeldham@nottinghamacademy.org::7423f647-d816-4afc-8fbc-03de34d1b66d" providerId="AD" clId="Web-{436EE22B-2046-3BAE-D609-9E303BDBF9AC}" dt="2024-11-17T12:43:12.572" v="715" actId="14100"/>
          <ac:picMkLst>
            <pc:docMk/>
            <pc:sldMk cId="2262373343" sldId="259"/>
            <ac:picMk id="5" creationId="{E38E3A86-7518-FF66-147C-638F8C124017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46:38.408" v="785" actId="1076"/>
          <ac:picMkLst>
            <pc:docMk/>
            <pc:sldMk cId="2262373343" sldId="259"/>
            <ac:picMk id="7" creationId="{6C52F5C0-D22F-C50B-E365-5988820E25D2}"/>
          </ac:picMkLst>
        </pc:picChg>
        <pc:picChg chg="add mod">
          <ac:chgData name="L Beldham" userId="S::lbeldham@nottinghamacademy.org::7423f647-d816-4afc-8fbc-03de34d1b66d" providerId="AD" clId="Web-{436EE22B-2046-3BAE-D609-9E303BDBF9AC}" dt="2024-11-17T12:46:29.720" v="783" actId="14100"/>
          <ac:picMkLst>
            <pc:docMk/>
            <pc:sldMk cId="2262373343" sldId="259"/>
            <ac:picMk id="8" creationId="{36FD8406-7188-158D-8C9E-3E60DA9CB377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46:35.345" v="784" actId="1076"/>
          <ac:picMkLst>
            <pc:docMk/>
            <pc:sldMk cId="2262373343" sldId="259"/>
            <ac:picMk id="11" creationId="{684985E8-3370-959C-87B9-DCCB903EC1BC}"/>
          </ac:picMkLst>
        </pc:picChg>
      </pc:sldChg>
      <pc:sldChg chg="addSp delSp modSp">
        <pc:chgData name="L Beldham" userId="S::lbeldham@nottinghamacademy.org::7423f647-d816-4afc-8fbc-03de34d1b66d" providerId="AD" clId="Web-{436EE22B-2046-3BAE-D609-9E303BDBF9AC}" dt="2024-11-17T12:30:03.497" v="528" actId="1076"/>
        <pc:sldMkLst>
          <pc:docMk/>
          <pc:sldMk cId="3933188377" sldId="260"/>
        </pc:sldMkLst>
        <pc:graphicFrameChg chg="mod modGraphic">
          <ac:chgData name="L Beldham" userId="S::lbeldham@nottinghamacademy.org::7423f647-d816-4afc-8fbc-03de34d1b66d" providerId="AD" clId="Web-{436EE22B-2046-3BAE-D609-9E303BDBF9AC}" dt="2024-11-17T11:57:42.872" v="14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436EE22B-2046-3BAE-D609-9E303BDBF9AC}" dt="2024-11-17T12:28:02.899" v="521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436EE22B-2046-3BAE-D609-9E303BDBF9AC}" dt="2024-11-17T12:30:03.497" v="528" actId="1076"/>
          <ac:picMkLst>
            <pc:docMk/>
            <pc:sldMk cId="3933188377" sldId="260"/>
            <ac:picMk id="3" creationId="{A3733A02-70B6-9BA0-BF71-42900B6B40A2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22:53.075" v="253" actId="1076"/>
          <ac:picMkLst>
            <pc:docMk/>
            <pc:sldMk cId="3933188377" sldId="260"/>
            <ac:picMk id="4" creationId="{57EA84F3-FFF3-3B1F-5262-70903194D794}"/>
          </ac:picMkLst>
        </pc:picChg>
        <pc:picChg chg="del mod">
          <ac:chgData name="L Beldham" userId="S::lbeldham@nottinghamacademy.org::7423f647-d816-4afc-8fbc-03de34d1b66d" providerId="AD" clId="Web-{436EE22B-2046-3BAE-D609-9E303BDBF9AC}" dt="2024-11-17T12:20:25.648" v="250"/>
          <ac:picMkLst>
            <pc:docMk/>
            <pc:sldMk cId="3933188377" sldId="260"/>
            <ac:picMk id="5" creationId="{BE554E5A-8535-2878-5C6E-5C0D2C06DDC2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20:28.648" v="251" actId="1076"/>
          <ac:picMkLst>
            <pc:docMk/>
            <pc:sldMk cId="3933188377" sldId="260"/>
            <ac:picMk id="7" creationId="{557280F4-AE05-8478-3BD2-C8C91D76257E}"/>
          </ac:picMkLst>
        </pc:picChg>
        <pc:picChg chg="mod">
          <ac:chgData name="L Beldham" userId="S::lbeldham@nottinghamacademy.org::7423f647-d816-4afc-8fbc-03de34d1b66d" providerId="AD" clId="Web-{436EE22B-2046-3BAE-D609-9E303BDBF9AC}" dt="2024-11-17T12:27:11.631" v="506" actId="1076"/>
          <ac:picMkLst>
            <pc:docMk/>
            <pc:sldMk cId="3933188377" sldId="260"/>
            <ac:picMk id="9" creationId="{235DB07E-7C8E-EB6B-E197-AECA0C86A251}"/>
          </ac:picMkLst>
        </pc:picChg>
        <pc:picChg chg="add mod">
          <ac:chgData name="L Beldham" userId="S::lbeldham@nottinghamacademy.org::7423f647-d816-4afc-8fbc-03de34d1b66d" providerId="AD" clId="Web-{436EE22B-2046-3BAE-D609-9E303BDBF9AC}" dt="2024-11-17T12:27:53.696" v="519" actId="1076"/>
          <ac:picMkLst>
            <pc:docMk/>
            <pc:sldMk cId="3933188377" sldId="260"/>
            <ac:picMk id="10" creationId="{CBF86AAC-BDF7-735A-13E4-12F683EC366D}"/>
          </ac:picMkLst>
        </pc:picChg>
        <pc:picChg chg="del mod">
          <ac:chgData name="L Beldham" userId="S::lbeldham@nottinghamacademy.org::7423f647-d816-4afc-8fbc-03de34d1b66d" providerId="AD" clId="Web-{436EE22B-2046-3BAE-D609-9E303BDBF9AC}" dt="2024-11-17T12:17:14.432" v="238"/>
          <ac:picMkLst>
            <pc:docMk/>
            <pc:sldMk cId="3933188377" sldId="260"/>
            <ac:picMk id="11" creationId="{B234F02A-16F6-2B76-B369-958D624D62FD}"/>
          </ac:picMkLst>
        </pc:picChg>
        <pc:picChg chg="add mod modCrop">
          <ac:chgData name="L Beldham" userId="S::lbeldham@nottinghamacademy.org::7423f647-d816-4afc-8fbc-03de34d1b66d" providerId="AD" clId="Web-{436EE22B-2046-3BAE-D609-9E303BDBF9AC}" dt="2024-11-17T12:29:48.528" v="526"/>
          <ac:picMkLst>
            <pc:docMk/>
            <pc:sldMk cId="3933188377" sldId="260"/>
            <ac:picMk id="13" creationId="{8E0B615F-36A7-60F6-CAA3-AA594872DD2A}"/>
          </ac:picMkLst>
        </pc:picChg>
      </pc:sldChg>
    </pc:docChg>
  </pc:docChgLst>
  <pc:docChgLst>
    <pc:chgData name="L Beldham" userId="S::lbeldham@nottinghamacademy.org::7423f647-d816-4afc-8fbc-03de34d1b66d" providerId="AD" clId="Web-{7E5BB768-FCF6-2815-2C60-253373D5A033}"/>
    <pc:docChg chg="modSld">
      <pc:chgData name="L Beldham" userId="S::lbeldham@nottinghamacademy.org::7423f647-d816-4afc-8fbc-03de34d1b66d" providerId="AD" clId="Web-{7E5BB768-FCF6-2815-2C60-253373D5A033}" dt="2024-11-29T14:46:52.120" v="782"/>
      <pc:docMkLst>
        <pc:docMk/>
      </pc:docMkLst>
      <pc:sldChg chg="modSp">
        <pc:chgData name="L Beldham" userId="S::lbeldham@nottinghamacademy.org::7423f647-d816-4afc-8fbc-03de34d1b66d" providerId="AD" clId="Web-{7E5BB768-FCF6-2815-2C60-253373D5A033}" dt="2024-11-29T14:46:52.120" v="782"/>
        <pc:sldMkLst>
          <pc:docMk/>
          <pc:sldMk cId="621355628" sldId="257"/>
        </pc:sldMkLst>
        <pc:grpChg chg="mod">
          <ac:chgData name="L Beldham" userId="S::lbeldham@nottinghamacademy.org::7423f647-d816-4afc-8fbc-03de34d1b66d" providerId="AD" clId="Web-{7E5BB768-FCF6-2815-2C60-253373D5A033}" dt="2024-11-29T14:46:11.337" v="752" actId="1076"/>
          <ac:grpSpMkLst>
            <pc:docMk/>
            <pc:sldMk cId="621355628" sldId="257"/>
            <ac:grpSpMk id="3" creationId="{A1661368-3C60-B722-C311-CFFC6E0162C1}"/>
          </ac:grpSpMkLst>
        </pc:grpChg>
        <pc:graphicFrameChg chg="mod modGraphic">
          <ac:chgData name="L Beldham" userId="S::lbeldham@nottinghamacademy.org::7423f647-d816-4afc-8fbc-03de34d1b66d" providerId="AD" clId="Web-{7E5BB768-FCF6-2815-2C60-253373D5A033}" dt="2024-11-29T14:46:52.120" v="782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7E5BB768-FCF6-2815-2C60-253373D5A033}" dt="2024-11-29T14:44:25.783" v="683" actId="14100"/>
          <ac:picMkLst>
            <pc:docMk/>
            <pc:sldMk cId="621355628" sldId="257"/>
            <ac:picMk id="7" creationId="{B079D197-31A5-DBEB-205B-3A54A0C28FE5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38:35.261" v="673" actId="14100"/>
          <ac:picMkLst>
            <pc:docMk/>
            <pc:sldMk cId="621355628" sldId="257"/>
            <ac:picMk id="8" creationId="{DE73B55A-BACB-BB2A-FCEF-E22B18938E6B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44:12.564" v="680" actId="14100"/>
          <ac:picMkLst>
            <pc:docMk/>
            <pc:sldMk cId="621355628" sldId="257"/>
            <ac:picMk id="16" creationId="{D10D049E-D851-97E2-229E-6973E19B0A2F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44:39.721" v="685" actId="1076"/>
          <ac:picMkLst>
            <pc:docMk/>
            <pc:sldMk cId="621355628" sldId="257"/>
            <ac:picMk id="18" creationId="{07D4460E-E4D5-C622-D62D-61B567412F96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44:46.253" v="687" actId="14100"/>
          <ac:picMkLst>
            <pc:docMk/>
            <pc:sldMk cId="621355628" sldId="257"/>
            <ac:picMk id="20" creationId="{620C2111-6D56-9BCD-14E7-09E3A65EDE63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44:02.688" v="678" actId="1076"/>
          <ac:picMkLst>
            <pc:docMk/>
            <pc:sldMk cId="621355628" sldId="257"/>
            <ac:picMk id="22" creationId="{6079D1B4-FAA8-5FAC-FC66-B39EC2B2587C}"/>
          </ac:picMkLst>
        </pc:picChg>
        <pc:picChg chg="mod">
          <ac:chgData name="L Beldham" userId="S::lbeldham@nottinghamacademy.org::7423f647-d816-4afc-8fbc-03de34d1b66d" providerId="AD" clId="Web-{7E5BB768-FCF6-2815-2C60-253373D5A033}" dt="2024-11-29T14:44:34.331" v="684" actId="14100"/>
          <ac:picMkLst>
            <pc:docMk/>
            <pc:sldMk cId="621355628" sldId="257"/>
            <ac:picMk id="24" creationId="{6DF82A9F-7686-650E-F502-21749C98F21A}"/>
          </ac:picMkLst>
        </pc:picChg>
      </pc:sldChg>
      <pc:sldChg chg="modSp">
        <pc:chgData name="L Beldham" userId="S::lbeldham@nottinghamacademy.org::7423f647-d816-4afc-8fbc-03de34d1b66d" providerId="AD" clId="Web-{7E5BB768-FCF6-2815-2C60-253373D5A033}" dt="2024-11-29T13:40:08.601" v="183"/>
        <pc:sldMkLst>
          <pc:docMk/>
          <pc:sldMk cId="3933188377" sldId="260"/>
        </pc:sldMkLst>
        <pc:graphicFrameChg chg="mod modGraphic">
          <ac:chgData name="L Beldham" userId="S::lbeldham@nottinghamacademy.org::7423f647-d816-4afc-8fbc-03de34d1b66d" providerId="AD" clId="Web-{7E5BB768-FCF6-2815-2C60-253373D5A033}" dt="2024-11-29T13:38:55.775" v="136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7E5BB768-FCF6-2815-2C60-253373D5A033}" dt="2024-11-29T13:40:08.601" v="183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7E5BB768-FCF6-2815-2C60-253373D5A033}" dt="2024-11-29T13:40:05.383" v="181" actId="1076"/>
          <ac:picMkLst>
            <pc:docMk/>
            <pc:sldMk cId="3933188377" sldId="260"/>
            <ac:picMk id="10" creationId="{CBF86AAC-BDF7-735A-13E4-12F683EC366D}"/>
          </ac:picMkLst>
        </pc:picChg>
      </pc:sldChg>
    </pc:docChg>
  </pc:docChgLst>
  <pc:docChgLst>
    <pc:chgData name="E Cooke" userId="S::ecooke@nottinghamacademy.org::96251cba-ef3b-4c3b-bf48-4d1d2be93317" providerId="AD" clId="Web-{46079ED0-7D8C-35AA-8E84-BBB04B6D762C}"/>
    <pc:docChg chg="modSld sldOrd">
      <pc:chgData name="E Cooke" userId="S::ecooke@nottinghamacademy.org::96251cba-ef3b-4c3b-bf48-4d1d2be93317" providerId="AD" clId="Web-{46079ED0-7D8C-35AA-8E84-BBB04B6D762C}" dt="2024-03-28T14:19:08.573" v="13"/>
      <pc:docMkLst>
        <pc:docMk/>
      </pc:docMkLst>
      <pc:sldChg chg="ord">
        <pc:chgData name="E Cooke" userId="S::ecooke@nottinghamacademy.org::96251cba-ef3b-4c3b-bf48-4d1d2be93317" providerId="AD" clId="Web-{46079ED0-7D8C-35AA-8E84-BBB04B6D762C}" dt="2024-03-28T12:18:27.915" v="0"/>
        <pc:sldMkLst>
          <pc:docMk/>
          <pc:sldMk cId="621355628" sldId="257"/>
        </pc:sldMkLst>
      </pc:sldChg>
      <pc:sldChg chg="modSp ord">
        <pc:chgData name="E Cooke" userId="S::ecooke@nottinghamacademy.org::96251cba-ef3b-4c3b-bf48-4d1d2be93317" providerId="AD" clId="Web-{46079ED0-7D8C-35AA-8E84-BBB04B6D762C}" dt="2024-03-28T14:19:08.573" v="13"/>
        <pc:sldMkLst>
          <pc:docMk/>
          <pc:sldMk cId="2262373343" sldId="259"/>
        </pc:sldMkLst>
        <pc:graphicFrameChg chg="mod modGraphic">
          <ac:chgData name="E Cooke" userId="S::ecooke@nottinghamacademy.org::96251cba-ef3b-4c3b-bf48-4d1d2be93317" providerId="AD" clId="Web-{46079ED0-7D8C-35AA-8E84-BBB04B6D762C}" dt="2024-03-28T14:19:02.479" v="12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E Cooke" userId="S::ecooke@nottinghamacademy.org::96251cba-ef3b-4c3b-bf48-4d1d2be93317" providerId="AD" clId="Web-{46079ED0-7D8C-35AA-8E84-BBB04B6D762C}" dt="2024-03-28T14:18:38.900" v="6"/>
          <ac:graphicFrameMkLst>
            <pc:docMk/>
            <pc:sldMk cId="2262373343" sldId="259"/>
            <ac:graphicFrameMk id="14" creationId="{D44A2164-E999-CFDE-14A3-932F98EBE082}"/>
          </ac:graphicFrameMkLst>
        </pc:graphicFrameChg>
      </pc:sldChg>
    </pc:docChg>
  </pc:docChgLst>
  <pc:docChgLst>
    <pc:chgData name="V Lawson" userId="e36605a4-19d8-4bb9-aa63-36f88582cad8" providerId="ADAL" clId="{0BBB5931-14DB-4A57-A986-1D4A7C7570D8}"/>
    <pc:docChg chg="undo custSel modSld modMainMaster">
      <pc:chgData name="V Lawson" userId="e36605a4-19d8-4bb9-aa63-36f88582cad8" providerId="ADAL" clId="{0BBB5931-14DB-4A57-A986-1D4A7C7570D8}" dt="2024-11-14T10:28:00.956" v="294" actId="14100"/>
      <pc:docMkLst>
        <pc:docMk/>
      </pc:docMkLst>
      <pc:sldChg chg="setBg">
        <pc:chgData name="V Lawson" userId="e36605a4-19d8-4bb9-aa63-36f88582cad8" providerId="ADAL" clId="{0BBB5931-14DB-4A57-A986-1D4A7C7570D8}" dt="2024-11-14T10:01:41.202" v="2"/>
        <pc:sldMkLst>
          <pc:docMk/>
          <pc:sldMk cId="2994806505" sldId="256"/>
        </pc:sldMkLst>
      </pc:sldChg>
      <pc:sldChg chg="addSp modSp mod">
        <pc:chgData name="V Lawson" userId="e36605a4-19d8-4bb9-aa63-36f88582cad8" providerId="ADAL" clId="{0BBB5931-14DB-4A57-A986-1D4A7C7570D8}" dt="2024-11-14T10:19:59.548" v="196" actId="1076"/>
        <pc:sldMkLst>
          <pc:docMk/>
          <pc:sldMk cId="621355628" sldId="257"/>
        </pc:sldMkLst>
        <pc:spChg chg="mod">
          <ac:chgData name="V Lawson" userId="e36605a4-19d8-4bb9-aa63-36f88582cad8" providerId="ADAL" clId="{0BBB5931-14DB-4A57-A986-1D4A7C7570D8}" dt="2024-11-14T10:06:49.792" v="59" actId="1076"/>
          <ac:spMkLst>
            <pc:docMk/>
            <pc:sldMk cId="621355628" sldId="257"/>
            <ac:spMk id="6" creationId="{9F6E11C7-7CE2-9B4E-8FFC-9D3CD504D062}"/>
          </ac:spMkLst>
        </pc:spChg>
        <pc:grpChg chg="add mod">
          <ac:chgData name="V Lawson" userId="e36605a4-19d8-4bb9-aa63-36f88582cad8" providerId="ADAL" clId="{0BBB5931-14DB-4A57-A986-1D4A7C7570D8}" dt="2024-11-14T10:19:41.757" v="189" actId="1076"/>
          <ac:grpSpMkLst>
            <pc:docMk/>
            <pc:sldMk cId="621355628" sldId="257"/>
            <ac:grpSpMk id="3" creationId="{A1661368-3C60-B722-C311-CFFC6E0162C1}"/>
          </ac:grpSpMkLst>
        </pc:grpChg>
        <pc:graphicFrameChg chg="mod">
          <ac:chgData name="V Lawson" userId="e36605a4-19d8-4bb9-aa63-36f88582cad8" providerId="ADAL" clId="{0BBB5931-14DB-4A57-A986-1D4A7C7570D8}" dt="2024-11-14T10:06:54.124" v="60" actId="1076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0BBB5931-14DB-4A57-A986-1D4A7C7570D8}" dt="2024-11-14T10:17:19.181" v="158" actId="14100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0BBB5931-14DB-4A57-A986-1D4A7C7570D8}" dt="2024-11-14T10:19:38.573" v="188" actId="5793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0BBB5931-14DB-4A57-A986-1D4A7C7570D8}" dt="2024-11-14T10:18:05.686" v="170" actId="1076"/>
          <ac:picMkLst>
            <pc:docMk/>
            <pc:sldMk cId="621355628" sldId="257"/>
            <ac:picMk id="5" creationId="{95F675E4-4C16-9EA5-1B03-61EDA5E38B64}"/>
          </ac:picMkLst>
        </pc:picChg>
        <pc:picChg chg="add mod">
          <ac:chgData name="V Lawson" userId="e36605a4-19d8-4bb9-aa63-36f88582cad8" providerId="ADAL" clId="{0BBB5931-14DB-4A57-A986-1D4A7C7570D8}" dt="2024-11-14T10:17:50.162" v="165" actId="14100"/>
          <ac:picMkLst>
            <pc:docMk/>
            <pc:sldMk cId="621355628" sldId="257"/>
            <ac:picMk id="7" creationId="{B079D197-31A5-DBEB-205B-3A54A0C28FE5}"/>
          </ac:picMkLst>
        </pc:picChg>
        <pc:picChg chg="mod">
          <ac:chgData name="V Lawson" userId="e36605a4-19d8-4bb9-aa63-36f88582cad8" providerId="ADAL" clId="{0BBB5931-14DB-4A57-A986-1D4A7C7570D8}" dt="2024-11-14T10:19:47.155" v="192" actId="1076"/>
          <ac:picMkLst>
            <pc:docMk/>
            <pc:sldMk cId="621355628" sldId="257"/>
            <ac:picMk id="8" creationId="{DE73B55A-BACB-BB2A-FCEF-E22B18938E6B}"/>
          </ac:picMkLst>
        </pc:picChg>
        <pc:picChg chg="mod">
          <ac:chgData name="V Lawson" userId="e36605a4-19d8-4bb9-aa63-36f88582cad8" providerId="ADAL" clId="{0BBB5931-14DB-4A57-A986-1D4A7C7570D8}" dt="2024-11-14T10:07:49.157" v="75" actId="164"/>
          <ac:picMkLst>
            <pc:docMk/>
            <pc:sldMk cId="621355628" sldId="257"/>
            <ac:picMk id="9" creationId="{D6EA6065-3391-326F-6C85-6EA8D848C7FC}"/>
          </ac:picMkLst>
        </pc:picChg>
        <pc:picChg chg="mod">
          <ac:chgData name="V Lawson" userId="e36605a4-19d8-4bb9-aa63-36f88582cad8" providerId="ADAL" clId="{0BBB5931-14DB-4A57-A986-1D4A7C7570D8}" dt="2024-11-14T10:07:49.157" v="75" actId="164"/>
          <ac:picMkLst>
            <pc:docMk/>
            <pc:sldMk cId="621355628" sldId="257"/>
            <ac:picMk id="10" creationId="{B77DDE97-6679-EC09-4DBE-1A17FC0952D4}"/>
          </ac:picMkLst>
        </pc:picChg>
        <pc:picChg chg="mod">
          <ac:chgData name="V Lawson" userId="e36605a4-19d8-4bb9-aa63-36f88582cad8" providerId="ADAL" clId="{0BBB5931-14DB-4A57-A986-1D4A7C7570D8}" dt="2024-11-14T10:07:49.157" v="75" actId="164"/>
          <ac:picMkLst>
            <pc:docMk/>
            <pc:sldMk cId="621355628" sldId="257"/>
            <ac:picMk id="11" creationId="{0D6C6E20-D0D5-F6E3-C548-0FAFB12399BC}"/>
          </ac:picMkLst>
        </pc:picChg>
        <pc:picChg chg="mod">
          <ac:chgData name="V Lawson" userId="e36605a4-19d8-4bb9-aa63-36f88582cad8" providerId="ADAL" clId="{0BBB5931-14DB-4A57-A986-1D4A7C7570D8}" dt="2024-11-14T10:07:49.157" v="75" actId="164"/>
          <ac:picMkLst>
            <pc:docMk/>
            <pc:sldMk cId="621355628" sldId="257"/>
            <ac:picMk id="13" creationId="{ACCB0BA2-4067-9440-D0F0-417FCAA462F9}"/>
          </ac:picMkLst>
        </pc:picChg>
        <pc:picChg chg="add mod">
          <ac:chgData name="V Lawson" userId="e36605a4-19d8-4bb9-aa63-36f88582cad8" providerId="ADAL" clId="{0BBB5931-14DB-4A57-A986-1D4A7C7570D8}" dt="2024-11-14T10:19:52.450" v="193" actId="1076"/>
          <ac:picMkLst>
            <pc:docMk/>
            <pc:sldMk cId="621355628" sldId="257"/>
            <ac:picMk id="16" creationId="{D10D049E-D851-97E2-229E-6973E19B0A2F}"/>
          </ac:picMkLst>
        </pc:picChg>
        <pc:picChg chg="add mod">
          <ac:chgData name="V Lawson" userId="e36605a4-19d8-4bb9-aa63-36f88582cad8" providerId="ADAL" clId="{0BBB5931-14DB-4A57-A986-1D4A7C7570D8}" dt="2024-11-14T10:19:57.405" v="195" actId="1076"/>
          <ac:picMkLst>
            <pc:docMk/>
            <pc:sldMk cId="621355628" sldId="257"/>
            <ac:picMk id="18" creationId="{07D4460E-E4D5-C622-D62D-61B567412F96}"/>
          </ac:picMkLst>
        </pc:picChg>
        <pc:picChg chg="add mod">
          <ac:chgData name="V Lawson" userId="e36605a4-19d8-4bb9-aa63-36f88582cad8" providerId="ADAL" clId="{0BBB5931-14DB-4A57-A986-1D4A7C7570D8}" dt="2024-11-14T10:19:59.548" v="196" actId="1076"/>
          <ac:picMkLst>
            <pc:docMk/>
            <pc:sldMk cId="621355628" sldId="257"/>
            <ac:picMk id="20" creationId="{620C2111-6D56-9BCD-14E7-09E3A65EDE63}"/>
          </ac:picMkLst>
        </pc:picChg>
        <pc:picChg chg="add mod">
          <ac:chgData name="V Lawson" userId="e36605a4-19d8-4bb9-aa63-36f88582cad8" providerId="ADAL" clId="{0BBB5931-14DB-4A57-A986-1D4A7C7570D8}" dt="2024-11-14T10:17:50.162" v="165" actId="14100"/>
          <ac:picMkLst>
            <pc:docMk/>
            <pc:sldMk cId="621355628" sldId="257"/>
            <ac:picMk id="22" creationId="{6079D1B4-FAA8-5FAC-FC66-B39EC2B2587C}"/>
          </ac:picMkLst>
        </pc:picChg>
        <pc:picChg chg="add mod">
          <ac:chgData name="V Lawson" userId="e36605a4-19d8-4bb9-aa63-36f88582cad8" providerId="ADAL" clId="{0BBB5931-14DB-4A57-A986-1D4A7C7570D8}" dt="2024-11-14T10:17:50.162" v="165" actId="14100"/>
          <ac:picMkLst>
            <pc:docMk/>
            <pc:sldMk cId="621355628" sldId="257"/>
            <ac:picMk id="24" creationId="{6DF82A9F-7686-650E-F502-21749C98F21A}"/>
          </ac:picMkLst>
        </pc:picChg>
      </pc:sldChg>
      <pc:sldChg chg="addSp delSp modSp mod">
        <pc:chgData name="V Lawson" userId="e36605a4-19d8-4bb9-aa63-36f88582cad8" providerId="ADAL" clId="{0BBB5931-14DB-4A57-A986-1D4A7C7570D8}" dt="2024-11-14T10:28:00.956" v="294" actId="14100"/>
        <pc:sldMkLst>
          <pc:docMk/>
          <pc:sldMk cId="2262373343" sldId="259"/>
        </pc:sldMkLst>
        <pc:spChg chg="mod">
          <ac:chgData name="V Lawson" userId="e36605a4-19d8-4bb9-aa63-36f88582cad8" providerId="ADAL" clId="{0BBB5931-14DB-4A57-A986-1D4A7C7570D8}" dt="2024-11-14T10:20:07.721" v="198" actId="1076"/>
          <ac:spMkLst>
            <pc:docMk/>
            <pc:sldMk cId="2262373343" sldId="259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0BBB5931-14DB-4A57-A986-1D4A7C7570D8}" dt="2024-11-14T10:20:25.852" v="203" actId="1076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0BBB5931-14DB-4A57-A986-1D4A7C7570D8}" dt="2024-11-14T10:25:48.180" v="255" actId="14100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add del mod modGraphic">
          <ac:chgData name="V Lawson" userId="e36605a4-19d8-4bb9-aa63-36f88582cad8" providerId="ADAL" clId="{0BBB5931-14DB-4A57-A986-1D4A7C7570D8}" dt="2024-11-14T10:27:57.233" v="293" actId="5793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0BBB5931-14DB-4A57-A986-1D4A7C7570D8}" dt="2024-11-14T10:27:43.094" v="287" actId="14100"/>
          <ac:picMkLst>
            <pc:docMk/>
            <pc:sldMk cId="2262373343" sldId="259"/>
            <ac:picMk id="3" creationId="{3F0454CC-8189-02BF-6FDD-7040AD8E6F1C}"/>
          </ac:picMkLst>
        </pc:picChg>
        <pc:picChg chg="mod">
          <ac:chgData name="V Lawson" userId="e36605a4-19d8-4bb9-aa63-36f88582cad8" providerId="ADAL" clId="{0BBB5931-14DB-4A57-A986-1D4A7C7570D8}" dt="2024-11-14T10:28:00.956" v="294" actId="14100"/>
          <ac:picMkLst>
            <pc:docMk/>
            <pc:sldMk cId="2262373343" sldId="259"/>
            <ac:picMk id="4" creationId="{3175CCD1-97D4-1158-FCBA-CBA4A37C6D39}"/>
          </ac:picMkLst>
        </pc:picChg>
        <pc:picChg chg="add mod">
          <ac:chgData name="V Lawson" userId="e36605a4-19d8-4bb9-aa63-36f88582cad8" providerId="ADAL" clId="{0BBB5931-14DB-4A57-A986-1D4A7C7570D8}" dt="2024-11-14T10:27:10.596" v="275" actId="1076"/>
          <ac:picMkLst>
            <pc:docMk/>
            <pc:sldMk cId="2262373343" sldId="259"/>
            <ac:picMk id="7" creationId="{6C52F5C0-D22F-C50B-E365-5988820E25D2}"/>
          </ac:picMkLst>
        </pc:picChg>
        <pc:picChg chg="add mod">
          <ac:chgData name="V Lawson" userId="e36605a4-19d8-4bb9-aa63-36f88582cad8" providerId="ADAL" clId="{0BBB5931-14DB-4A57-A986-1D4A7C7570D8}" dt="2024-11-14T10:26:23.431" v="258" actId="1076"/>
          <ac:picMkLst>
            <pc:docMk/>
            <pc:sldMk cId="2262373343" sldId="259"/>
            <ac:picMk id="9" creationId="{BA9135EA-1281-74B2-49A3-1896E7C8558F}"/>
          </ac:picMkLst>
        </pc:picChg>
        <pc:picChg chg="add mod">
          <ac:chgData name="V Lawson" userId="e36605a4-19d8-4bb9-aa63-36f88582cad8" providerId="ADAL" clId="{0BBB5931-14DB-4A57-A986-1D4A7C7570D8}" dt="2024-11-14T10:27:08.353" v="274" actId="1076"/>
          <ac:picMkLst>
            <pc:docMk/>
            <pc:sldMk cId="2262373343" sldId="259"/>
            <ac:picMk id="11" creationId="{684985E8-3370-959C-87B9-DCCB903EC1BC}"/>
          </ac:picMkLst>
        </pc:picChg>
        <pc:picChg chg="add mod">
          <ac:chgData name="V Lawson" userId="e36605a4-19d8-4bb9-aa63-36f88582cad8" providerId="ADAL" clId="{0BBB5931-14DB-4A57-A986-1D4A7C7570D8}" dt="2024-11-14T10:27:06.491" v="273" actId="1076"/>
          <ac:picMkLst>
            <pc:docMk/>
            <pc:sldMk cId="2262373343" sldId="259"/>
            <ac:picMk id="15" creationId="{473421DC-7B38-8A1B-812B-35705D184B52}"/>
          </ac:picMkLst>
        </pc:picChg>
        <pc:picChg chg="add mod">
          <ac:chgData name="V Lawson" userId="e36605a4-19d8-4bb9-aa63-36f88582cad8" providerId="ADAL" clId="{0BBB5931-14DB-4A57-A986-1D4A7C7570D8}" dt="2024-11-14T10:26:35.144" v="262" actId="1076"/>
          <ac:picMkLst>
            <pc:docMk/>
            <pc:sldMk cId="2262373343" sldId="259"/>
            <ac:picMk id="17" creationId="{BD524718-3F06-1308-B52C-FC83EF2AFF9D}"/>
          </ac:picMkLst>
        </pc:picChg>
      </pc:sldChg>
      <pc:sldChg chg="addSp modSp mod">
        <pc:chgData name="V Lawson" userId="e36605a4-19d8-4bb9-aa63-36f88582cad8" providerId="ADAL" clId="{0BBB5931-14DB-4A57-A986-1D4A7C7570D8}" dt="2024-11-14T10:06:36.636" v="56" actId="1076"/>
        <pc:sldMkLst>
          <pc:docMk/>
          <pc:sldMk cId="3933188377" sldId="260"/>
        </pc:sldMkLst>
        <pc:spChg chg="mod">
          <ac:chgData name="V Lawson" userId="e36605a4-19d8-4bb9-aa63-36f88582cad8" providerId="ADAL" clId="{0BBB5931-14DB-4A57-A986-1D4A7C7570D8}" dt="2024-11-14T10:02:47.053" v="13" actId="1076"/>
          <ac:spMkLst>
            <pc:docMk/>
            <pc:sldMk cId="3933188377" sldId="260"/>
            <ac:spMk id="6" creationId="{9F6E11C7-7CE2-9B4E-8FFC-9D3CD504D062}"/>
          </ac:spMkLst>
        </pc:spChg>
        <pc:graphicFrameChg chg="mod">
          <ac:chgData name="V Lawson" userId="e36605a4-19d8-4bb9-aa63-36f88582cad8" providerId="ADAL" clId="{0BBB5931-14DB-4A57-A986-1D4A7C7570D8}" dt="2024-11-14T10:02:51.352" v="14" actId="1076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0BBB5931-14DB-4A57-A986-1D4A7C7570D8}" dt="2024-11-14T10:03:18.850" v="22" actId="14100"/>
          <ac:graphicFrameMkLst>
            <pc:docMk/>
            <pc:sldMk cId="3933188377" sldId="260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0BBB5931-14DB-4A57-A986-1D4A7C7570D8}" dt="2024-11-14T10:06:36.636" v="56" actId="1076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0BBB5931-14DB-4A57-A986-1D4A7C7570D8}" dt="2024-11-14T10:03:48.280" v="35" actId="1076"/>
          <ac:picMkLst>
            <pc:docMk/>
            <pc:sldMk cId="3933188377" sldId="260"/>
            <ac:picMk id="3" creationId="{A3733A02-70B6-9BA0-BF71-42900B6B40A2}"/>
          </ac:picMkLst>
        </pc:picChg>
        <pc:picChg chg="mod">
          <ac:chgData name="V Lawson" userId="e36605a4-19d8-4bb9-aa63-36f88582cad8" providerId="ADAL" clId="{0BBB5931-14DB-4A57-A986-1D4A7C7570D8}" dt="2024-11-14T10:03:51.569" v="37" actId="14100"/>
          <ac:picMkLst>
            <pc:docMk/>
            <pc:sldMk cId="3933188377" sldId="260"/>
            <ac:picMk id="4" creationId="{57EA84F3-FFF3-3B1F-5262-70903194D794}"/>
          </ac:picMkLst>
        </pc:picChg>
        <pc:picChg chg="mod">
          <ac:chgData name="V Lawson" userId="e36605a4-19d8-4bb9-aa63-36f88582cad8" providerId="ADAL" clId="{0BBB5931-14DB-4A57-A986-1D4A7C7570D8}" dt="2024-11-14T10:03:46.236" v="34" actId="1076"/>
          <ac:picMkLst>
            <pc:docMk/>
            <pc:sldMk cId="3933188377" sldId="260"/>
            <ac:picMk id="5" creationId="{BE554E5A-8535-2878-5C6E-5C0D2C06DDC2}"/>
          </ac:picMkLst>
        </pc:picChg>
        <pc:picChg chg="mod">
          <ac:chgData name="V Lawson" userId="e36605a4-19d8-4bb9-aa63-36f88582cad8" providerId="ADAL" clId="{0BBB5931-14DB-4A57-A986-1D4A7C7570D8}" dt="2024-11-14T10:03:43.262" v="32" actId="1076"/>
          <ac:picMkLst>
            <pc:docMk/>
            <pc:sldMk cId="3933188377" sldId="260"/>
            <ac:picMk id="7" creationId="{557280F4-AE05-8478-3BD2-C8C91D76257E}"/>
          </ac:picMkLst>
        </pc:picChg>
        <pc:picChg chg="add mod">
          <ac:chgData name="V Lawson" userId="e36605a4-19d8-4bb9-aa63-36f88582cad8" providerId="ADAL" clId="{0BBB5931-14DB-4A57-A986-1D4A7C7570D8}" dt="2024-11-14T10:06:36.636" v="56" actId="1076"/>
          <ac:picMkLst>
            <pc:docMk/>
            <pc:sldMk cId="3933188377" sldId="260"/>
            <ac:picMk id="9" creationId="{235DB07E-7C8E-EB6B-E197-AECA0C86A251}"/>
          </ac:picMkLst>
        </pc:picChg>
        <pc:picChg chg="add mod">
          <ac:chgData name="V Lawson" userId="e36605a4-19d8-4bb9-aa63-36f88582cad8" providerId="ADAL" clId="{0BBB5931-14DB-4A57-A986-1D4A7C7570D8}" dt="2024-11-14T10:06:36.636" v="56" actId="1076"/>
          <ac:picMkLst>
            <pc:docMk/>
            <pc:sldMk cId="3933188377" sldId="260"/>
            <ac:picMk id="11" creationId="{B234F02A-16F6-2B76-B369-958D624D62FD}"/>
          </ac:picMkLst>
        </pc:picChg>
      </pc:sldChg>
      <pc:sldMasterChg chg="setBg modSldLayout">
        <pc:chgData name="V Lawson" userId="e36605a4-19d8-4bb9-aa63-36f88582cad8" providerId="ADAL" clId="{0BBB5931-14DB-4A57-A986-1D4A7C7570D8}" dt="2024-11-14T10:01:41.202" v="2"/>
        <pc:sldMasterMkLst>
          <pc:docMk/>
          <pc:sldMasterMk cId="678666310" sldId="2147483782"/>
        </pc:sldMasterMkLst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2668851127" sldId="2147483783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1277992868" sldId="2147483784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3841783252" sldId="2147483785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3770411580" sldId="2147483786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1018884415" sldId="2147483787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2025770212" sldId="2147483788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904990329" sldId="2147483789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2763618708" sldId="2147483790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3466189334" sldId="2147483791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3052378131" sldId="2147483792"/>
          </pc:sldLayoutMkLst>
        </pc:sldLayoutChg>
        <pc:sldLayoutChg chg="setBg">
          <pc:chgData name="V Lawson" userId="e36605a4-19d8-4bb9-aa63-36f88582cad8" providerId="ADAL" clId="{0BBB5931-14DB-4A57-A986-1D4A7C7570D8}" dt="2024-11-14T10:01:41.202" v="2"/>
          <pc:sldLayoutMkLst>
            <pc:docMk/>
            <pc:sldMasterMk cId="678666310" sldId="2147483782"/>
            <pc:sldLayoutMk cId="4212786983" sldId="214748379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E0160-0A0F-FE05-CEEC-7FADAA43AE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971E05-6D71-20C1-7F4D-68B891C4F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26CE7-FFD9-B22C-B3FA-01FF544F9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1419E-7544-8507-3B11-045B77722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A506F-17FB-1582-BD5A-0787AB2E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851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D216-D9C4-F0DF-CC05-BF7C55295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5AD2A-DC9B-78CA-84E5-8F94C7944D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54281-46B1-F516-05EA-26C453D29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E5C10-3C93-0F7D-2A9C-94B6FD80C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E279B8-5A18-6414-6722-92D4558DC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92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B1BDE-9DE8-6697-ABA6-4711AE8FD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0278E-4E19-5E38-C2C9-C93631E36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B9E2F-3B54-39E2-8263-0A21A7478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59E686-3013-0648-A68F-450990B6F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41E26-9BD5-578E-6F51-2A3480951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83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945F6-1CF2-E92E-9894-F5C842802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46AD1F-AC47-A771-1ECF-6B9F1DED78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CC1DF2-BC4E-712B-1FB3-A15A1DFD7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731FE2-4352-2168-2694-9F289849E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0C843A-F7C9-35B6-13CB-CFB94967E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57B917-E580-8373-DA68-39A0EE3B9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411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64364-BBA9-8D17-C459-DCC27C87C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24759-BE3A-B4DA-54E4-64405AFC5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0C5559-AD1B-7D76-F500-E082B9A6BB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5231CB-D6B1-7E03-CAC7-5117C11A2C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AA9642-0898-F28B-B787-6EDF46EB70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02433F-4839-9199-50EF-C102A2961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51BEBD-1193-13F8-3DAB-89214BCDB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DE0334-C69B-2561-365E-57F771D9E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884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2FAC7-A4DC-A4F2-8B30-8D0F1152C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A46760-8F4A-BE01-AFD1-6597738B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E91503-40CD-9C8B-93E3-45F42767B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62A025-A19E-651E-C6D1-D892B1AA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77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73EB9D-F1A8-52FA-2744-4DE8116CC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B448C1-BC72-89BB-D95F-556E8198E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172B0-945A-8E66-BCDC-FC4D77819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990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C4BA1-60DF-C3AE-3A0A-44E5F95AC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7922C-9B1E-AEB5-F112-E0DD1C11D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D59491-389D-0412-B7C9-B5F6A99278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F5F33-9821-EB81-A5E0-3AEAD88DF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2F6AC3-478A-4E95-9E97-4866D6E33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4D5A1-3229-5652-85FA-611C5C9BD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18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A5CC3-759C-7770-5C4B-86EFCD9A7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163652-81B5-A67A-8F07-A52FC66CEF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7619C0-290B-32FB-F496-C1E5996E2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3EC634-7374-1C84-028E-E0A404B16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E3EE46-C7DB-B636-5454-AF84FCB00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1659DB-4D1F-5D44-5710-4D2E1CD58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89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3EEEB-B54C-CB24-8A6F-02C31D0C4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1391CD-7F3E-8E87-0A30-6099D51D6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7EBEAE-7166-33CE-65F7-F6932C392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D1D2F-D09A-F559-7473-D37A72A91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193D2-722C-228A-3488-FE1CA30F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378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9DB998-2CF3-E514-D767-8BA7968F93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599380-C168-4611-4F45-1F15B7C27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D12F2-6342-E2E9-F245-035E273F5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6FD36-D038-37C6-E798-30FF249F0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4D974B-E9FC-2C98-3AC8-627BA92A6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786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D9979F-3E43-C695-4445-8E82BDD18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63567D-428B-8E1B-3772-F6ACA63EB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74307-0728-6FAB-6333-EBA95DFC79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1D7EC-B881-B284-78DB-A188AB42B2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67540-4547-9328-0657-E1609D4C38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666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4 Geography 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66319" y="0"/>
            <a:ext cx="4686949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51424"/>
              </p:ext>
            </p:extLst>
          </p:nvPr>
        </p:nvGraphicFramePr>
        <p:xfrm>
          <a:off x="126003" y="636189"/>
          <a:ext cx="2935695" cy="4155885"/>
        </p:xfrm>
        <a:graphic>
          <a:graphicData uri="http://schemas.openxmlformats.org/drawingml/2006/table">
            <a:tbl>
              <a:tblPr firstRow="1" firstCol="1" bandRow="1"/>
              <a:tblGrid>
                <a:gridCol w="2935695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96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890884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Evaporation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process of liquid turning into vapour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Condensation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process of water vapour turning into liquid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Precipitation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liquid and solid water particles that fall from clouds and reach the ground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Thunder-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is the sound that happens after a flash of lightning when the air around it gets hot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Lightning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bright flash of electricity produced by a thunderstorm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Atmosphere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mixture of gases that surround the Earth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80087"/>
              </p:ext>
            </p:extLst>
          </p:nvPr>
        </p:nvGraphicFramePr>
        <p:xfrm>
          <a:off x="5721963" y="654686"/>
          <a:ext cx="6257704" cy="6195543"/>
        </p:xfrm>
        <a:graphic>
          <a:graphicData uri="http://schemas.openxmlformats.org/drawingml/2006/table">
            <a:tbl>
              <a:tblPr firstRow="1" firstCol="1" bandRow="1"/>
              <a:tblGrid>
                <a:gridCol w="625770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876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57805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geography is the study of the natural features of the Earth's surface.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Mountains are formed when huge areas of land hit each other. This caused the plates to push the crust upwards to form mountains.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Thunderstorms happen when hot, moist air rises quickly to cooler parts of the atmosphere- the air cools and clouds/ rain form.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Lightning (a form of electricity) develop in the clouds.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Lightning heats the air and makes it expand- this causes the sound of thunder.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Water from the Earth (</a:t>
                      </a:r>
                      <a:r>
                        <a:rPr lang="en-GB" sz="16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e.g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from rivers, the sea, lakes) evaporates because of the sun's heat. The water in the form of vapours then cools down at a certain height and condenses to form clouds. </a:t>
                      </a:r>
                      <a:endParaRPr lang="en-US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When the clouds get too heavy the water falls from the sky in the form of rain, snow or hail- the water gathers and the cycle starts again. </a:t>
                      </a:r>
                      <a:endParaRPr lang="en-US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Water cycle experiments and models will provide an opportunity to observe, measure and record what happens to water during the water cycle.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811509"/>
              </p:ext>
            </p:extLst>
          </p:nvPr>
        </p:nvGraphicFramePr>
        <p:xfrm>
          <a:off x="4482830" y="178644"/>
          <a:ext cx="7411689" cy="372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4635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758617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228437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372603">
                <a:tc>
                  <a:txBody>
                    <a:bodyPr/>
                    <a:lstStyle/>
                    <a:p>
                      <a:r>
                        <a:rPr lang="en-US" sz="1400" dirty="0"/>
                        <a:t>Year group: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Topic: Whacky 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Term: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diagram of water cycle&#10;&#10;Description automatically generated">
            <a:extLst>
              <a:ext uri="{FF2B5EF4-FFF2-40B4-BE49-F238E27FC236}">
                <a16:creationId xmlns:a16="http://schemas.microsoft.com/office/drawing/2014/main" id="{A3733A02-70B6-9BA0-BF71-42900B6B4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074" y="4406199"/>
            <a:ext cx="2417810" cy="2415673"/>
          </a:xfrm>
          <a:prstGeom prst="rect">
            <a:avLst/>
          </a:prstGeom>
        </p:spPr>
      </p:pic>
      <p:pic>
        <p:nvPicPr>
          <p:cNvPr id="4" name="Picture 4" descr="Lightning lighting in the sky&#10;&#10;Description automatically generated">
            <a:extLst>
              <a:ext uri="{FF2B5EF4-FFF2-40B4-BE49-F238E27FC236}">
                <a16:creationId xmlns:a16="http://schemas.microsoft.com/office/drawing/2014/main" id="{57EA84F3-FFF3-3B1F-5262-70903194D7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78" y="659885"/>
            <a:ext cx="2391724" cy="1838059"/>
          </a:xfrm>
          <a:prstGeom prst="rect">
            <a:avLst/>
          </a:prstGeom>
        </p:spPr>
      </p:pic>
      <p:pic>
        <p:nvPicPr>
          <p:cNvPr id="7" name="Picture 7" descr="A mountain with trees and clouds&#10;&#10;Description automatically generated">
            <a:extLst>
              <a:ext uri="{FF2B5EF4-FFF2-40B4-BE49-F238E27FC236}">
                <a16:creationId xmlns:a16="http://schemas.microsoft.com/office/drawing/2014/main" id="{557280F4-AE05-8478-3BD2-C8C91D762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21" y="4846876"/>
            <a:ext cx="2240150" cy="18365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35DB07E-7C8E-EB6B-E197-AECA0C86A2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6660" y="1006093"/>
            <a:ext cx="1160561" cy="575668"/>
          </a:xfrm>
          <a:prstGeom prst="rect">
            <a:avLst/>
          </a:prstGeom>
        </p:spPr>
      </p:pic>
      <p:pic>
        <p:nvPicPr>
          <p:cNvPr id="10" name="Picture 9" descr="A green and white logo&#10;&#10;Description automatically generated">
            <a:extLst>
              <a:ext uri="{FF2B5EF4-FFF2-40B4-BE49-F238E27FC236}">
                <a16:creationId xmlns:a16="http://schemas.microsoft.com/office/drawing/2014/main" id="{CBF86AAC-BDF7-735A-13E4-12F683EC36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7248" y="5333014"/>
            <a:ext cx="1162212" cy="562053"/>
          </a:xfrm>
          <a:prstGeom prst="rect">
            <a:avLst/>
          </a:prstGeom>
        </p:spPr>
      </p:pic>
      <p:pic>
        <p:nvPicPr>
          <p:cNvPr id="13" name="Picture 12" descr="How Mountains are Formed - Learn Definition, Facts &amp; Types">
            <a:extLst>
              <a:ext uri="{FF2B5EF4-FFF2-40B4-BE49-F238E27FC236}">
                <a16:creationId xmlns:a16="http://schemas.microsoft.com/office/drawing/2014/main" id="{8E0B615F-36A7-60F6-CAA3-AA594872DD2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96" t="8256" r="-572" b="984"/>
          <a:stretch/>
        </p:blipFill>
        <p:spPr>
          <a:xfrm>
            <a:off x="3059316" y="2473691"/>
            <a:ext cx="2668541" cy="192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8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0" y="0"/>
            <a:ext cx="4425077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543043"/>
              </p:ext>
            </p:extLst>
          </p:nvPr>
        </p:nvGraphicFramePr>
        <p:xfrm>
          <a:off x="109167" y="630110"/>
          <a:ext cx="2682159" cy="6150645"/>
        </p:xfrm>
        <a:graphic>
          <a:graphicData uri="http://schemas.openxmlformats.org/drawingml/2006/table">
            <a:tbl>
              <a:tblPr firstRow="1" firstCol="1" bandRow="1"/>
              <a:tblGrid>
                <a:gridCol w="268215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93083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Capital City 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usually where countries are governed from.</a:t>
                      </a:r>
                      <a:endParaRPr lang="en-GB" sz="11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 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land area controlled by a single government, its territory.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Continent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large area of solid land separated from other large areas by water or natural features.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Europe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continent  in the western part of the landmass lying between the Atlantic and Pacific Oceans, separated from Asia by mountains.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Equator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- an imaginary line around the middle of the Earth, halfway between the north pole and the south pole.</a:t>
                      </a:r>
                      <a:endParaRPr lang="en-US" sz="11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Northern Hemisphere 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half of the Earth that is north of the Equator.</a:t>
                      </a:r>
                      <a:endParaRPr lang="en-US" sz="11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Southern Hemisphere 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half of the Earth that is south of the Equator.</a:t>
                      </a:r>
                      <a:endParaRPr lang="en-US" sz="11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Climate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- the typical weather conditions in an entire region for a very long time.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Urban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- </a:t>
                      </a:r>
                      <a:r>
                        <a:rPr lang="en-GB" sz="11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where many people live and work, resulting in very dense development of human structures: houses, commercial buildings, roads, bridges, etc.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Rural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– land often used for farming or agricultural</a:t>
                      </a:r>
                      <a:endParaRPr lang="en-GB" sz="1100" dirty="0">
                        <a:latin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018344"/>
              </p:ext>
            </p:extLst>
          </p:nvPr>
        </p:nvGraphicFramePr>
        <p:xfrm>
          <a:off x="2905565" y="672350"/>
          <a:ext cx="8807115" cy="6136101"/>
        </p:xfrm>
        <a:graphic>
          <a:graphicData uri="http://schemas.openxmlformats.org/drawingml/2006/table">
            <a:tbl>
              <a:tblPr firstRow="1" firstCol="1" bandRow="1"/>
              <a:tblGrid>
                <a:gridCol w="880711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303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83286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 4 capital cities in The UK: London, Cardiff, Edinburgh, Belfast.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7 continents: Europe, Asia, Africa, North America, South America, Antarctica, Australasia.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Countries in Europe include Russia, Germany, United Kingdom, France, Spain and Italy.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capital of Russia is Moscow, the capital of Germany is Berlin and the capital of Spain is Madrid.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climate near the equator is hot and wet all year round this creates a humid climate.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Spain's total population is 47 million.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climate varies in different parts of Spain. Spain is closer to Equator so is hotter than the UK.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UK's total population 67 million. Its climate can be colder than Spain because it further from the Equator.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Spain has lots of mountain ranges. Rivers run to the coasts making good farmland. Spain has lots of beaches. There are wetlands and plains.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UK's physical features include hills, mountains valleys, rivers, cliffs and beaches.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Nottingham is an urban location with physical features including the River Trent and </a:t>
                      </a:r>
                      <a:endParaRPr lang="en-US" sz="10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" panose="05050102010706020507" pitchFamily="18" charset="2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Sherwood forest surrounding it</a:t>
                      </a:r>
                      <a:endParaRPr lang="en-GB" sz="1000"/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Nottingham is an urban location with physical features including the River Trent and </a:t>
                      </a:r>
                      <a:endParaRPr lang="en-US" sz="10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" panose="05050102010706020507" pitchFamily="18" charset="2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Sherwood forest surrounding it.</a:t>
                      </a:r>
                      <a:endParaRPr lang="en-GB" sz="1000"/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Nottingham's human features include the council house, shopping centres and Nottingham Forest football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stadium. </a:t>
                      </a:r>
                      <a:endParaRPr lang="en-GB" dirty="0"/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Orbaneja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del Castillo's human features include little streets, little medieval houses.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000" b="0" i="0" u="none" strike="noStrike" baseline="0" noProof="0" dirty="0">
                          <a:solidFill>
                            <a:srgbClr val="333333"/>
                          </a:solidFill>
                          <a:effectLst/>
                          <a:latin typeface="Calibri"/>
                        </a:rPr>
                        <a:t>When people travel for pleasure they are called tourists. Many people go on holiday because they want a </a:t>
                      </a: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333333"/>
                          </a:solidFill>
                          <a:effectLst/>
                          <a:latin typeface="Calibri"/>
                        </a:rPr>
                        <a:t>break from their everyday lives, or to experience a warmer climate. Others enjoy learning about different cultures, </a:t>
                      </a: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333333"/>
                          </a:solidFill>
                          <a:effectLst/>
                          <a:latin typeface="Calibri"/>
                        </a:rPr>
                        <a:t>tasting new cuisines, and observing different </a:t>
                      </a:r>
                      <a:r>
                        <a:rPr lang="en-GB" sz="1000" b="0" i="0" u="none" strike="noStrike" baseline="0" noProof="0">
                          <a:solidFill>
                            <a:srgbClr val="333333"/>
                          </a:solidFill>
                          <a:effectLst/>
                          <a:latin typeface="Calibri"/>
                        </a:rPr>
                        <a:t>lifestyles.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333333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821331"/>
              </p:ext>
            </p:extLst>
          </p:nvPr>
        </p:nvGraphicFramePr>
        <p:xfrm>
          <a:off x="4415690" y="94778"/>
          <a:ext cx="6235648" cy="556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0947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501202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73499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556377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</a:rPr>
                        <a:t>Year group: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</a:rPr>
                        <a:t>Topic: UK vs Spain</a:t>
                      </a:r>
                      <a:endParaRPr lang="en-GB" sz="1400" b="1" i="0" u="none" strike="noStrike" noProof="0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</a:rPr>
                        <a:t>Term: 3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US" sz="1400" b="1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5" name="Picture 7" descr="A map of the world with different colored continents&#10;&#10;Description automatically generated">
            <a:extLst>
              <a:ext uri="{FF2B5EF4-FFF2-40B4-BE49-F238E27FC236}">
                <a16:creationId xmlns:a16="http://schemas.microsoft.com/office/drawing/2014/main" id="{95F675E4-4C16-9EA5-1B03-61EDA5E38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2358" y="625472"/>
            <a:ext cx="2459642" cy="1828969"/>
          </a:xfrm>
          <a:prstGeom prst="rect">
            <a:avLst/>
          </a:prstGeom>
        </p:spPr>
      </p:pic>
      <p:pic>
        <p:nvPicPr>
          <p:cNvPr id="8" name="Picture 8" descr="A map of europe with different colors&#10;&#10;Description automatically generated">
            <a:extLst>
              <a:ext uri="{FF2B5EF4-FFF2-40B4-BE49-F238E27FC236}">
                <a16:creationId xmlns:a16="http://schemas.microsoft.com/office/drawing/2014/main" id="{DE73B55A-BACB-BB2A-FCEF-E22B18938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3163" y="2362104"/>
            <a:ext cx="2250841" cy="141597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1661368-3C60-B722-C311-CFFC6E0162C1}"/>
              </a:ext>
            </a:extLst>
          </p:cNvPr>
          <p:cNvGrpSpPr/>
          <p:nvPr/>
        </p:nvGrpSpPr>
        <p:grpSpPr>
          <a:xfrm>
            <a:off x="9131725" y="4477363"/>
            <a:ext cx="3044455" cy="2212195"/>
            <a:chOff x="3583988" y="4885877"/>
            <a:chExt cx="2657324" cy="1916132"/>
          </a:xfrm>
        </p:grpSpPr>
        <p:pic>
          <p:nvPicPr>
            <p:cNvPr id="9" name="Picture 9" descr="A flag with a coat of arms and a crown&#10;&#10;Description automatically generated">
              <a:extLst>
                <a:ext uri="{FF2B5EF4-FFF2-40B4-BE49-F238E27FC236}">
                  <a16:creationId xmlns:a16="http://schemas.microsoft.com/office/drawing/2014/main" id="{D6EA6065-3391-326F-6C85-6EA8D848C7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71838" y="4891138"/>
              <a:ext cx="1469474" cy="925840"/>
            </a:xfrm>
            <a:prstGeom prst="rect">
              <a:avLst/>
            </a:prstGeom>
          </p:spPr>
        </p:pic>
        <p:pic>
          <p:nvPicPr>
            <p:cNvPr id="10" name="Picture 10" descr="A waterfall in a rocky area&#10;&#10;Description automatically generated">
              <a:extLst>
                <a:ext uri="{FF2B5EF4-FFF2-40B4-BE49-F238E27FC236}">
                  <a16:creationId xmlns:a16="http://schemas.microsoft.com/office/drawing/2014/main" id="{B77DDE97-6679-EC09-4DBE-1A17FC095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83988" y="4885877"/>
              <a:ext cx="1207289" cy="919500"/>
            </a:xfrm>
            <a:prstGeom prst="rect">
              <a:avLst/>
            </a:prstGeom>
          </p:spPr>
        </p:pic>
        <p:pic>
          <p:nvPicPr>
            <p:cNvPr id="11" name="Picture 12" descr="A building with a dome on top&#10;&#10;Description automatically generated">
              <a:extLst>
                <a:ext uri="{FF2B5EF4-FFF2-40B4-BE49-F238E27FC236}">
                  <a16:creationId xmlns:a16="http://schemas.microsoft.com/office/drawing/2014/main" id="{0D6C6E20-D0D5-F6E3-C548-0FAFB1239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03171" y="5814537"/>
              <a:ext cx="1164772" cy="987472"/>
            </a:xfrm>
            <a:prstGeom prst="rect">
              <a:avLst/>
            </a:prstGeom>
          </p:spPr>
        </p:pic>
        <p:pic>
          <p:nvPicPr>
            <p:cNvPr id="13" name="Picture 14" descr="A flag with a cross&#10;&#10;Description automatically generated">
              <a:extLst>
                <a:ext uri="{FF2B5EF4-FFF2-40B4-BE49-F238E27FC236}">
                  <a16:creationId xmlns:a16="http://schemas.microsoft.com/office/drawing/2014/main" id="{ACCB0BA2-4067-9440-D0F0-417FCAA46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755538" y="5821490"/>
              <a:ext cx="1480458" cy="962082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079D197-31A5-DBEB-205B-3A54A0C28F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98057" y="981047"/>
            <a:ext cx="1128684" cy="46493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0D049E-D851-97E2-229E-6973E19B0A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62999" y="3434271"/>
            <a:ext cx="1049347" cy="4512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7D4460E-E4D5-C622-D62D-61B567412F9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65154" y="4850338"/>
            <a:ext cx="1057423" cy="46679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20C2111-6D56-9BCD-14E7-09E3A65EDE6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38679" y="4854333"/>
            <a:ext cx="1096979" cy="47372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079D1B4-FAA8-5FAC-FC66-B39EC2B2587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01300" y="2207341"/>
            <a:ext cx="995551" cy="50635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F82A9F-7686-650E-F502-21749C98F21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33249" y="980378"/>
            <a:ext cx="1116030" cy="55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0" y="0"/>
            <a:ext cx="4622059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241844"/>
              </p:ext>
            </p:extLst>
          </p:nvPr>
        </p:nvGraphicFramePr>
        <p:xfrm>
          <a:off x="192506" y="809436"/>
          <a:ext cx="4107646" cy="5857812"/>
        </p:xfrm>
        <a:graphic>
          <a:graphicData uri="http://schemas.openxmlformats.org/drawingml/2006/table">
            <a:tbl>
              <a:tblPr firstRow="1" firstCol="1" bandRow="1"/>
              <a:tblGrid>
                <a:gridCol w="4107646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8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250173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Settlements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 place where people move to, to live and use the land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Urban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- </a:t>
                      </a:r>
                      <a:r>
                        <a:rPr lang="en-GB" sz="1200" b="0" i="0" u="none" strike="noStrike" baseline="0" noProof="0" dirty="0">
                          <a:solidFill>
                            <a:srgbClr val="040C28"/>
                          </a:solidFill>
                          <a:effectLst/>
                        </a:rPr>
                        <a:t>where many people live and work, resulting in very dense development of human structures: houses, commercial buildings, roads, bridges, etc.</a:t>
                      </a: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Rural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land often used for farming or agricultural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</a:rPr>
                        <a:t>shelter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</a:rPr>
                        <a:t> A place that protects us from weather or danger 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</a:rPr>
                        <a:t>defence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</a:rPr>
                        <a:t> Resisting attack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village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A group of houses and buildings in a rural area, smaller than a town 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town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A built up area smaller than a city and bigger than a village 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city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A large human settlement 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agricultural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Farming land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retail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Land with shops or other profitable buildings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business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Land used for business or offices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residential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Land used for housing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industrial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Land used for factories or warehouses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leisure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Land used for fun or non-essentials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key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Helps the reader understand map symbols</a:t>
                      </a:r>
                      <a:endParaRPr lang="en-GB" sz="12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 OS symbols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</a:t>
                      </a:r>
                      <a:r>
                        <a:rPr lang="en-GB" sz="12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Symbols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Trebuchet MS"/>
                        </a:rPr>
                        <a:t> to label features on a map.</a:t>
                      </a:r>
                      <a:endParaRPr lang="en-GB" sz="1200" dirty="0"/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225889"/>
              </p:ext>
            </p:extLst>
          </p:nvPr>
        </p:nvGraphicFramePr>
        <p:xfrm>
          <a:off x="4389452" y="837181"/>
          <a:ext cx="6672248" cy="5864406"/>
        </p:xfrm>
        <a:graphic>
          <a:graphicData uri="http://schemas.openxmlformats.org/drawingml/2006/table">
            <a:tbl>
              <a:tblPr firstRow="1" firstCol="1" bandRow="1"/>
              <a:tblGrid>
                <a:gridCol w="6672248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652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452471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There are two main types of settlement; urban/rural.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People need: shelter, food and water as a priority.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Other needs: raw materials, transportation, healthcare,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friends, entertainment and shops.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cs typeface="Times New Roman"/>
                        </a:rPr>
                        <a:t>Settlers build their settlements in places based on their needs.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b="0" i="0" u="none" strike="noStrike" noProof="0" dirty="0">
                          <a:effectLst/>
                          <a:latin typeface="Calibri"/>
                        </a:rPr>
                        <a:t>Many of the places people live in today are thousands of years old and were created by early settlers such as the Romans, Vikings and Anglo-Saxons.</a:t>
                      </a:r>
                      <a:r>
                        <a:rPr lang="en-GB" sz="1400" b="0" i="0" u="none" strike="noStrike" noProof="0" dirty="0"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400" b="0" i="0" u="none" strike="noStrike" noProof="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effectLst/>
                          <a:latin typeface="Calibri"/>
                        </a:rPr>
                        <a:t>OS symbols will help us identify what is in each settlement. 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noProof="0" dirty="0"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400" b="0" i="0" u="none" strike="noStrike" noProof="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cs typeface="Times New Roman"/>
                        </a:rPr>
                        <a:t>6 main uses of land: a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gricultural, industrial, business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(commercial), residential, leisure (recreational), and transportation.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dirty="0"/>
                    </a:p>
                    <a:p>
                      <a:pPr marL="0" lvl="0" indent="0" algn="l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London is one of the largest urban areas in Western Europe. The human features include the government buildings, Buckingham Palace, museums and the underground transport systems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Argentina is in South America and is one of the most urbanised countries in the world. Human features include monuments, theatres and cemeteries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378922"/>
              </p:ext>
            </p:extLst>
          </p:nvPr>
        </p:nvGraphicFramePr>
        <p:xfrm>
          <a:off x="4798161" y="0"/>
          <a:ext cx="7169250" cy="747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300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411960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13899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747435">
                <a:tc>
                  <a:txBody>
                    <a:bodyPr/>
                    <a:lstStyle/>
                    <a:p>
                      <a:r>
                        <a:rPr lang="en-US" dirty="0"/>
                        <a:t>Year group:4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UK vs South America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6C52F5C0-D22F-C50B-E365-5988820E2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944" y="5136757"/>
            <a:ext cx="1095528" cy="4286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9135EA-1281-74B2-49A3-1896E7C85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0700" y="1123478"/>
            <a:ext cx="1152686" cy="543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4985E8-3370-959C-87B9-DCCB903EC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4250" y="4101159"/>
            <a:ext cx="1209844" cy="4001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73421DC-7B38-8A1B-812B-35705D184B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7042" y="3346389"/>
            <a:ext cx="1276528" cy="4191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524718-3F06-1308-B52C-FC83EF2AFF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3745" y="1196851"/>
            <a:ext cx="1171739" cy="447737"/>
          </a:xfrm>
          <a:prstGeom prst="rect">
            <a:avLst/>
          </a:prstGeom>
        </p:spPr>
      </p:pic>
      <p:pic>
        <p:nvPicPr>
          <p:cNvPr id="5" name="Picture 4" descr="A group of houses in a neighborhood&#10;&#10;Description automatically generated">
            <a:extLst>
              <a:ext uri="{FF2B5EF4-FFF2-40B4-BE49-F238E27FC236}">
                <a16:creationId xmlns:a16="http://schemas.microsoft.com/office/drawing/2014/main" id="{E38E3A86-7518-FF66-147C-638F8C1240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8289" y="832686"/>
            <a:ext cx="3218949" cy="1643313"/>
          </a:xfrm>
          <a:prstGeom prst="rect">
            <a:avLst/>
          </a:prstGeom>
        </p:spPr>
      </p:pic>
      <p:pic>
        <p:nvPicPr>
          <p:cNvPr id="8" name="Picture 7" descr="A close-up of a chart&#10;&#10;Description automatically generated">
            <a:extLst>
              <a:ext uri="{FF2B5EF4-FFF2-40B4-BE49-F238E27FC236}">
                <a16:creationId xmlns:a16="http://schemas.microsoft.com/office/drawing/2014/main" id="{36FD8406-7188-158D-8C9E-3E60DA9CB3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33572" y="3040982"/>
            <a:ext cx="2050382" cy="2520616"/>
          </a:xfrm>
          <a:prstGeom prst="rect">
            <a:avLst/>
          </a:prstGeom>
        </p:spPr>
      </p:pic>
      <p:pic>
        <p:nvPicPr>
          <p:cNvPr id="3" name="Picture 2" descr="A red circle with white outline and a house in the middle&#10;&#10;Description automatically generated">
            <a:extLst>
              <a:ext uri="{FF2B5EF4-FFF2-40B4-BE49-F238E27FC236}">
                <a16:creationId xmlns:a16="http://schemas.microsoft.com/office/drawing/2014/main" id="{404E04A5-6481-C6FE-DA87-0C3249F8D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726" y="5103924"/>
            <a:ext cx="1022345" cy="46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73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L Beldham</DisplayName>
        <AccountId>52</AccountId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093B7BF-0303-4285-8B18-B6865A9AE7BF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http://schemas.microsoft.com/office/2006/documentManagement/types"/>
    <ds:schemaRef ds:uri="fbdaa650-8cd8-42f6-940f-8c4192b28714"/>
    <ds:schemaRef ds:uri="http://purl.org/dc/elements/1.1/"/>
    <ds:schemaRef ds:uri="8b73fee4-4ac8-4f88-ad2e-4ab6413e1b1c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1030</Words>
  <Application>Microsoft Office PowerPoint</Application>
  <PresentationFormat>Widescreen</PresentationFormat>
  <Paragraphs>116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V Lawson</cp:lastModifiedBy>
  <cp:revision>235</cp:revision>
  <dcterms:created xsi:type="dcterms:W3CDTF">2023-03-17T10:15:59Z</dcterms:created>
  <dcterms:modified xsi:type="dcterms:W3CDTF">2024-11-29T14:46:57Z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