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6EB5998-1D72-F8C9-98A5-E36A4B24349B}" v="31" dt="2024-02-26T12:40:35.76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63" d="100"/>
          <a:sy n="63" d="100"/>
        </p:scale>
        <p:origin x="76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 Beldham" userId="7423f647-d816-4afc-8fbc-03de34d1b66d" providerId="ADAL" clId="{A6C60869-DBCE-4940-A9D8-A716A89A34D5}"/>
    <pc:docChg chg="custSel modSld">
      <pc:chgData name="L Beldham" userId="7423f647-d816-4afc-8fbc-03de34d1b66d" providerId="ADAL" clId="{A6C60869-DBCE-4940-A9D8-A716A89A34D5}" dt="2024-02-25T21:19:39.454" v="1" actId="478"/>
      <pc:docMkLst>
        <pc:docMk/>
      </pc:docMkLst>
      <pc:sldChg chg="delSp mod">
        <pc:chgData name="L Beldham" userId="7423f647-d816-4afc-8fbc-03de34d1b66d" providerId="ADAL" clId="{A6C60869-DBCE-4940-A9D8-A716A89A34D5}" dt="2024-02-25T21:19:39.454" v="1" actId="478"/>
        <pc:sldMkLst>
          <pc:docMk/>
          <pc:sldMk cId="1871602658" sldId="256"/>
        </pc:sldMkLst>
        <pc:cxnChg chg="del">
          <ac:chgData name="L Beldham" userId="7423f647-d816-4afc-8fbc-03de34d1b66d" providerId="ADAL" clId="{A6C60869-DBCE-4940-A9D8-A716A89A34D5}" dt="2024-02-25T21:19:39.454" v="1" actId="478"/>
          <ac:cxnSpMkLst>
            <pc:docMk/>
            <pc:sldMk cId="1871602658" sldId="256"/>
            <ac:cxnSpMk id="1106" creationId="{A7619732-853C-6897-3F94-D1407A6B6230}"/>
          </ac:cxnSpMkLst>
        </pc:cxnChg>
        <pc:cxnChg chg="del">
          <ac:chgData name="L Beldham" userId="7423f647-d816-4afc-8fbc-03de34d1b66d" providerId="ADAL" clId="{A6C60869-DBCE-4940-A9D8-A716A89A34D5}" dt="2024-02-25T21:19:37.217" v="0" actId="478"/>
          <ac:cxnSpMkLst>
            <pc:docMk/>
            <pc:sldMk cId="1871602658" sldId="256"/>
            <ac:cxnSpMk id="1107" creationId="{8ADF0795-C5B3-2735-679D-11189AA79C20}"/>
          </ac:cxnSpMkLst>
        </pc:cxnChg>
      </pc:sldChg>
    </pc:docChg>
  </pc:docChgLst>
  <pc:docChgLst>
    <pc:chgData name="L Beldham" userId="S::lbeldham@nottinghamacademy.org::7423f647-d816-4afc-8fbc-03de34d1b66d" providerId="AD" clId="Web-{86EB5998-1D72-F8C9-98A5-E36A4B24349B}"/>
    <pc:docChg chg="modSld">
      <pc:chgData name="L Beldham" userId="S::lbeldham@nottinghamacademy.org::7423f647-d816-4afc-8fbc-03de34d1b66d" providerId="AD" clId="Web-{86EB5998-1D72-F8C9-98A5-E36A4B24349B}" dt="2024-02-26T12:40:35.768" v="26" actId="14100"/>
      <pc:docMkLst>
        <pc:docMk/>
      </pc:docMkLst>
      <pc:sldChg chg="addSp delSp modSp">
        <pc:chgData name="L Beldham" userId="S::lbeldham@nottinghamacademy.org::7423f647-d816-4afc-8fbc-03de34d1b66d" providerId="AD" clId="Web-{86EB5998-1D72-F8C9-98A5-E36A4B24349B}" dt="2024-02-26T12:40:35.768" v="26" actId="14100"/>
        <pc:sldMkLst>
          <pc:docMk/>
          <pc:sldMk cId="1871602658" sldId="256"/>
        </pc:sldMkLst>
        <pc:spChg chg="add del mod">
          <ac:chgData name="L Beldham" userId="S::lbeldham@nottinghamacademy.org::7423f647-d816-4afc-8fbc-03de34d1b66d" providerId="AD" clId="Web-{86EB5998-1D72-F8C9-98A5-E36A4B24349B}" dt="2024-02-26T12:38:20.343" v="4"/>
          <ac:spMkLst>
            <pc:docMk/>
            <pc:sldMk cId="1871602658" sldId="256"/>
            <ac:spMk id="2" creationId="{7B2549E6-4170-3B57-9D4C-BE805AD9232A}"/>
          </ac:spMkLst>
        </pc:spChg>
        <pc:spChg chg="add mod">
          <ac:chgData name="L Beldham" userId="S::lbeldham@nottinghamacademy.org::7423f647-d816-4afc-8fbc-03de34d1b66d" providerId="AD" clId="Web-{86EB5998-1D72-F8C9-98A5-E36A4B24349B}" dt="2024-02-26T12:39:14.641" v="18" actId="1076"/>
          <ac:spMkLst>
            <pc:docMk/>
            <pc:sldMk cId="1871602658" sldId="256"/>
            <ac:spMk id="6" creationId="{4D8FCA33-0E9B-C793-DB4E-0BED1D0754A3}"/>
          </ac:spMkLst>
        </pc:spChg>
        <pc:picChg chg="add mod modCrop">
          <ac:chgData name="L Beldham" userId="S::lbeldham@nottinghamacademy.org::7423f647-d816-4afc-8fbc-03de34d1b66d" providerId="AD" clId="Web-{86EB5998-1D72-F8C9-98A5-E36A4B24349B}" dt="2024-02-26T12:40:33.456" v="25" actId="1076"/>
          <ac:picMkLst>
            <pc:docMk/>
            <pc:sldMk cId="1871602658" sldId="256"/>
            <ac:picMk id="8" creationId="{F726A870-B26B-01CB-77AF-A5FD6CAC72C3}"/>
          </ac:picMkLst>
        </pc:picChg>
        <pc:picChg chg="mod">
          <ac:chgData name="L Beldham" userId="S::lbeldham@nottinghamacademy.org::7423f647-d816-4afc-8fbc-03de34d1b66d" providerId="AD" clId="Web-{86EB5998-1D72-F8C9-98A5-E36A4B24349B}" dt="2024-02-26T12:40:35.768" v="26" actId="14100"/>
          <ac:picMkLst>
            <pc:docMk/>
            <pc:sldMk cId="1871602658" sldId="256"/>
            <ac:picMk id="1090" creationId="{F782E4B9-8408-30D3-B754-64BA37FB29B6}"/>
          </ac:picMkLst>
        </pc:picChg>
        <pc:cxnChg chg="add mod">
          <ac:chgData name="L Beldham" userId="S::lbeldham@nottinghamacademy.org::7423f647-d816-4afc-8fbc-03de34d1b66d" providerId="AD" clId="Web-{86EB5998-1D72-F8C9-98A5-E36A4B24349B}" dt="2024-02-26T12:38:42.828" v="9" actId="1076"/>
          <ac:cxnSpMkLst>
            <pc:docMk/>
            <pc:sldMk cId="1871602658" sldId="256"/>
            <ac:cxnSpMk id="3" creationId="{2E2A0967-C75F-A527-C805-8E7119881649}"/>
          </ac:cxnSpMkLst>
        </pc:cxnChg>
        <pc:cxnChg chg="add del mod">
          <ac:chgData name="L Beldham" userId="S::lbeldham@nottinghamacademy.org::7423f647-d816-4afc-8fbc-03de34d1b66d" providerId="AD" clId="Web-{86EB5998-1D72-F8C9-98A5-E36A4B24349B}" dt="2024-02-26T12:38:53.562" v="11"/>
          <ac:cxnSpMkLst>
            <pc:docMk/>
            <pc:sldMk cId="1871602658" sldId="256"/>
            <ac:cxnSpMk id="4" creationId="{17F7783F-A592-93AD-588F-F68C35F666E9}"/>
          </ac:cxnSpMkLst>
        </pc:cxnChg>
        <pc:cxnChg chg="mod">
          <ac:chgData name="L Beldham" userId="S::lbeldham@nottinghamacademy.org::7423f647-d816-4afc-8fbc-03de34d1b66d" providerId="AD" clId="Web-{86EB5998-1D72-F8C9-98A5-E36A4B24349B}" dt="2024-02-26T12:38:38.796" v="8" actId="14100"/>
          <ac:cxnSpMkLst>
            <pc:docMk/>
            <pc:sldMk cId="1871602658" sldId="256"/>
            <ac:cxnSpMk id="17" creationId="{7C94C3DF-3303-D080-8A38-EBBB21158473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0F03D6-CAF6-1D98-AF06-8369E481B4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6D562D4-EB33-2399-8528-18AD2F3671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BE08AF-279C-1CDC-D65C-FDD11ACC52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0779B-AAD5-47AB-B5E2-18D25CFA521B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49E669-D66D-C947-A68F-2CD37D4F04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B07366-2343-AC2C-73AC-1C5A8F0E26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9B4D0-250E-4EBA-AC0F-E83B68758C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771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41070-2C3D-7C33-5A53-00A3D6CA90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003882-C425-871E-F16D-697D641FD4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2969FB-475F-077C-43DE-267AAFB72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0779B-AAD5-47AB-B5E2-18D25CFA521B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7B6B38-BA78-3F1E-2900-51B730F8B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9C6F3B-7B0B-8DB4-A4BD-B0302202AB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9B4D0-250E-4EBA-AC0F-E83B68758C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377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F74BF-A932-FA40-C198-F24A093E75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720CBE-F187-BF63-BF89-D10ACA7055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161A68-DB86-A598-C00F-280F33E84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0779B-AAD5-47AB-B5E2-18D25CFA521B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142636-57E8-A600-A497-811E936E2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88FCDF-3679-048C-1A7E-230E3FD7A0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9B4D0-250E-4EBA-AC0F-E83B68758C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99795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915B5F-2032-EE89-BF61-AFAE497570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3C7973-6C5A-74C4-1E91-BAB03FCF74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6426EF-9146-9402-4C91-63775F3288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C773CB-0300-45FB-9CB9-B537104593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0779B-AAD5-47AB-B5E2-18D25CFA521B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BE4B5F-F11F-A195-3920-050D2A7DA4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723D17-EBB0-4930-F84E-846397288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9B4D0-250E-4EBA-AC0F-E83B68758C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076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7DCE62-B1E6-87BE-A946-BBA4EFE1D2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60D0A6-E5ED-45D1-E47B-CB04968821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DE1B52-2804-1883-A992-30E10EC2D2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C96CA4D-FC43-B740-C0C7-2195DE2A77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86BAE34-3D64-D0FD-32DF-8BA8073C56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0ACABF0-90A6-F8DA-D8EE-6F496C5BA3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0779B-AAD5-47AB-B5E2-18D25CFA521B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20C7E15-9FCE-03FE-12C7-5674015B44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61DE5CE-2CC2-3B14-E347-74E4B5494F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9B4D0-250E-4EBA-AC0F-E83B68758C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5288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A89835-F21D-B304-3ACA-3D1A4FEBC6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10AFB72-DB2A-3AAB-F91C-80085283DF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0779B-AAD5-47AB-B5E2-18D25CFA521B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399E49-5CD0-0466-E5F7-65AE4872CA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A9AD46-092C-9D22-7483-EB7E0C02E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9B4D0-250E-4EBA-AC0F-E83B68758C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3878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DED88DF-5E2F-E3AF-01AC-FBB5835D6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0779B-AAD5-47AB-B5E2-18D25CFA521B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0B86ADB-5907-C82E-06B7-01A7E457F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C1BB2F-91FC-2D3C-3C9C-4F5B90494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9B4D0-250E-4EBA-AC0F-E83B68758C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6204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35164-559A-D8B4-967B-4DB59F9B82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BFEB94-17CB-61C4-1365-7E49646B9E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3D20FB-D46B-0759-8B69-AA60ADEBCE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BE0F2D-71A7-6072-811D-5F6F59B95A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0779B-AAD5-47AB-B5E2-18D25CFA521B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4A552C-6BA3-7F83-3F09-0F0A8E398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D6C7AA-2805-A7C2-5BF3-12AD4A7AC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9B4D0-250E-4EBA-AC0F-E83B68758C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3388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E15BCE-F8B3-EEA9-DF2E-036943C429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F856BB-8CBD-105C-22C8-A9936F503B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2AD77F-7D7F-80CD-8B36-26766696FA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256250-B1C7-85C4-794F-DBB6A053F8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0779B-AAD5-47AB-B5E2-18D25CFA521B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4C4BC2-0000-1E20-CC49-F3BDE14CB2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6111A3-3EE9-3934-F59B-E272C7DF65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9B4D0-250E-4EBA-AC0F-E83B68758C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775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C05067-A4E0-ADBB-CEF2-A214C0FE4F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8EB6979-B8E8-8AE3-85F9-6F2F47AD0F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4F2BBA-A38C-4791-40F8-BC76D3E718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0779B-AAD5-47AB-B5E2-18D25CFA521B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38C188-B2CA-5A6D-A1F4-B8109C74B2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EE8772-4061-BE51-55B5-F97BDCC1EC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9B4D0-250E-4EBA-AC0F-E83B68758C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800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D62C7A4-38CA-306C-F1E3-E55F1243A4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515A75-6235-70E6-801F-12069581C5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5BF350-CA83-0DAF-0758-3896D9E751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0779B-AAD5-47AB-B5E2-18D25CFA521B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BD5E0B-D387-8343-4E8E-5640050444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B6F741-6FB9-0D46-D64D-061C473B5B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9B4D0-250E-4EBA-AC0F-E83B68758C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56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0E77BB5-E3A1-BE7B-154E-F07D9D82A2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8FB0C9-7E99-643E-670F-7CCCCC2BE9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6D8AD0-8A17-13E7-2EDF-008C3F158A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50779B-AAD5-47AB-B5E2-18D25CFA521B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AF9CFD-A513-41E3-97AF-889DFA6CD1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1E1F62-0589-39E2-9E8C-A2CAA657FE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99B4D0-250E-4EBA-AC0F-E83B68758C7B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FA53CBC-7493-ED88-3602-8DF954A150E7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190500" y="190500"/>
            <a:ext cx="338138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Public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9E0BE0-27DE-DEF9-86C8-837528BCF36B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190500" y="6515100"/>
            <a:ext cx="338138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1643117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18" Type="http://schemas.openxmlformats.org/officeDocument/2006/relationships/image" Target="../media/image17.jpeg"/><Relationship Id="rId3" Type="http://schemas.openxmlformats.org/officeDocument/2006/relationships/image" Target="../media/image2.jpeg"/><Relationship Id="rId21" Type="http://schemas.openxmlformats.org/officeDocument/2006/relationships/image" Target="../media/image20.jpeg"/><Relationship Id="rId7" Type="http://schemas.openxmlformats.org/officeDocument/2006/relationships/image" Target="../media/image6.jpeg"/><Relationship Id="rId12" Type="http://schemas.openxmlformats.org/officeDocument/2006/relationships/image" Target="../media/image11.png"/><Relationship Id="rId17" Type="http://schemas.openxmlformats.org/officeDocument/2006/relationships/image" Target="../media/image16.jpeg"/><Relationship Id="rId2" Type="http://schemas.openxmlformats.org/officeDocument/2006/relationships/image" Target="../media/image1.jpeg"/><Relationship Id="rId16" Type="http://schemas.openxmlformats.org/officeDocument/2006/relationships/image" Target="../media/image15.jpeg"/><Relationship Id="rId20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23" Type="http://schemas.openxmlformats.org/officeDocument/2006/relationships/image" Target="../media/image22.jpeg"/><Relationship Id="rId10" Type="http://schemas.openxmlformats.org/officeDocument/2006/relationships/image" Target="../media/image9.jpeg"/><Relationship Id="rId19" Type="http://schemas.openxmlformats.org/officeDocument/2006/relationships/image" Target="../media/image18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Relationship Id="rId14" Type="http://schemas.openxmlformats.org/officeDocument/2006/relationships/image" Target="../media/image13.jpeg"/><Relationship Id="rId22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3B57286-6B6C-89F1-A715-BEE323B97E85}"/>
              </a:ext>
            </a:extLst>
          </p:cNvPr>
          <p:cNvCxnSpPr>
            <a:cxnSpLocks/>
          </p:cNvCxnSpPr>
          <p:nvPr/>
        </p:nvCxnSpPr>
        <p:spPr>
          <a:xfrm>
            <a:off x="0" y="1977887"/>
            <a:ext cx="1026712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8C563A7-A5A5-CF93-CD17-AFB37AFD846D}"/>
              </a:ext>
            </a:extLst>
          </p:cNvPr>
          <p:cNvCxnSpPr/>
          <p:nvPr/>
        </p:nvCxnSpPr>
        <p:spPr>
          <a:xfrm>
            <a:off x="9432235" y="1977887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FB53773-F545-3315-CC8D-4A557A2A3453}"/>
              </a:ext>
            </a:extLst>
          </p:cNvPr>
          <p:cNvCxnSpPr>
            <a:cxnSpLocks/>
          </p:cNvCxnSpPr>
          <p:nvPr/>
        </p:nvCxnSpPr>
        <p:spPr>
          <a:xfrm>
            <a:off x="10247243" y="1958009"/>
            <a:ext cx="19879" cy="2047461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60F5D1B-6663-4906-0959-E36525B88D72}"/>
              </a:ext>
            </a:extLst>
          </p:cNvPr>
          <p:cNvCxnSpPr>
            <a:cxnSpLocks/>
          </p:cNvCxnSpPr>
          <p:nvPr/>
        </p:nvCxnSpPr>
        <p:spPr>
          <a:xfrm flipH="1">
            <a:off x="843618" y="1729408"/>
            <a:ext cx="4969" cy="374617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C7C65BB7-3F1A-D53B-53AF-E0551119B6DE}"/>
              </a:ext>
            </a:extLst>
          </p:cNvPr>
          <p:cNvSpPr txBox="1"/>
          <p:nvPr/>
        </p:nvSpPr>
        <p:spPr>
          <a:xfrm>
            <a:off x="343317" y="2061387"/>
            <a:ext cx="98397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badi" panose="020B0604020104020204" pitchFamily="34" charset="0"/>
              </a:rPr>
              <a:t>Dinosaurs</a:t>
            </a:r>
          </a:p>
          <a:p>
            <a:r>
              <a:rPr lang="en-US" sz="1400" b="1" dirty="0">
                <a:latin typeface="Abadi" panose="020B0604020104020204" pitchFamily="34" charset="0"/>
              </a:rPr>
              <a:t>65 million years ago</a:t>
            </a:r>
            <a:endParaRPr lang="en-GB" sz="1600" b="1" dirty="0">
              <a:latin typeface="Abadi" panose="020B0604020104020204" pitchFamily="34" charset="0"/>
            </a:endParaRPr>
          </a:p>
        </p:txBody>
      </p:sp>
      <p:pic>
        <p:nvPicPr>
          <p:cNvPr id="1026" name="Picture 2" descr="New research reveals that the T. rex was much less scary than we ...">
            <a:extLst>
              <a:ext uri="{FF2B5EF4-FFF2-40B4-BE49-F238E27FC236}">
                <a16:creationId xmlns:a16="http://schemas.microsoft.com/office/drawing/2014/main" id="{59A556FD-FFB3-D652-CE1D-ED66178639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817" y="1054247"/>
            <a:ext cx="1064821" cy="680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9799D39-F7BE-8758-5D78-6B903507AF52}"/>
              </a:ext>
            </a:extLst>
          </p:cNvPr>
          <p:cNvCxnSpPr>
            <a:cxnSpLocks/>
          </p:cNvCxnSpPr>
          <p:nvPr/>
        </p:nvCxnSpPr>
        <p:spPr>
          <a:xfrm>
            <a:off x="1381539" y="4005470"/>
            <a:ext cx="888558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C94C3DF-3303-D080-8A38-EBBB21158473}"/>
              </a:ext>
            </a:extLst>
          </p:cNvPr>
          <p:cNvCxnSpPr>
            <a:cxnSpLocks/>
          </p:cNvCxnSpPr>
          <p:nvPr/>
        </p:nvCxnSpPr>
        <p:spPr>
          <a:xfrm flipV="1">
            <a:off x="1381539" y="5794512"/>
            <a:ext cx="10648417" cy="3411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795B4CDF-C946-BC49-BCC5-5AE132986E11}"/>
              </a:ext>
            </a:extLst>
          </p:cNvPr>
          <p:cNvCxnSpPr>
            <a:cxnSpLocks/>
          </p:cNvCxnSpPr>
          <p:nvPr/>
        </p:nvCxnSpPr>
        <p:spPr>
          <a:xfrm>
            <a:off x="1381539" y="4005470"/>
            <a:ext cx="0" cy="1789042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F6F5F05E-2E64-E397-741C-A9C19FEE0B36}"/>
              </a:ext>
            </a:extLst>
          </p:cNvPr>
          <p:cNvCxnSpPr>
            <a:cxnSpLocks/>
          </p:cNvCxnSpPr>
          <p:nvPr/>
        </p:nvCxnSpPr>
        <p:spPr>
          <a:xfrm>
            <a:off x="1961322" y="5794512"/>
            <a:ext cx="0" cy="24092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787DC80B-2F36-A6D2-59D8-63C77C5AB9D9}"/>
              </a:ext>
            </a:extLst>
          </p:cNvPr>
          <p:cNvCxnSpPr>
            <a:cxnSpLocks/>
          </p:cNvCxnSpPr>
          <p:nvPr/>
        </p:nvCxnSpPr>
        <p:spPr>
          <a:xfrm>
            <a:off x="1961322" y="5605670"/>
            <a:ext cx="0" cy="18884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28" name="Picture 4" descr="Green's Windmill &amp; Science Centre - Places to go | Lets Go With The ...">
            <a:extLst>
              <a:ext uri="{FF2B5EF4-FFF2-40B4-BE49-F238E27FC236}">
                <a16:creationId xmlns:a16="http://schemas.microsoft.com/office/drawing/2014/main" id="{E08133E9-2070-668F-EDAE-874137B86A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03" t="4005" r="32937" b="1778"/>
          <a:stretch/>
        </p:blipFill>
        <p:spPr bwMode="auto">
          <a:xfrm>
            <a:off x="1666129" y="4800598"/>
            <a:ext cx="590386" cy="805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BD3FF461-3131-C03D-186B-C124C7D51192}"/>
              </a:ext>
            </a:extLst>
          </p:cNvPr>
          <p:cNvSpPr txBox="1"/>
          <p:nvPr/>
        </p:nvSpPr>
        <p:spPr>
          <a:xfrm>
            <a:off x="1349237" y="6071612"/>
            <a:ext cx="122416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badi" panose="020B0604020104020204" pitchFamily="34" charset="0"/>
              </a:rPr>
              <a:t>George Green</a:t>
            </a:r>
          </a:p>
          <a:p>
            <a:r>
              <a:rPr lang="en-US" sz="1400" b="1" dirty="0">
                <a:latin typeface="Abadi" panose="020B0604020104020204" pitchFamily="34" charset="0"/>
              </a:rPr>
              <a:t>1793-1841 </a:t>
            </a:r>
          </a:p>
          <a:p>
            <a:endParaRPr lang="en-GB" sz="1600" b="1" dirty="0">
              <a:latin typeface="Abadi" panose="020B0604020104020204" pitchFamily="34" charset="0"/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D6EB217F-1192-8993-50FF-9948E6B2D2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6311" y="2635356"/>
            <a:ext cx="688008" cy="880955"/>
          </a:xfrm>
          <a:prstGeom prst="rect">
            <a:avLst/>
          </a:prstGeom>
        </p:spPr>
      </p:pic>
      <p:sp>
        <p:nvSpPr>
          <p:cNvPr id="1027" name="TextBox 1026">
            <a:extLst>
              <a:ext uri="{FF2B5EF4-FFF2-40B4-BE49-F238E27FC236}">
                <a16:creationId xmlns:a16="http://schemas.microsoft.com/office/drawing/2014/main" id="{6AB76AF8-F3C4-16D5-CFCE-AE3994CE4732}"/>
              </a:ext>
            </a:extLst>
          </p:cNvPr>
          <p:cNvSpPr txBox="1"/>
          <p:nvPr/>
        </p:nvSpPr>
        <p:spPr>
          <a:xfrm>
            <a:off x="1261146" y="3498575"/>
            <a:ext cx="122416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badi" panose="020B0604020104020204" pitchFamily="34" charset="0"/>
              </a:rPr>
              <a:t>Guy Fawkes</a:t>
            </a:r>
          </a:p>
          <a:p>
            <a:r>
              <a:rPr lang="en-US" sz="1400" b="1" dirty="0">
                <a:latin typeface="Abadi" panose="020B0604020104020204" pitchFamily="34" charset="0"/>
              </a:rPr>
              <a:t>1570-1606 </a:t>
            </a:r>
          </a:p>
          <a:p>
            <a:endParaRPr lang="en-GB" sz="1600" b="1" dirty="0">
              <a:latin typeface="Abadi" panose="020B0604020104020204" pitchFamily="34" charset="0"/>
            </a:endParaRPr>
          </a:p>
        </p:txBody>
      </p:sp>
      <p:pic>
        <p:nvPicPr>
          <p:cNvPr id="1034" name="Picture 10" descr="victorian childrens toys | 19th Century | CAT BOX 356 | Toys and games ...">
            <a:extLst>
              <a:ext uri="{FF2B5EF4-FFF2-40B4-BE49-F238E27FC236}">
                <a16:creationId xmlns:a16="http://schemas.microsoft.com/office/drawing/2014/main" id="{8A61BCD8-3A76-1604-193E-F9AA64406E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4170" y="4803256"/>
            <a:ext cx="1029062" cy="68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Queen Victoria - Kids | Britannica Kids | Homework Help">
            <a:extLst>
              <a:ext uri="{FF2B5EF4-FFF2-40B4-BE49-F238E27FC236}">
                <a16:creationId xmlns:a16="http://schemas.microsoft.com/office/drawing/2014/main" id="{41D14C7D-1B40-ED67-5BAF-490E51E4A0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4232" y="4775750"/>
            <a:ext cx="575664" cy="805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31" name="Straight Connector 1030">
            <a:extLst>
              <a:ext uri="{FF2B5EF4-FFF2-40B4-BE49-F238E27FC236}">
                <a16:creationId xmlns:a16="http://schemas.microsoft.com/office/drawing/2014/main" id="{6BF4B83C-D1CA-F148-2583-CF2726E82447}"/>
              </a:ext>
            </a:extLst>
          </p:cNvPr>
          <p:cNvCxnSpPr/>
          <p:nvPr/>
        </p:nvCxnSpPr>
        <p:spPr>
          <a:xfrm>
            <a:off x="5290640" y="5522217"/>
            <a:ext cx="0" cy="427383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32" name="TextBox 1031">
            <a:extLst>
              <a:ext uri="{FF2B5EF4-FFF2-40B4-BE49-F238E27FC236}">
                <a16:creationId xmlns:a16="http://schemas.microsoft.com/office/drawing/2014/main" id="{75964AB3-382B-28C8-78D0-9AA36954F53B}"/>
              </a:ext>
            </a:extLst>
          </p:cNvPr>
          <p:cNvSpPr txBox="1"/>
          <p:nvPr/>
        </p:nvSpPr>
        <p:spPr>
          <a:xfrm>
            <a:off x="4266641" y="5917138"/>
            <a:ext cx="20760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latin typeface="Abadi" panose="020B0604020104020204" pitchFamily="34" charset="0"/>
              </a:rPr>
              <a:t>The Victorians/ Victorians toys/ British Empire </a:t>
            </a:r>
          </a:p>
          <a:p>
            <a:pPr algn="ctr"/>
            <a:r>
              <a:rPr lang="en-US" sz="1400" b="1" dirty="0">
                <a:latin typeface="Abadi" panose="020B0604020104020204" pitchFamily="34" charset="0"/>
              </a:rPr>
              <a:t>1834-1901 </a:t>
            </a:r>
          </a:p>
          <a:p>
            <a:endParaRPr lang="en-GB" sz="1600" b="1" dirty="0">
              <a:latin typeface="Abadi" panose="020B0604020104020204" pitchFamily="34" charset="0"/>
            </a:endParaRPr>
          </a:p>
        </p:txBody>
      </p:sp>
      <p:pic>
        <p:nvPicPr>
          <p:cNvPr id="1038" name="Picture 14" descr="Biography of Neil Armstrong | NASA">
            <a:extLst>
              <a:ext uri="{FF2B5EF4-FFF2-40B4-BE49-F238E27FC236}">
                <a16:creationId xmlns:a16="http://schemas.microsoft.com/office/drawing/2014/main" id="{5DDE6AE2-411D-8C02-52B6-EFC09E645C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24" r="7035"/>
          <a:stretch/>
        </p:blipFill>
        <p:spPr bwMode="auto">
          <a:xfrm>
            <a:off x="8352994" y="4749293"/>
            <a:ext cx="732662" cy="869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33" name="Straight Connector 1032">
            <a:extLst>
              <a:ext uri="{FF2B5EF4-FFF2-40B4-BE49-F238E27FC236}">
                <a16:creationId xmlns:a16="http://schemas.microsoft.com/office/drawing/2014/main" id="{8D382B7B-750F-BE89-CE12-558E8FE9BFD6}"/>
              </a:ext>
            </a:extLst>
          </p:cNvPr>
          <p:cNvCxnSpPr/>
          <p:nvPr/>
        </p:nvCxnSpPr>
        <p:spPr>
          <a:xfrm>
            <a:off x="8742228" y="5608050"/>
            <a:ext cx="0" cy="427383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35" name="TextBox 1034">
            <a:extLst>
              <a:ext uri="{FF2B5EF4-FFF2-40B4-BE49-F238E27FC236}">
                <a16:creationId xmlns:a16="http://schemas.microsoft.com/office/drawing/2014/main" id="{D336BF20-3178-0803-57B2-0BAA8C9C948D}"/>
              </a:ext>
            </a:extLst>
          </p:cNvPr>
          <p:cNvSpPr txBox="1"/>
          <p:nvPr/>
        </p:nvSpPr>
        <p:spPr>
          <a:xfrm>
            <a:off x="7867598" y="5970262"/>
            <a:ext cx="1749259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latin typeface="Abadi" panose="020B0604020104020204" pitchFamily="34" charset="0"/>
              </a:rPr>
              <a:t>Neil Armstrong- </a:t>
            </a:r>
          </a:p>
          <a:p>
            <a:pPr algn="ctr"/>
            <a:r>
              <a:rPr lang="en-US" sz="1400" b="1" dirty="0">
                <a:latin typeface="Abadi" panose="020B0604020104020204" pitchFamily="34" charset="0"/>
              </a:rPr>
              <a:t>First Moon Landing </a:t>
            </a:r>
          </a:p>
          <a:p>
            <a:pPr algn="ctr"/>
            <a:r>
              <a:rPr lang="en-US" sz="1400" b="1" dirty="0">
                <a:latin typeface="Abadi" panose="020B0604020104020204" pitchFamily="34" charset="0"/>
              </a:rPr>
              <a:t>1930-2012</a:t>
            </a:r>
          </a:p>
          <a:p>
            <a:endParaRPr lang="en-GB" sz="1600" b="1" dirty="0">
              <a:latin typeface="Abadi" panose="020B0604020104020204" pitchFamily="34" charset="0"/>
            </a:endParaRPr>
          </a:p>
        </p:txBody>
      </p:sp>
      <p:pic>
        <p:nvPicPr>
          <p:cNvPr id="1040" name="Picture 16" descr="‘There the Fyer began!’ Origin of 1666 Great Fire of London uncovered ...">
            <a:extLst>
              <a:ext uri="{FF2B5EF4-FFF2-40B4-BE49-F238E27FC236}">
                <a16:creationId xmlns:a16="http://schemas.microsoft.com/office/drawing/2014/main" id="{90F7977D-10FA-3AA5-EA76-E49BD41370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02" y="4603321"/>
            <a:ext cx="1161928" cy="653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39" name="Straight Connector 1038">
            <a:extLst>
              <a:ext uri="{FF2B5EF4-FFF2-40B4-BE49-F238E27FC236}">
                <a16:creationId xmlns:a16="http://schemas.microsoft.com/office/drawing/2014/main" id="{F2509591-2275-A8AB-8B8D-7632C9D919AE}"/>
              </a:ext>
            </a:extLst>
          </p:cNvPr>
          <p:cNvCxnSpPr>
            <a:cxnSpLocks/>
          </p:cNvCxnSpPr>
          <p:nvPr/>
        </p:nvCxnSpPr>
        <p:spPr>
          <a:xfrm>
            <a:off x="1826497" y="3952705"/>
            <a:ext cx="0" cy="27001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42" name="TextBox 1041">
            <a:extLst>
              <a:ext uri="{FF2B5EF4-FFF2-40B4-BE49-F238E27FC236}">
                <a16:creationId xmlns:a16="http://schemas.microsoft.com/office/drawing/2014/main" id="{EA3E5225-2E3C-D706-F577-CF9BDE98E865}"/>
              </a:ext>
            </a:extLst>
          </p:cNvPr>
          <p:cNvSpPr txBox="1"/>
          <p:nvPr/>
        </p:nvSpPr>
        <p:spPr>
          <a:xfrm>
            <a:off x="35198" y="5261849"/>
            <a:ext cx="121713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latin typeface="Abadi" panose="020B0604020104020204" pitchFamily="34" charset="0"/>
              </a:rPr>
              <a:t>Great Fire of Lindon </a:t>
            </a:r>
          </a:p>
          <a:p>
            <a:pPr algn="ctr"/>
            <a:r>
              <a:rPr lang="en-US" sz="1400" b="1" dirty="0">
                <a:latin typeface="Abadi" panose="020B0604020104020204" pitchFamily="34" charset="0"/>
              </a:rPr>
              <a:t>1666</a:t>
            </a:r>
          </a:p>
          <a:p>
            <a:endParaRPr lang="en-GB" sz="1600" b="1" dirty="0">
              <a:latin typeface="Abadi" panose="020B0604020104020204" pitchFamily="34" charset="0"/>
            </a:endParaRPr>
          </a:p>
        </p:txBody>
      </p:sp>
      <p:cxnSp>
        <p:nvCxnSpPr>
          <p:cNvPr id="1046" name="Straight Connector 1045">
            <a:extLst>
              <a:ext uri="{FF2B5EF4-FFF2-40B4-BE49-F238E27FC236}">
                <a16:creationId xmlns:a16="http://schemas.microsoft.com/office/drawing/2014/main" id="{7C8F324B-C40D-33DD-B6AF-1F3B7516F92B}"/>
              </a:ext>
            </a:extLst>
          </p:cNvPr>
          <p:cNvCxnSpPr>
            <a:endCxn id="1040" idx="3"/>
          </p:cNvCxnSpPr>
          <p:nvPr/>
        </p:nvCxnSpPr>
        <p:spPr>
          <a:xfrm flipH="1">
            <a:off x="1248230" y="4929837"/>
            <a:ext cx="133309" cy="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47" name="Picture 18" descr="Bessie Coleman: First Female African-American Licensed Pilot - Owlcation">
            <a:extLst>
              <a:ext uri="{FF2B5EF4-FFF2-40B4-BE49-F238E27FC236}">
                <a16:creationId xmlns:a16="http://schemas.microsoft.com/office/drawing/2014/main" id="{32B3BB99-AD32-8BEA-4C40-6CEA016C50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1021" y="4739163"/>
            <a:ext cx="620576" cy="805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48" name="Straight Connector 1047">
            <a:extLst>
              <a:ext uri="{FF2B5EF4-FFF2-40B4-BE49-F238E27FC236}">
                <a16:creationId xmlns:a16="http://schemas.microsoft.com/office/drawing/2014/main" id="{DB8587FB-8B76-B292-AB78-564E012A1A75}"/>
              </a:ext>
            </a:extLst>
          </p:cNvPr>
          <p:cNvCxnSpPr/>
          <p:nvPr/>
        </p:nvCxnSpPr>
        <p:spPr>
          <a:xfrm>
            <a:off x="7321309" y="5540599"/>
            <a:ext cx="0" cy="427383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49" name="TextBox 1048">
            <a:extLst>
              <a:ext uri="{FF2B5EF4-FFF2-40B4-BE49-F238E27FC236}">
                <a16:creationId xmlns:a16="http://schemas.microsoft.com/office/drawing/2014/main" id="{0CE8F64E-FBC5-648C-AD00-CB1AD39C1063}"/>
              </a:ext>
            </a:extLst>
          </p:cNvPr>
          <p:cNvSpPr txBox="1"/>
          <p:nvPr/>
        </p:nvSpPr>
        <p:spPr>
          <a:xfrm>
            <a:off x="6236270" y="6008203"/>
            <a:ext cx="1749259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latin typeface="Abadi" panose="020B0604020104020204" pitchFamily="34" charset="0"/>
              </a:rPr>
              <a:t>Bessie Coleman</a:t>
            </a:r>
          </a:p>
          <a:p>
            <a:pPr algn="ctr"/>
            <a:r>
              <a:rPr lang="en-US" sz="1400" b="1" dirty="0">
                <a:latin typeface="Abadi" panose="020B0604020104020204" pitchFamily="34" charset="0"/>
              </a:rPr>
              <a:t>First flight</a:t>
            </a:r>
          </a:p>
          <a:p>
            <a:pPr algn="ctr"/>
            <a:r>
              <a:rPr lang="en-US" sz="1400" b="1" dirty="0">
                <a:latin typeface="Abadi" panose="020B0604020104020204" pitchFamily="34" charset="0"/>
              </a:rPr>
              <a:t>1892- 1926</a:t>
            </a:r>
          </a:p>
          <a:p>
            <a:endParaRPr lang="en-GB" sz="1600" b="1" dirty="0">
              <a:latin typeface="Abadi" panose="020B0604020104020204" pitchFamily="34" charset="0"/>
            </a:endParaRPr>
          </a:p>
        </p:txBody>
      </p:sp>
      <p:pic>
        <p:nvPicPr>
          <p:cNvPr id="1050" name="Picture 20" descr="Stream 10000 BC Type Beat by AnythingTypeBeats | Listen online for free ...">
            <a:extLst>
              <a:ext uri="{FF2B5EF4-FFF2-40B4-BE49-F238E27FC236}">
                <a16:creationId xmlns:a16="http://schemas.microsoft.com/office/drawing/2014/main" id="{CF647660-ED73-C7E6-30F1-7976A5B9BA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565" y="727831"/>
            <a:ext cx="1044853" cy="1044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53" name="Straight Connector 1052">
            <a:extLst>
              <a:ext uri="{FF2B5EF4-FFF2-40B4-BE49-F238E27FC236}">
                <a16:creationId xmlns:a16="http://schemas.microsoft.com/office/drawing/2014/main" id="{08D4C867-12FE-A09F-B873-234A4D4E1F38}"/>
              </a:ext>
            </a:extLst>
          </p:cNvPr>
          <p:cNvCxnSpPr>
            <a:cxnSpLocks/>
          </p:cNvCxnSpPr>
          <p:nvPr/>
        </p:nvCxnSpPr>
        <p:spPr>
          <a:xfrm>
            <a:off x="3007741" y="1729409"/>
            <a:ext cx="0" cy="374617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54" name="TextBox 1053">
            <a:extLst>
              <a:ext uri="{FF2B5EF4-FFF2-40B4-BE49-F238E27FC236}">
                <a16:creationId xmlns:a16="http://schemas.microsoft.com/office/drawing/2014/main" id="{391E9D3F-20DB-C271-616A-0A59D3DEC64D}"/>
              </a:ext>
            </a:extLst>
          </p:cNvPr>
          <p:cNvSpPr txBox="1"/>
          <p:nvPr/>
        </p:nvSpPr>
        <p:spPr>
          <a:xfrm>
            <a:off x="2485315" y="2062682"/>
            <a:ext cx="98397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badi" panose="020B0604020104020204" pitchFamily="34" charset="0"/>
              </a:rPr>
              <a:t>Stone Age</a:t>
            </a:r>
          </a:p>
          <a:p>
            <a:r>
              <a:rPr lang="en-US" sz="1400" b="1" dirty="0">
                <a:latin typeface="Abadi" panose="020B0604020104020204" pitchFamily="34" charset="0"/>
              </a:rPr>
              <a:t>2.6 million years ago</a:t>
            </a:r>
            <a:endParaRPr lang="en-GB" sz="1600" b="1" dirty="0">
              <a:latin typeface="Abadi" panose="020B0604020104020204" pitchFamily="34" charset="0"/>
            </a:endParaRPr>
          </a:p>
        </p:txBody>
      </p:sp>
      <p:pic>
        <p:nvPicPr>
          <p:cNvPr id="1058" name="Picture 24" descr="Highfield Primary School: Year 4">
            <a:extLst>
              <a:ext uri="{FF2B5EF4-FFF2-40B4-BE49-F238E27FC236}">
                <a16:creationId xmlns:a16="http://schemas.microsoft.com/office/drawing/2014/main" id="{689841A3-4AEC-81B6-E789-135E8E87C0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8617" y="862921"/>
            <a:ext cx="1578043" cy="887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9" name="TextBox 1058">
            <a:extLst>
              <a:ext uri="{FF2B5EF4-FFF2-40B4-BE49-F238E27FC236}">
                <a16:creationId xmlns:a16="http://schemas.microsoft.com/office/drawing/2014/main" id="{07E35763-F7BB-C9FF-0952-C427275784D9}"/>
              </a:ext>
            </a:extLst>
          </p:cNvPr>
          <p:cNvSpPr txBox="1"/>
          <p:nvPr/>
        </p:nvSpPr>
        <p:spPr>
          <a:xfrm>
            <a:off x="8532752" y="2112063"/>
            <a:ext cx="15470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latin typeface="Abadi" panose="020B0604020104020204" pitchFamily="34" charset="0"/>
              </a:rPr>
              <a:t>The Romans</a:t>
            </a:r>
          </a:p>
          <a:p>
            <a:pPr algn="ctr"/>
            <a:r>
              <a:rPr lang="en-US" sz="1400" b="1" dirty="0">
                <a:latin typeface="Abadi" panose="020B0604020104020204" pitchFamily="34" charset="0"/>
              </a:rPr>
              <a:t>  27 BC- 395 AD </a:t>
            </a:r>
          </a:p>
        </p:txBody>
      </p:sp>
      <p:cxnSp>
        <p:nvCxnSpPr>
          <p:cNvPr id="1060" name="Straight Connector 1059">
            <a:extLst>
              <a:ext uri="{FF2B5EF4-FFF2-40B4-BE49-F238E27FC236}">
                <a16:creationId xmlns:a16="http://schemas.microsoft.com/office/drawing/2014/main" id="{BDE36FD3-3BDB-1B6F-6188-E2DA125C4776}"/>
              </a:ext>
            </a:extLst>
          </p:cNvPr>
          <p:cNvCxnSpPr>
            <a:cxnSpLocks/>
          </p:cNvCxnSpPr>
          <p:nvPr/>
        </p:nvCxnSpPr>
        <p:spPr>
          <a:xfrm>
            <a:off x="4518323" y="1688065"/>
            <a:ext cx="0" cy="374617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64" name="Picture 1063">
            <a:extLst>
              <a:ext uri="{FF2B5EF4-FFF2-40B4-BE49-F238E27FC236}">
                <a16:creationId xmlns:a16="http://schemas.microsoft.com/office/drawing/2014/main" id="{9A48597C-373D-4404-7D13-C8BBA13EF9D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193883" y="881840"/>
            <a:ext cx="601570" cy="874607"/>
          </a:xfrm>
          <a:prstGeom prst="rect">
            <a:avLst/>
          </a:prstGeom>
        </p:spPr>
      </p:pic>
      <p:sp>
        <p:nvSpPr>
          <p:cNvPr id="1065" name="TextBox 1064">
            <a:extLst>
              <a:ext uri="{FF2B5EF4-FFF2-40B4-BE49-F238E27FC236}">
                <a16:creationId xmlns:a16="http://schemas.microsoft.com/office/drawing/2014/main" id="{DC6FAFED-D698-5489-C96F-7AA625C15E57}"/>
              </a:ext>
            </a:extLst>
          </p:cNvPr>
          <p:cNvSpPr txBox="1"/>
          <p:nvPr/>
        </p:nvSpPr>
        <p:spPr>
          <a:xfrm>
            <a:off x="3883323" y="2088067"/>
            <a:ext cx="127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badi" panose="020B0604020104020204" pitchFamily="34" charset="0"/>
              </a:rPr>
              <a:t>Ancient Egypt </a:t>
            </a:r>
          </a:p>
          <a:p>
            <a:r>
              <a:rPr lang="en-US" sz="1400" b="1" dirty="0">
                <a:latin typeface="Abadi" panose="020B0604020104020204" pitchFamily="34" charset="0"/>
              </a:rPr>
              <a:t>     3100 BC </a:t>
            </a:r>
          </a:p>
        </p:txBody>
      </p:sp>
      <p:cxnSp>
        <p:nvCxnSpPr>
          <p:cNvPr id="1066" name="Straight Connector 1065">
            <a:extLst>
              <a:ext uri="{FF2B5EF4-FFF2-40B4-BE49-F238E27FC236}">
                <a16:creationId xmlns:a16="http://schemas.microsoft.com/office/drawing/2014/main" id="{9373D5F6-27C2-9B6A-22BD-247AD5EB7439}"/>
              </a:ext>
            </a:extLst>
          </p:cNvPr>
          <p:cNvCxnSpPr>
            <a:cxnSpLocks/>
          </p:cNvCxnSpPr>
          <p:nvPr/>
        </p:nvCxnSpPr>
        <p:spPr>
          <a:xfrm>
            <a:off x="5824330" y="1729408"/>
            <a:ext cx="0" cy="374617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67" name="Picture 30" descr="Anglo-Saxon | All things Anglo-Saxon | Pinterest | Anglo saxon, Vikings ...">
            <a:extLst>
              <a:ext uri="{FF2B5EF4-FFF2-40B4-BE49-F238E27FC236}">
                <a16:creationId xmlns:a16="http://schemas.microsoft.com/office/drawing/2014/main" id="{830450C6-ECAD-07F1-A450-96531F5EA2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6017" y="2547073"/>
            <a:ext cx="801984" cy="850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68" name="TextBox 1067">
            <a:extLst>
              <a:ext uri="{FF2B5EF4-FFF2-40B4-BE49-F238E27FC236}">
                <a16:creationId xmlns:a16="http://schemas.microsoft.com/office/drawing/2014/main" id="{B652C414-C87D-63FC-4882-EA7666750E90}"/>
              </a:ext>
            </a:extLst>
          </p:cNvPr>
          <p:cNvSpPr txBox="1"/>
          <p:nvPr/>
        </p:nvSpPr>
        <p:spPr>
          <a:xfrm>
            <a:off x="10366017" y="3412080"/>
            <a:ext cx="159194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latin typeface="Abadi" panose="020B0604020104020204" pitchFamily="34" charset="0"/>
              </a:rPr>
              <a:t>Anglo Saxons/ Alfred the Great  410-1066 AD </a:t>
            </a:r>
          </a:p>
        </p:txBody>
      </p:sp>
      <p:cxnSp>
        <p:nvCxnSpPr>
          <p:cNvPr id="1069" name="Straight Connector 1068">
            <a:extLst>
              <a:ext uri="{FF2B5EF4-FFF2-40B4-BE49-F238E27FC236}">
                <a16:creationId xmlns:a16="http://schemas.microsoft.com/office/drawing/2014/main" id="{4E2D67F4-589E-4B4A-8F64-A23DDE92E5C4}"/>
              </a:ext>
            </a:extLst>
          </p:cNvPr>
          <p:cNvCxnSpPr>
            <a:cxnSpLocks/>
          </p:cNvCxnSpPr>
          <p:nvPr/>
        </p:nvCxnSpPr>
        <p:spPr>
          <a:xfrm>
            <a:off x="5613302" y="3765396"/>
            <a:ext cx="0" cy="374617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70" name="TextBox 1069">
            <a:extLst>
              <a:ext uri="{FF2B5EF4-FFF2-40B4-BE49-F238E27FC236}">
                <a16:creationId xmlns:a16="http://schemas.microsoft.com/office/drawing/2014/main" id="{32AFF32C-EA17-2C6B-2573-58448E3C9B6C}"/>
              </a:ext>
            </a:extLst>
          </p:cNvPr>
          <p:cNvSpPr txBox="1"/>
          <p:nvPr/>
        </p:nvSpPr>
        <p:spPr>
          <a:xfrm>
            <a:off x="5153323" y="2123903"/>
            <a:ext cx="1591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latin typeface="Abadi" panose="020B0604020104020204" pitchFamily="34" charset="0"/>
              </a:rPr>
              <a:t>Mayan</a:t>
            </a:r>
          </a:p>
          <a:p>
            <a:pPr algn="ctr"/>
            <a:r>
              <a:rPr lang="en-US" sz="1400" b="1" dirty="0">
                <a:latin typeface="Abadi" panose="020B0604020104020204" pitchFamily="34" charset="0"/>
              </a:rPr>
              <a:t>2000 BC-1600AD </a:t>
            </a:r>
          </a:p>
        </p:txBody>
      </p:sp>
      <p:pic>
        <p:nvPicPr>
          <p:cNvPr id="1071" name="Picture 32" descr="An ancient lake holds secrets to the Mayan civilization’s mysterious ...">
            <a:extLst>
              <a:ext uri="{FF2B5EF4-FFF2-40B4-BE49-F238E27FC236}">
                <a16:creationId xmlns:a16="http://schemas.microsoft.com/office/drawing/2014/main" id="{60AE255D-7980-9688-A29F-F78891A14B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0640" y="1026933"/>
            <a:ext cx="1003339" cy="752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2" name="Picture 34" descr="The Great Journey | Aztek, Balıkçıl, İmparatorluk">
            <a:extLst>
              <a:ext uri="{FF2B5EF4-FFF2-40B4-BE49-F238E27FC236}">
                <a16:creationId xmlns:a16="http://schemas.microsoft.com/office/drawing/2014/main" id="{94398587-B35E-DFBC-D664-C1ADDE6B34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3954" y="3060026"/>
            <a:ext cx="1093892" cy="787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73" name="TextBox 1072">
            <a:extLst>
              <a:ext uri="{FF2B5EF4-FFF2-40B4-BE49-F238E27FC236}">
                <a16:creationId xmlns:a16="http://schemas.microsoft.com/office/drawing/2014/main" id="{1FA8BA1A-113D-8580-630F-EA6FFA5FC428}"/>
              </a:ext>
            </a:extLst>
          </p:cNvPr>
          <p:cNvSpPr txBox="1"/>
          <p:nvPr/>
        </p:nvSpPr>
        <p:spPr>
          <a:xfrm>
            <a:off x="6050149" y="4060829"/>
            <a:ext cx="2063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latin typeface="Abadi" panose="020B0604020104020204" pitchFamily="34" charset="0"/>
              </a:rPr>
              <a:t>Aztecs</a:t>
            </a:r>
          </a:p>
          <a:p>
            <a:pPr algn="ctr"/>
            <a:r>
              <a:rPr lang="en-US" sz="1400" b="1" dirty="0">
                <a:latin typeface="Abadi" panose="020B0604020104020204" pitchFamily="34" charset="0"/>
              </a:rPr>
              <a:t>1300-1521 AD</a:t>
            </a:r>
          </a:p>
        </p:txBody>
      </p:sp>
      <p:cxnSp>
        <p:nvCxnSpPr>
          <p:cNvPr id="1074" name="Straight Connector 1073">
            <a:extLst>
              <a:ext uri="{FF2B5EF4-FFF2-40B4-BE49-F238E27FC236}">
                <a16:creationId xmlns:a16="http://schemas.microsoft.com/office/drawing/2014/main" id="{5CDC8174-CCE1-5C29-E8C0-9D244EE87D2A}"/>
              </a:ext>
            </a:extLst>
          </p:cNvPr>
          <p:cNvCxnSpPr>
            <a:cxnSpLocks/>
          </p:cNvCxnSpPr>
          <p:nvPr/>
        </p:nvCxnSpPr>
        <p:spPr>
          <a:xfrm>
            <a:off x="9201922" y="1756447"/>
            <a:ext cx="0" cy="374617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75" name="Picture 36" descr="Portraits of King Henry VIII: Hans Holbein and His Legacy.">
            <a:extLst>
              <a:ext uri="{FF2B5EF4-FFF2-40B4-BE49-F238E27FC236}">
                <a16:creationId xmlns:a16="http://schemas.microsoft.com/office/drawing/2014/main" id="{F7D64EE3-DC31-802C-8D07-ADF43032CF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772" y="2891786"/>
            <a:ext cx="753884" cy="917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8" name="Picture 40" descr="A person wearing a crown&#10;&#10;Description automatically generated">
            <a:extLst>
              <a:ext uri="{FF2B5EF4-FFF2-40B4-BE49-F238E27FC236}">
                <a16:creationId xmlns:a16="http://schemas.microsoft.com/office/drawing/2014/main" id="{2B98ECC0-8CFF-706D-8BD1-F6DECF9F6E0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89" r="23114"/>
          <a:stretch/>
        </p:blipFill>
        <p:spPr bwMode="auto">
          <a:xfrm>
            <a:off x="11208079" y="2533826"/>
            <a:ext cx="826454" cy="850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79" name="TextBox 1078">
            <a:extLst>
              <a:ext uri="{FF2B5EF4-FFF2-40B4-BE49-F238E27FC236}">
                <a16:creationId xmlns:a16="http://schemas.microsoft.com/office/drawing/2014/main" id="{BB108DDC-60BC-5810-5D95-5661E94FD1E1}"/>
              </a:ext>
            </a:extLst>
          </p:cNvPr>
          <p:cNvSpPr txBox="1"/>
          <p:nvPr/>
        </p:nvSpPr>
        <p:spPr>
          <a:xfrm>
            <a:off x="5061239" y="4104287"/>
            <a:ext cx="11041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latin typeface="Abadi" panose="020B0604020104020204" pitchFamily="34" charset="0"/>
              </a:rPr>
              <a:t>Henry VIII     1491-1547 </a:t>
            </a:r>
          </a:p>
        </p:txBody>
      </p:sp>
      <p:pic>
        <p:nvPicPr>
          <p:cNvPr id="1080" name="Picture 42" descr="A painting of a person in a dress&#10;&#10;Description automatically generated">
            <a:extLst>
              <a:ext uri="{FF2B5EF4-FFF2-40B4-BE49-F238E27FC236}">
                <a16:creationId xmlns:a16="http://schemas.microsoft.com/office/drawing/2014/main" id="{9F656F38-F36A-D210-A325-FA73F37A13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9418" y="2828564"/>
            <a:ext cx="639948" cy="936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81" name="TextBox 1080">
            <a:extLst>
              <a:ext uri="{FF2B5EF4-FFF2-40B4-BE49-F238E27FC236}">
                <a16:creationId xmlns:a16="http://schemas.microsoft.com/office/drawing/2014/main" id="{8C4EC3CB-F7BA-C9EC-FC52-3486CE2FC15B}"/>
              </a:ext>
            </a:extLst>
          </p:cNvPr>
          <p:cNvSpPr txBox="1"/>
          <p:nvPr/>
        </p:nvSpPr>
        <p:spPr>
          <a:xfrm>
            <a:off x="3239427" y="3977648"/>
            <a:ext cx="1378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latin typeface="Abadi" panose="020B0604020104020204" pitchFamily="34" charset="0"/>
              </a:rPr>
              <a:t>Elizabeth I     </a:t>
            </a:r>
          </a:p>
          <a:p>
            <a:pPr algn="ctr"/>
            <a:r>
              <a:rPr lang="en-US" sz="1400" b="1" dirty="0">
                <a:latin typeface="Abadi" panose="020B0604020104020204" pitchFamily="34" charset="0"/>
              </a:rPr>
              <a:t>1533- 1603 </a:t>
            </a:r>
          </a:p>
        </p:txBody>
      </p:sp>
      <p:cxnSp>
        <p:nvCxnSpPr>
          <p:cNvPr id="1082" name="Straight Connector 1081">
            <a:extLst>
              <a:ext uri="{FF2B5EF4-FFF2-40B4-BE49-F238E27FC236}">
                <a16:creationId xmlns:a16="http://schemas.microsoft.com/office/drawing/2014/main" id="{782CBCE5-2380-661C-F2BE-448D4E84A06B}"/>
              </a:ext>
            </a:extLst>
          </p:cNvPr>
          <p:cNvCxnSpPr>
            <a:cxnSpLocks/>
          </p:cNvCxnSpPr>
          <p:nvPr/>
        </p:nvCxnSpPr>
        <p:spPr>
          <a:xfrm>
            <a:off x="7436749" y="1713450"/>
            <a:ext cx="0" cy="374617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83" name="Straight Connector 1082">
            <a:extLst>
              <a:ext uri="{FF2B5EF4-FFF2-40B4-BE49-F238E27FC236}">
                <a16:creationId xmlns:a16="http://schemas.microsoft.com/office/drawing/2014/main" id="{E3468AFA-A3A4-835E-DCFB-5C168B375495}"/>
              </a:ext>
            </a:extLst>
          </p:cNvPr>
          <p:cNvCxnSpPr>
            <a:cxnSpLocks/>
          </p:cNvCxnSpPr>
          <p:nvPr/>
        </p:nvCxnSpPr>
        <p:spPr>
          <a:xfrm>
            <a:off x="3864043" y="3765396"/>
            <a:ext cx="0" cy="240074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85" name="Picture 44" descr="Vikings landing at Lindisfarne. Northumberland. | Viking art, Viking ...">
            <a:extLst>
              <a:ext uri="{FF2B5EF4-FFF2-40B4-BE49-F238E27FC236}">
                <a16:creationId xmlns:a16="http://schemas.microsoft.com/office/drawing/2014/main" id="{D43A839E-2881-8FDC-B313-BE0D4816E1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0487" y="2865534"/>
            <a:ext cx="1332988" cy="973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86" name="TextBox 1085">
            <a:extLst>
              <a:ext uri="{FF2B5EF4-FFF2-40B4-BE49-F238E27FC236}">
                <a16:creationId xmlns:a16="http://schemas.microsoft.com/office/drawing/2014/main" id="{69AA3DA3-CC92-5CFB-76DF-F3FA00150118}"/>
              </a:ext>
            </a:extLst>
          </p:cNvPr>
          <p:cNvSpPr txBox="1"/>
          <p:nvPr/>
        </p:nvSpPr>
        <p:spPr>
          <a:xfrm>
            <a:off x="8532775" y="4099310"/>
            <a:ext cx="1265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latin typeface="Abadi" panose="020B0604020104020204" pitchFamily="34" charset="0"/>
              </a:rPr>
              <a:t>The Vikings</a:t>
            </a:r>
          </a:p>
          <a:p>
            <a:pPr algn="ctr"/>
            <a:r>
              <a:rPr lang="en-US" sz="1400" b="1" dirty="0">
                <a:latin typeface="Abadi" panose="020B0604020104020204" pitchFamily="34" charset="0"/>
              </a:rPr>
              <a:t>800-1150 AD </a:t>
            </a:r>
          </a:p>
        </p:txBody>
      </p:sp>
      <p:pic>
        <p:nvPicPr>
          <p:cNvPr id="1087" name="Picture 46" descr="William Wilberforce Biography - Childhood, Life Achievements &amp; Timeline">
            <a:extLst>
              <a:ext uri="{FF2B5EF4-FFF2-40B4-BE49-F238E27FC236}">
                <a16:creationId xmlns:a16="http://schemas.microsoft.com/office/drawing/2014/main" id="{E7910F8B-9F59-1018-3793-F71B03E737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766" y="4696633"/>
            <a:ext cx="779476" cy="924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88" name="TextBox 1087">
            <a:extLst>
              <a:ext uri="{FF2B5EF4-FFF2-40B4-BE49-F238E27FC236}">
                <a16:creationId xmlns:a16="http://schemas.microsoft.com/office/drawing/2014/main" id="{B3CA0A1C-5735-3CA3-CC8A-109C49BAE858}"/>
              </a:ext>
            </a:extLst>
          </p:cNvPr>
          <p:cNvSpPr txBox="1"/>
          <p:nvPr/>
        </p:nvSpPr>
        <p:spPr>
          <a:xfrm>
            <a:off x="2546701" y="5921275"/>
            <a:ext cx="207606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latin typeface="Abadi" panose="020B0604020104020204" pitchFamily="34" charset="0"/>
              </a:rPr>
              <a:t>British Empire </a:t>
            </a:r>
          </a:p>
          <a:p>
            <a:pPr algn="ctr"/>
            <a:r>
              <a:rPr lang="en-US" sz="1400" b="1" dirty="0">
                <a:latin typeface="Abadi" panose="020B0604020104020204" pitchFamily="34" charset="0"/>
              </a:rPr>
              <a:t>1833</a:t>
            </a:r>
          </a:p>
          <a:p>
            <a:pPr algn="ctr"/>
            <a:r>
              <a:rPr lang="en-US" sz="1400" b="1" dirty="0">
                <a:latin typeface="Abadi" panose="020B0604020104020204" pitchFamily="34" charset="0"/>
              </a:rPr>
              <a:t>Slavery abolished </a:t>
            </a:r>
          </a:p>
          <a:p>
            <a:endParaRPr lang="en-GB" sz="1600" b="1" dirty="0">
              <a:latin typeface="Abadi" panose="020B0604020104020204" pitchFamily="34" charset="0"/>
            </a:endParaRPr>
          </a:p>
        </p:txBody>
      </p:sp>
      <p:sp>
        <p:nvSpPr>
          <p:cNvPr id="1089" name="TextBox 1088">
            <a:extLst>
              <a:ext uri="{FF2B5EF4-FFF2-40B4-BE49-F238E27FC236}">
                <a16:creationId xmlns:a16="http://schemas.microsoft.com/office/drawing/2014/main" id="{C6EDF4FD-3E91-5807-F950-145707F6CCAD}"/>
              </a:ext>
            </a:extLst>
          </p:cNvPr>
          <p:cNvSpPr txBox="1"/>
          <p:nvPr/>
        </p:nvSpPr>
        <p:spPr>
          <a:xfrm>
            <a:off x="9510422" y="5972476"/>
            <a:ext cx="174925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latin typeface="Abadi" panose="020B0604020104020204" pitchFamily="34" charset="0"/>
              </a:rPr>
              <a:t>WW2</a:t>
            </a:r>
          </a:p>
          <a:p>
            <a:pPr algn="ctr"/>
            <a:r>
              <a:rPr lang="en-GB" sz="1600" b="1" dirty="0">
                <a:latin typeface="Abadi" panose="020B0604020104020204" pitchFamily="34" charset="0"/>
              </a:rPr>
              <a:t>1939-1945</a:t>
            </a:r>
          </a:p>
        </p:txBody>
      </p:sp>
      <p:pic>
        <p:nvPicPr>
          <p:cNvPr id="1090" name="Picture 48" descr="5 Best British Fighter Planes of WW2 - Aero Corner">
            <a:extLst>
              <a:ext uri="{FF2B5EF4-FFF2-40B4-BE49-F238E27FC236}">
                <a16:creationId xmlns:a16="http://schemas.microsoft.com/office/drawing/2014/main" id="{F782E4B9-8408-30D3-B754-64BA37FB29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6221" y="4690453"/>
            <a:ext cx="1123628" cy="775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91" name="Straight Connector 1090">
            <a:extLst>
              <a:ext uri="{FF2B5EF4-FFF2-40B4-BE49-F238E27FC236}">
                <a16:creationId xmlns:a16="http://schemas.microsoft.com/office/drawing/2014/main" id="{59CB7794-A3D6-7EEA-0423-3F82706FF2D9}"/>
              </a:ext>
            </a:extLst>
          </p:cNvPr>
          <p:cNvCxnSpPr>
            <a:cxnSpLocks/>
          </p:cNvCxnSpPr>
          <p:nvPr/>
        </p:nvCxnSpPr>
        <p:spPr>
          <a:xfrm>
            <a:off x="10267122" y="5486399"/>
            <a:ext cx="0" cy="428573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96" name="Picture 1095">
            <a:extLst>
              <a:ext uri="{FF2B5EF4-FFF2-40B4-BE49-F238E27FC236}">
                <a16:creationId xmlns:a16="http://schemas.microsoft.com/office/drawing/2014/main" id="{3431CA4F-269C-A6E1-9BB9-2C9BD390A289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6789166" y="818555"/>
            <a:ext cx="1304805" cy="914316"/>
          </a:xfrm>
          <a:prstGeom prst="rect">
            <a:avLst/>
          </a:prstGeom>
        </p:spPr>
      </p:pic>
      <p:sp>
        <p:nvSpPr>
          <p:cNvPr id="1097" name="TextBox 1096">
            <a:extLst>
              <a:ext uri="{FF2B5EF4-FFF2-40B4-BE49-F238E27FC236}">
                <a16:creationId xmlns:a16="http://schemas.microsoft.com/office/drawing/2014/main" id="{92275C0E-4CA7-EDC0-7E55-FDD20411710C}"/>
              </a:ext>
            </a:extLst>
          </p:cNvPr>
          <p:cNvSpPr txBox="1"/>
          <p:nvPr/>
        </p:nvSpPr>
        <p:spPr>
          <a:xfrm>
            <a:off x="6666127" y="2103468"/>
            <a:ext cx="1591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latin typeface="Abadi" panose="020B0604020104020204" pitchFamily="34" charset="0"/>
              </a:rPr>
              <a:t>Ancient Greece </a:t>
            </a:r>
          </a:p>
          <a:p>
            <a:pPr algn="ctr"/>
            <a:r>
              <a:rPr lang="en-US" sz="1400" b="1" dirty="0">
                <a:latin typeface="Abadi" panose="020B0604020104020204" pitchFamily="34" charset="0"/>
              </a:rPr>
              <a:t>800BC-146 BC</a:t>
            </a:r>
          </a:p>
        </p:txBody>
      </p:sp>
      <p:cxnSp>
        <p:nvCxnSpPr>
          <p:cNvPr id="1101" name="Straight Connector 1100">
            <a:extLst>
              <a:ext uri="{FF2B5EF4-FFF2-40B4-BE49-F238E27FC236}">
                <a16:creationId xmlns:a16="http://schemas.microsoft.com/office/drawing/2014/main" id="{A9425ABE-6491-CD1F-D76B-AB05FC919121}"/>
              </a:ext>
            </a:extLst>
          </p:cNvPr>
          <p:cNvCxnSpPr>
            <a:cxnSpLocks/>
          </p:cNvCxnSpPr>
          <p:nvPr/>
        </p:nvCxnSpPr>
        <p:spPr>
          <a:xfrm>
            <a:off x="7110899" y="3809705"/>
            <a:ext cx="0" cy="34103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03" name="Straight Connector 1102">
            <a:extLst>
              <a:ext uri="{FF2B5EF4-FFF2-40B4-BE49-F238E27FC236}">
                <a16:creationId xmlns:a16="http://schemas.microsoft.com/office/drawing/2014/main" id="{BA918031-DF11-73ED-E8D5-FA01A62F9EF8}"/>
              </a:ext>
            </a:extLst>
          </p:cNvPr>
          <p:cNvCxnSpPr>
            <a:cxnSpLocks/>
          </p:cNvCxnSpPr>
          <p:nvPr/>
        </p:nvCxnSpPr>
        <p:spPr>
          <a:xfrm>
            <a:off x="9106040" y="3814793"/>
            <a:ext cx="0" cy="34103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05" name="Straight Connector 1104">
            <a:extLst>
              <a:ext uri="{FF2B5EF4-FFF2-40B4-BE49-F238E27FC236}">
                <a16:creationId xmlns:a16="http://schemas.microsoft.com/office/drawing/2014/main" id="{0B821817-C7C0-0975-D217-7BFB63123D6D}"/>
              </a:ext>
            </a:extLst>
          </p:cNvPr>
          <p:cNvCxnSpPr>
            <a:endCxn id="1067" idx="1"/>
          </p:cNvCxnSpPr>
          <p:nvPr/>
        </p:nvCxnSpPr>
        <p:spPr>
          <a:xfrm flipV="1">
            <a:off x="10160000" y="2972468"/>
            <a:ext cx="206017" cy="927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08" name="Straight Connector 1107">
            <a:extLst>
              <a:ext uri="{FF2B5EF4-FFF2-40B4-BE49-F238E27FC236}">
                <a16:creationId xmlns:a16="http://schemas.microsoft.com/office/drawing/2014/main" id="{58935D6B-0137-E17F-6B1C-1C6004729665}"/>
              </a:ext>
            </a:extLst>
          </p:cNvPr>
          <p:cNvCxnSpPr>
            <a:cxnSpLocks/>
            <a:endCxn id="1088" idx="0"/>
          </p:cNvCxnSpPr>
          <p:nvPr/>
        </p:nvCxnSpPr>
        <p:spPr>
          <a:xfrm>
            <a:off x="3584733" y="5573078"/>
            <a:ext cx="0" cy="348197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11" name="TextBox 1110">
            <a:extLst>
              <a:ext uri="{FF2B5EF4-FFF2-40B4-BE49-F238E27FC236}">
                <a16:creationId xmlns:a16="http://schemas.microsoft.com/office/drawing/2014/main" id="{CCDFFE44-1B58-BB3D-75DC-D6F063CF5DC0}"/>
              </a:ext>
            </a:extLst>
          </p:cNvPr>
          <p:cNvSpPr txBox="1"/>
          <p:nvPr/>
        </p:nvSpPr>
        <p:spPr>
          <a:xfrm>
            <a:off x="3178355" y="51299"/>
            <a:ext cx="59870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/>
              <a:t>Our Nottingham Academy History Curriculum Timeline</a:t>
            </a:r>
            <a:endParaRPr lang="en-GB" sz="2000" b="1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E2A0967-C75F-A527-C805-8E7119881649}"/>
              </a:ext>
            </a:extLst>
          </p:cNvPr>
          <p:cNvCxnSpPr>
            <a:cxnSpLocks/>
          </p:cNvCxnSpPr>
          <p:nvPr/>
        </p:nvCxnSpPr>
        <p:spPr>
          <a:xfrm>
            <a:off x="12041330" y="5634249"/>
            <a:ext cx="0" cy="428573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4D8FCA33-0E9B-C793-DB4E-0BED1D0754A3}"/>
              </a:ext>
            </a:extLst>
          </p:cNvPr>
          <p:cNvSpPr txBox="1"/>
          <p:nvPr/>
        </p:nvSpPr>
        <p:spPr>
          <a:xfrm>
            <a:off x="10909317" y="6199938"/>
            <a:ext cx="1749259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400" b="1" dirty="0">
                <a:latin typeface="Abadi"/>
              </a:rPr>
              <a:t>Present day 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pic>
        <p:nvPicPr>
          <p:cNvPr id="8" name="Picture 7" descr="Clipart Panda - Free Clipart Images">
            <a:extLst>
              <a:ext uri="{FF2B5EF4-FFF2-40B4-BE49-F238E27FC236}">
                <a16:creationId xmlns:a16="http://schemas.microsoft.com/office/drawing/2014/main" id="{F726A870-B26B-01CB-77AF-A5FD6CAC72C3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t="8007" r="-1937" b="12597"/>
          <a:stretch/>
        </p:blipFill>
        <p:spPr>
          <a:xfrm>
            <a:off x="11320818" y="4905759"/>
            <a:ext cx="921724" cy="718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6026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bdaa650-8cd8-42f6-940f-8c4192b28714" xsi:nil="true"/>
    <lcf76f155ced4ddcb4097134ff3c332f xmlns="8b73fee4-4ac8-4f88-ad2e-4ab6413e1b1c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5687FBB17144BBF058BF3091118F4" ma:contentTypeVersion="18" ma:contentTypeDescription="Create a new document." ma:contentTypeScope="" ma:versionID="022ec7ac03cae412e9e122297c51b85b">
  <xsd:schema xmlns:xsd="http://www.w3.org/2001/XMLSchema" xmlns:xs="http://www.w3.org/2001/XMLSchema" xmlns:p="http://schemas.microsoft.com/office/2006/metadata/properties" xmlns:ns2="8b73fee4-4ac8-4f88-ad2e-4ab6413e1b1c" xmlns:ns3="fbdaa650-8cd8-42f6-940f-8c4192b28714" targetNamespace="http://schemas.microsoft.com/office/2006/metadata/properties" ma:root="true" ma:fieldsID="f72f75c160a832d82c99819a47462b20" ns2:_="" ns3:_="">
    <xsd:import namespace="8b73fee4-4ac8-4f88-ad2e-4ab6413e1b1c"/>
    <xsd:import namespace="fbdaa650-8cd8-42f6-940f-8c4192b287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73fee4-4ac8-4f88-ad2e-4ab6413e1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daa650-8cd8-42f6-940f-8c4192b2871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e85d434-088b-4a0c-a0e6-a780414f8814}" ma:internalName="TaxCatchAll" ma:showField="CatchAllData" ma:web="fbdaa650-8cd8-42f6-940f-8c4192b2871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FC73B7D-CDFE-4002-B492-10F43F1C03E5}">
  <ds:schemaRefs>
    <ds:schemaRef ds:uri="http://schemas.microsoft.com/office/2006/metadata/properties"/>
    <ds:schemaRef ds:uri="http://schemas.microsoft.com/office/infopath/2007/PartnerControls"/>
    <ds:schemaRef ds:uri="fbdaa650-8cd8-42f6-940f-8c4192b28714"/>
    <ds:schemaRef ds:uri="8b73fee4-4ac8-4f88-ad2e-4ab6413e1b1c"/>
  </ds:schemaRefs>
</ds:datastoreItem>
</file>

<file path=customXml/itemProps2.xml><?xml version="1.0" encoding="utf-8"?>
<ds:datastoreItem xmlns:ds="http://schemas.openxmlformats.org/officeDocument/2006/customXml" ds:itemID="{0F4990BE-6F3C-4611-8108-1FC1CF1EB83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b73fee4-4ac8-4f88-ad2e-4ab6413e1b1c"/>
    <ds:schemaRef ds:uri="fbdaa650-8cd8-42f6-940f-8c4192b287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F49C29D-F98A-4944-8F1F-2E819A2D012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97</Words>
  <Application>Microsoft Office PowerPoint</Application>
  <PresentationFormat>Widescreen</PresentationFormat>
  <Paragraphs>40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 Beldham</dc:creator>
  <cp:lastModifiedBy>L Beldham</cp:lastModifiedBy>
  <cp:revision>16</cp:revision>
  <dcterms:created xsi:type="dcterms:W3CDTF">2024-02-25T16:23:09Z</dcterms:created>
  <dcterms:modified xsi:type="dcterms:W3CDTF">2024-02-26T12:40:40Z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b3e3b5ea-4b98-4e48-b5c9-b587d8d98a9b_Enabled">
    <vt:lpwstr>true</vt:lpwstr>
  </property>
  <property fmtid="{D5CDD505-2E9C-101B-9397-08002B2CF9AE}" pid="3" name="MSIP_Label_b3e3b5ea-4b98-4e48-b5c9-b587d8d98a9b_SetDate">
    <vt:lpwstr>2024-02-25T21:19:22Z</vt:lpwstr>
  </property>
  <property fmtid="{D5CDD505-2E9C-101B-9397-08002B2CF9AE}" pid="4" name="MSIP_Label_b3e3b5ea-4b98-4e48-b5c9-b587d8d98a9b_Method">
    <vt:lpwstr>Privileged</vt:lpwstr>
  </property>
  <property fmtid="{D5CDD505-2E9C-101B-9397-08002B2CF9AE}" pid="5" name="MSIP_Label_b3e3b5ea-4b98-4e48-b5c9-b587d8d98a9b_Name">
    <vt:lpwstr>b3e3b5ea-4b98-4e48-b5c9-b587d8d98a9b</vt:lpwstr>
  </property>
  <property fmtid="{D5CDD505-2E9C-101B-9397-08002B2CF9AE}" pid="6" name="MSIP_Label_b3e3b5ea-4b98-4e48-b5c9-b587d8d98a9b_SiteId">
    <vt:lpwstr>a091745a-b7d8-4d7a-b2a6-1359053d4510</vt:lpwstr>
  </property>
  <property fmtid="{D5CDD505-2E9C-101B-9397-08002B2CF9AE}" pid="7" name="MSIP_Label_b3e3b5ea-4b98-4e48-b5c9-b587d8d98a9b_ActionId">
    <vt:lpwstr>60b5d7ce-75a6-425e-99c0-d74e15a04a67</vt:lpwstr>
  </property>
  <property fmtid="{D5CDD505-2E9C-101B-9397-08002B2CF9AE}" pid="8" name="MSIP_Label_b3e3b5ea-4b98-4e48-b5c9-b587d8d98a9b_ContentBits">
    <vt:lpwstr>3</vt:lpwstr>
  </property>
  <property fmtid="{D5CDD505-2E9C-101B-9397-08002B2CF9AE}" pid="9" name="ClassificationContentMarkingFooterLocations">
    <vt:lpwstr>Office Theme:10</vt:lpwstr>
  </property>
  <property fmtid="{D5CDD505-2E9C-101B-9397-08002B2CF9AE}" pid="10" name="ClassificationContentMarkingFooterText">
    <vt:lpwstr>Public</vt:lpwstr>
  </property>
  <property fmtid="{D5CDD505-2E9C-101B-9397-08002B2CF9AE}" pid="11" name="ClassificationContentMarkingHeaderLocations">
    <vt:lpwstr>Office Theme:9</vt:lpwstr>
  </property>
  <property fmtid="{D5CDD505-2E9C-101B-9397-08002B2CF9AE}" pid="12" name="ClassificationContentMarkingHeaderText">
    <vt:lpwstr>Public</vt:lpwstr>
  </property>
  <property fmtid="{D5CDD505-2E9C-101B-9397-08002B2CF9AE}" pid="13" name="ContentTypeId">
    <vt:lpwstr>0x010100F3E5687FBB17144BBF058BF3091118F4</vt:lpwstr>
  </property>
  <property fmtid="{D5CDD505-2E9C-101B-9397-08002B2CF9AE}" pid="14" name="MediaServiceImageTags">
    <vt:lpwstr/>
  </property>
</Properties>
</file>