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679" autoAdjust="0"/>
  </p:normalViewPr>
  <p:slideViewPr>
    <p:cSldViewPr>
      <p:cViewPr varScale="1">
        <p:scale>
          <a:sx n="62" d="100"/>
          <a:sy n="62" d="100"/>
        </p:scale>
        <p:origin x="-158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B012B31-5DE4-4683-A4C0-205C446FFC6F}" type="datetimeFigureOut">
              <a:rPr lang="en-GB" smtClean="0"/>
              <a:t>02/05/2018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065B4E-38E2-4153-96EB-C6EBF23C27E8}" type="slidenum">
              <a:rPr lang="en-GB" smtClean="0"/>
              <a:t>‹#›</a:t>
            </a:fld>
            <a:endParaRPr lang="en-GB"/>
          </a:p>
        </p:txBody>
      </p:sp>
    </p:spTree>
    <p:extLst>
      <p:ext uri="{BB962C8B-B14F-4D97-AF65-F5344CB8AC3E}">
        <p14:creationId xmlns:p14="http://schemas.microsoft.com/office/powerpoint/2010/main" val="4960641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B012B31-5DE4-4683-A4C0-205C446FFC6F}" type="datetimeFigureOut">
              <a:rPr lang="en-GB" smtClean="0"/>
              <a:t>02/05/2018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065B4E-38E2-4153-96EB-C6EBF23C27E8}" type="slidenum">
              <a:rPr lang="en-GB" smtClean="0"/>
              <a:t>‹#›</a:t>
            </a:fld>
            <a:endParaRPr lang="en-GB"/>
          </a:p>
        </p:txBody>
      </p:sp>
    </p:spTree>
    <p:extLst>
      <p:ext uri="{BB962C8B-B14F-4D97-AF65-F5344CB8AC3E}">
        <p14:creationId xmlns:p14="http://schemas.microsoft.com/office/powerpoint/2010/main" val="4716135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B012B31-5DE4-4683-A4C0-205C446FFC6F}" type="datetimeFigureOut">
              <a:rPr lang="en-GB" smtClean="0"/>
              <a:t>02/05/2018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065B4E-38E2-4153-96EB-C6EBF23C27E8}" type="slidenum">
              <a:rPr lang="en-GB" smtClean="0"/>
              <a:t>‹#›</a:t>
            </a:fld>
            <a:endParaRPr lang="en-GB"/>
          </a:p>
        </p:txBody>
      </p:sp>
    </p:spTree>
    <p:extLst>
      <p:ext uri="{BB962C8B-B14F-4D97-AF65-F5344CB8AC3E}">
        <p14:creationId xmlns:p14="http://schemas.microsoft.com/office/powerpoint/2010/main" val="3162728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B012B31-5DE4-4683-A4C0-205C446FFC6F}" type="datetimeFigureOut">
              <a:rPr lang="en-GB" smtClean="0"/>
              <a:t>02/05/2018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065B4E-38E2-4153-96EB-C6EBF23C27E8}" type="slidenum">
              <a:rPr lang="en-GB" smtClean="0"/>
              <a:t>‹#›</a:t>
            </a:fld>
            <a:endParaRPr lang="en-GB"/>
          </a:p>
        </p:txBody>
      </p:sp>
    </p:spTree>
    <p:extLst>
      <p:ext uri="{BB962C8B-B14F-4D97-AF65-F5344CB8AC3E}">
        <p14:creationId xmlns:p14="http://schemas.microsoft.com/office/powerpoint/2010/main" val="486706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B012B31-5DE4-4683-A4C0-205C446FFC6F}" type="datetimeFigureOut">
              <a:rPr lang="en-GB" smtClean="0"/>
              <a:t>02/05/2018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065B4E-38E2-4153-96EB-C6EBF23C27E8}" type="slidenum">
              <a:rPr lang="en-GB" smtClean="0"/>
              <a:t>‹#›</a:t>
            </a:fld>
            <a:endParaRPr lang="en-GB"/>
          </a:p>
        </p:txBody>
      </p:sp>
    </p:spTree>
    <p:extLst>
      <p:ext uri="{BB962C8B-B14F-4D97-AF65-F5344CB8AC3E}">
        <p14:creationId xmlns:p14="http://schemas.microsoft.com/office/powerpoint/2010/main" val="2456241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B012B31-5DE4-4683-A4C0-205C446FFC6F}" type="datetimeFigureOut">
              <a:rPr lang="en-GB" smtClean="0"/>
              <a:t>02/05/2018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065B4E-38E2-4153-96EB-C6EBF23C27E8}" type="slidenum">
              <a:rPr lang="en-GB" smtClean="0"/>
              <a:t>‹#›</a:t>
            </a:fld>
            <a:endParaRPr lang="en-GB"/>
          </a:p>
        </p:txBody>
      </p:sp>
    </p:spTree>
    <p:extLst>
      <p:ext uri="{BB962C8B-B14F-4D97-AF65-F5344CB8AC3E}">
        <p14:creationId xmlns:p14="http://schemas.microsoft.com/office/powerpoint/2010/main" val="38612894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012B31-5DE4-4683-A4C0-205C446FFC6F}" type="datetimeFigureOut">
              <a:rPr lang="en-GB" smtClean="0"/>
              <a:t>02/05/2018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065B4E-38E2-4153-96EB-C6EBF23C27E8}" type="slidenum">
              <a:rPr lang="en-GB" smtClean="0"/>
              <a:t>‹#›</a:t>
            </a:fld>
            <a:endParaRPr lang="en-GB"/>
          </a:p>
        </p:txBody>
      </p:sp>
    </p:spTree>
    <p:extLst>
      <p:ext uri="{BB962C8B-B14F-4D97-AF65-F5344CB8AC3E}">
        <p14:creationId xmlns:p14="http://schemas.microsoft.com/office/powerpoint/2010/main" val="16684184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012B31-5DE4-4683-A4C0-205C446FFC6F}" type="datetimeFigureOut">
              <a:rPr lang="en-GB" smtClean="0"/>
              <a:t>02/05/2018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065B4E-38E2-4153-96EB-C6EBF23C27E8}" type="slidenum">
              <a:rPr lang="en-GB" smtClean="0"/>
              <a:t>‹#›</a:t>
            </a:fld>
            <a:endParaRPr lang="en-GB"/>
          </a:p>
        </p:txBody>
      </p:sp>
    </p:spTree>
    <p:extLst>
      <p:ext uri="{BB962C8B-B14F-4D97-AF65-F5344CB8AC3E}">
        <p14:creationId xmlns:p14="http://schemas.microsoft.com/office/powerpoint/2010/main" val="17085336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012B31-5DE4-4683-A4C0-205C446FFC6F}" type="datetimeFigureOut">
              <a:rPr lang="en-GB" smtClean="0"/>
              <a:t>02/05/2018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065B4E-38E2-4153-96EB-C6EBF23C27E8}" type="slidenum">
              <a:rPr lang="en-GB" smtClean="0"/>
              <a:t>‹#›</a:t>
            </a:fld>
            <a:endParaRPr lang="en-GB"/>
          </a:p>
        </p:txBody>
      </p:sp>
    </p:spTree>
    <p:extLst>
      <p:ext uri="{BB962C8B-B14F-4D97-AF65-F5344CB8AC3E}">
        <p14:creationId xmlns:p14="http://schemas.microsoft.com/office/powerpoint/2010/main" val="12733739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B012B31-5DE4-4683-A4C0-205C446FFC6F}" type="datetimeFigureOut">
              <a:rPr lang="en-GB" smtClean="0"/>
              <a:t>02/05/2018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065B4E-38E2-4153-96EB-C6EBF23C27E8}" type="slidenum">
              <a:rPr lang="en-GB" smtClean="0"/>
              <a:t>‹#›</a:t>
            </a:fld>
            <a:endParaRPr lang="en-GB"/>
          </a:p>
        </p:txBody>
      </p:sp>
    </p:spTree>
    <p:extLst>
      <p:ext uri="{BB962C8B-B14F-4D97-AF65-F5344CB8AC3E}">
        <p14:creationId xmlns:p14="http://schemas.microsoft.com/office/powerpoint/2010/main" val="24506230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B012B31-5DE4-4683-A4C0-205C446FFC6F}" type="datetimeFigureOut">
              <a:rPr lang="en-GB" smtClean="0"/>
              <a:t>02/05/2018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065B4E-38E2-4153-96EB-C6EBF23C27E8}" type="slidenum">
              <a:rPr lang="en-GB" smtClean="0"/>
              <a:t>‹#›</a:t>
            </a:fld>
            <a:endParaRPr lang="en-GB"/>
          </a:p>
        </p:txBody>
      </p:sp>
    </p:spTree>
    <p:extLst>
      <p:ext uri="{BB962C8B-B14F-4D97-AF65-F5344CB8AC3E}">
        <p14:creationId xmlns:p14="http://schemas.microsoft.com/office/powerpoint/2010/main" val="3353899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012B31-5DE4-4683-A4C0-205C446FFC6F}" type="datetimeFigureOut">
              <a:rPr lang="en-GB" smtClean="0"/>
              <a:t>02/05/2018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065B4E-38E2-4153-96EB-C6EBF23C27E8}" type="slidenum">
              <a:rPr lang="en-GB" smtClean="0"/>
              <a:t>‹#›</a:t>
            </a:fld>
            <a:endParaRPr lang="en-GB"/>
          </a:p>
        </p:txBody>
      </p:sp>
    </p:spTree>
    <p:extLst>
      <p:ext uri="{BB962C8B-B14F-4D97-AF65-F5344CB8AC3E}">
        <p14:creationId xmlns:p14="http://schemas.microsoft.com/office/powerpoint/2010/main" val="1683497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6153" t="14844" r="32771" b="7570"/>
          <a:stretch/>
        </p:blipFill>
        <p:spPr bwMode="auto">
          <a:xfrm>
            <a:off x="323528" y="2075920"/>
            <a:ext cx="3634288" cy="51013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34773" t="13086" r="34890" b="7851"/>
          <a:stretch/>
        </p:blipFill>
        <p:spPr bwMode="auto">
          <a:xfrm>
            <a:off x="3957816" y="1901758"/>
            <a:ext cx="3600400" cy="52755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0" y="46163"/>
            <a:ext cx="6408712" cy="2031325"/>
          </a:xfrm>
          <a:prstGeom prst="rect">
            <a:avLst/>
          </a:prstGeom>
          <a:noFill/>
        </p:spPr>
        <p:txBody>
          <a:bodyPr wrap="square" rtlCol="0">
            <a:spAutoFit/>
          </a:bodyPr>
          <a:lstStyle/>
          <a:p>
            <a:r>
              <a:rPr lang="en-GB" sz="1200" dirty="0" smtClean="0"/>
              <a:t>Along with fifty-two schools across Nottingham City, Year 5 are involved in a project to decorate a bench (which has been designed in the shape of an open book.) When completed, this will be taken to one of our local neighbourhood community spaces for everyone to enjoy as part of Nottingham City’s Hoodwinked trail. The trail, which begins in July, will see huge decorated sculptures of robins, placed in key places across Nottingham. </a:t>
            </a:r>
          </a:p>
          <a:p>
            <a:r>
              <a:rPr lang="en-GB" sz="1200" dirty="0" smtClean="0"/>
              <a:t>Year 5 need your help! As a school, we need to come up with a design to decorate our </a:t>
            </a:r>
            <a:r>
              <a:rPr lang="en-GB" sz="1200" dirty="0" err="1" smtClean="0"/>
              <a:t>bookbench</a:t>
            </a:r>
            <a:r>
              <a:rPr lang="en-GB" sz="1200" dirty="0" smtClean="0"/>
              <a:t>. Your design could be inspired by any book or author – fiction or non-fiction. All you need to do is design your bench on the form and hand it in to your teacher by Friday 11</a:t>
            </a:r>
            <a:r>
              <a:rPr lang="en-GB" sz="1200" baseline="30000" dirty="0" smtClean="0"/>
              <a:t>th</a:t>
            </a:r>
            <a:r>
              <a:rPr lang="en-GB" sz="1200" dirty="0" smtClean="0"/>
              <a:t> May. There will be lots of prizes – so get designing!</a:t>
            </a:r>
          </a:p>
          <a:p>
            <a:endParaRPr lang="en-GB" dirty="0"/>
          </a:p>
        </p:txBody>
      </p:sp>
      <p:sp>
        <p:nvSpPr>
          <p:cNvPr id="7" name="Rectangle 6"/>
          <p:cNvSpPr/>
          <p:nvPr/>
        </p:nvSpPr>
        <p:spPr>
          <a:xfrm>
            <a:off x="6169496" y="0"/>
            <a:ext cx="2980184" cy="1938992"/>
          </a:xfrm>
          <a:prstGeom prst="rect">
            <a:avLst/>
          </a:prstGeom>
          <a:noFill/>
        </p:spPr>
        <p:txBody>
          <a:bodyPr wrap="square" lIns="91440" tIns="45720" rIns="91440" bIns="45720">
            <a:spAutoFit/>
          </a:bodyPr>
          <a:lstStyle/>
          <a:p>
            <a:pPr algn="ctr"/>
            <a:r>
              <a:rPr lang="en-US" sz="4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Design a bench</a:t>
            </a:r>
          </a:p>
          <a:p>
            <a:pPr algn="ctr"/>
            <a:r>
              <a:rPr lang="en-US" sz="40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competition</a:t>
            </a:r>
            <a:endParaRPr lang="en-US" sz="40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8" name="TextBox 7"/>
          <p:cNvSpPr txBox="1"/>
          <p:nvPr/>
        </p:nvSpPr>
        <p:spPr>
          <a:xfrm>
            <a:off x="7308304" y="5373216"/>
            <a:ext cx="1835696" cy="1200329"/>
          </a:xfrm>
          <a:prstGeom prst="rect">
            <a:avLst/>
          </a:prstGeom>
          <a:noFill/>
        </p:spPr>
        <p:txBody>
          <a:bodyPr wrap="square" rtlCol="0">
            <a:spAutoFit/>
          </a:bodyPr>
          <a:lstStyle/>
          <a:p>
            <a:r>
              <a:rPr lang="en-GB" dirty="0" smtClean="0"/>
              <a:t>Name</a:t>
            </a:r>
          </a:p>
          <a:p>
            <a:endParaRPr lang="en-GB" dirty="0"/>
          </a:p>
          <a:p>
            <a:r>
              <a:rPr lang="en-GB" dirty="0" smtClean="0"/>
              <a:t>Class</a:t>
            </a:r>
          </a:p>
          <a:p>
            <a:endParaRPr lang="en-GB" dirty="0"/>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5180" y="2085975"/>
            <a:ext cx="1334264" cy="11944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76524" y="3573016"/>
            <a:ext cx="1171575" cy="1228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6687723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TotalTime>
  <Words>161</Words>
  <Application>Microsoft Office PowerPoint</Application>
  <PresentationFormat>On-screen Show (4:3)</PresentationFormat>
  <Paragraphs>7</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Greenwood Academies Trust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Shona Hewitt</dc:creator>
  <cp:lastModifiedBy>Shona Hewitt</cp:lastModifiedBy>
  <cp:revision>2</cp:revision>
  <dcterms:created xsi:type="dcterms:W3CDTF">2018-05-02T21:41:08Z</dcterms:created>
  <dcterms:modified xsi:type="dcterms:W3CDTF">2018-05-02T21:53:08Z</dcterms:modified>
</cp:coreProperties>
</file>