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4"/>
  </p:sldMasterIdLst>
  <p:sldIdLst>
    <p:sldId id="256" r:id="rId5"/>
    <p:sldId id="263" r:id="rId6"/>
    <p:sldId id="257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11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71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4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31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127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7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6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623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5192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32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42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95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166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66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7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866590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1 </a:t>
            </a:r>
            <a:endParaRPr lang="en-US" dirty="0"/>
          </a:p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Music - Charanga</a:t>
            </a:r>
            <a:endParaRPr lang="en-US" sz="5400" b="1" cap="none" spc="0" dirty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717626"/>
              </p:ext>
            </p:extLst>
          </p:nvPr>
        </p:nvGraphicFramePr>
        <p:xfrm>
          <a:off x="374843" y="1571138"/>
          <a:ext cx="3120600" cy="514909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400" b="0" dirty="0"/>
                        <a:t>the regular heartbeat of the music; its steady beat.</a:t>
                      </a: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400" b="0" dirty="0"/>
                        <a:t>ong and short sounds or patterns that happen over the pulse. </a:t>
                      </a: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400" b="0" dirty="0"/>
                        <a:t>high and low sounds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dirty="0"/>
                        <a:t>– the speed of the music; fast or slow or in-between. 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dirty="0"/>
                        <a:t>– layers of sound working together. </a:t>
                      </a:r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400" b="0" dirty="0"/>
                        <a:t>how loud or quiet the music is.</a:t>
                      </a:r>
                    </a:p>
                    <a:p>
                      <a:r>
                        <a:rPr lang="en-US" sz="1400" b="1" dirty="0"/>
                        <a:t>Timbre</a:t>
                      </a:r>
                      <a:r>
                        <a:rPr lang="en-US" sz="1400" dirty="0"/>
                        <a:t> – the different sound quality of each instrument. </a:t>
                      </a:r>
                      <a:r>
                        <a:rPr lang="en-US" sz="1400" b="0" dirty="0"/>
                        <a:t>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/>
                        <a:t>Dynamics </a:t>
                      </a:r>
                      <a:r>
                        <a:rPr lang="en-US" sz="1400" b="0" dirty="0"/>
                        <a:t>– the volume of the music, either loud or quiet.</a:t>
                      </a:r>
                      <a:endParaRPr lang="en-US" sz="1400" b="1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Hip-hop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backing music used for rap featuring heavy rhythm and bass sounds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Rap –</a:t>
                      </a: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 artistic form of vocal delivery and emotive expression that incorporates rhyme, rhythmic speech, and street vernacular.</a:t>
                      </a:r>
                      <a:endParaRPr lang="en-US" sz="14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006132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Hey You! (Hip-Hop)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Autumn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432752"/>
              </p:ext>
            </p:extLst>
          </p:nvPr>
        </p:nvGraphicFramePr>
        <p:xfrm>
          <a:off x="3606459" y="1580811"/>
          <a:ext cx="6005243" cy="293154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Hip-hop is a style of music with lots of strong sounds that is often used with rap.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Rapping is a form of fast singing with lots of strong rhythms and speech. 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Hey You is written in a hip-hop style.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 instruments in the song are drums and electronic sounds.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song has quite a fast tempo.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FF5F575-8B28-EAD2-6CB6-7C3E75468B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33" t="59306" r="57110" b="24166"/>
          <a:stretch/>
        </p:blipFill>
        <p:spPr>
          <a:xfrm>
            <a:off x="9879902" y="504688"/>
            <a:ext cx="2084914" cy="1543518"/>
          </a:xfrm>
          <a:prstGeom prst="rect">
            <a:avLst/>
          </a:prstGeom>
        </p:spPr>
      </p:pic>
      <p:pic>
        <p:nvPicPr>
          <p:cNvPr id="5" name="Picture 2" descr="Hip-hop turns 50, reinventing itself and swaths of the world along the way  | The Independent">
            <a:extLst>
              <a:ext uri="{FF2B5EF4-FFF2-40B4-BE49-F238E27FC236}">
                <a16:creationId xmlns:a16="http://schemas.microsoft.com/office/drawing/2014/main" id="{F5EA0685-B224-AC19-7854-4F48ABFEAA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16" r="22215"/>
          <a:stretch/>
        </p:blipFill>
        <p:spPr bwMode="auto">
          <a:xfrm>
            <a:off x="9870377" y="2179077"/>
            <a:ext cx="2094439" cy="196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756B0B-EF17-7252-90F8-38140D600B8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156" t="28750" r="42344" b="24583"/>
          <a:stretch/>
        </p:blipFill>
        <p:spPr>
          <a:xfrm>
            <a:off x="9107316" y="4275625"/>
            <a:ext cx="2867025" cy="231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685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559888"/>
              </p:ext>
            </p:extLst>
          </p:nvPr>
        </p:nvGraphicFramePr>
        <p:xfrm>
          <a:off x="374843" y="1580811"/>
          <a:ext cx="3120600" cy="4551870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Rock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form of music with a powerful rhythm and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</a:t>
                      </a:r>
                    </a:p>
                    <a:p>
                      <a:r>
                        <a:rPr lang="en-US" sz="1200" b="1" dirty="0"/>
                        <a:t>Timbre</a:t>
                      </a:r>
                      <a:r>
                        <a:rPr lang="en-US" sz="1200" dirty="0"/>
                        <a:t> – the different sound quality of each instrument. </a:t>
                      </a:r>
                      <a:r>
                        <a:rPr lang="en-US" sz="1200" b="0" dirty="0"/>
                        <a:t> </a:t>
                      </a:r>
                    </a:p>
                    <a:p>
                      <a:r>
                        <a:rPr lang="en-US" sz="1200" b="1" dirty="0"/>
                        <a:t>Dynamics </a:t>
                      </a:r>
                      <a:r>
                        <a:rPr lang="en-US" sz="1200" b="0" dirty="0"/>
                        <a:t>– the volume of the music, either loud or quiet.</a:t>
                      </a:r>
                      <a:endParaRPr lang="en-US" sz="1200" b="1" dirty="0"/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Band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group of instruments that play music together.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902863"/>
              </p:ext>
            </p:extLst>
          </p:nvPr>
        </p:nvGraphicFramePr>
        <p:xfrm>
          <a:off x="374843" y="753595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83638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31775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In The Groove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Spring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8799"/>
              </p:ext>
            </p:extLst>
          </p:nvPr>
        </p:nvGraphicFramePr>
        <p:xfrm>
          <a:off x="3606459" y="1580811"/>
          <a:ext cx="6005243" cy="456222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The Groove is a song written in different styles of music.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There are 6 styles of the song, to listen to each week; Blues, Baroque, Latin, Bhangra, Folk and Funk.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There are different musical styles from throughout history and around the world.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Different musical styles use different tempo (speed), different rhythms and different instruments.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Songs can make us feel happy or sad depending on what style they are in.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Blues or Funk music can be quite sad.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Latin and Folk music can be quite happy.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EBCFCF71-1464-AF9A-286D-B6A332EB76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140" t="20426" r="31719" b="36527"/>
          <a:stretch/>
        </p:blipFill>
        <p:spPr>
          <a:xfrm>
            <a:off x="9832033" y="234355"/>
            <a:ext cx="2128541" cy="2135001"/>
          </a:xfrm>
          <a:prstGeom prst="rect">
            <a:avLst/>
          </a:prstGeom>
        </p:spPr>
      </p:pic>
      <p:pic>
        <p:nvPicPr>
          <p:cNvPr id="2050" name="Picture 2" descr="Blues Music App - Apps on Google Play">
            <a:extLst>
              <a:ext uri="{FF2B5EF4-FFF2-40B4-BE49-F238E27FC236}">
                <a16:creationId xmlns:a16="http://schemas.microsoft.com/office/drawing/2014/main" id="{C2EDC6ED-5DD2-E382-A2E6-F0724387B5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3"/>
          <a:stretch/>
        </p:blipFill>
        <p:spPr bwMode="auto">
          <a:xfrm>
            <a:off x="9851306" y="2501714"/>
            <a:ext cx="2143125" cy="183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olk Music has to be and is the most important one in a society">
            <a:extLst>
              <a:ext uri="{FF2B5EF4-FFF2-40B4-BE49-F238E27FC236}">
                <a16:creationId xmlns:a16="http://schemas.microsoft.com/office/drawing/2014/main" id="{1908AE5A-DEF2-5C06-412C-9778FF45B6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5" b="4970"/>
          <a:stretch/>
        </p:blipFill>
        <p:spPr bwMode="auto">
          <a:xfrm>
            <a:off x="9787011" y="4469596"/>
            <a:ext cx="2271713" cy="200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882063"/>
              </p:ext>
            </p:extLst>
          </p:nvPr>
        </p:nvGraphicFramePr>
        <p:xfrm>
          <a:off x="374843" y="1571138"/>
          <a:ext cx="3120600" cy="476809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500" b="0" dirty="0"/>
                        <a:t>the regular heartbeat of the music; its steady beat.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500" b="0" dirty="0"/>
                        <a:t>ong and short sounds or patterns that happen over the pulse. 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500" b="0" dirty="0"/>
                        <a:t>high and low sounds</a:t>
                      </a: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500" b="0" dirty="0"/>
                        <a:t>– the speed of the music; fast or slow or in-between. </a:t>
                      </a: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500" b="0" dirty="0"/>
                        <a:t>– layers of sound working together. </a:t>
                      </a:r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500" b="0" dirty="0"/>
                        <a:t>how loud or quiet the music is.</a:t>
                      </a:r>
                    </a:p>
                    <a:p>
                      <a:r>
                        <a:rPr lang="en-US" sz="1500" b="1" dirty="0"/>
                        <a:t>Timbre</a:t>
                      </a:r>
                      <a:r>
                        <a:rPr lang="en-US" sz="1500" dirty="0"/>
                        <a:t> – the different sound quality of each instrument. </a:t>
                      </a:r>
                      <a:r>
                        <a:rPr lang="en-US" sz="1500" b="0" dirty="0"/>
                        <a:t> </a:t>
                      </a:r>
                    </a:p>
                    <a:p>
                      <a:r>
                        <a:rPr lang="en-US" sz="1500" b="1" dirty="0"/>
                        <a:t>Dynamics </a:t>
                      </a:r>
                      <a:r>
                        <a:rPr lang="en-US" sz="1500" b="0" dirty="0"/>
                        <a:t>– the volume of the music, either loud or quiet.</a:t>
                      </a:r>
                      <a:endParaRPr lang="en-US" sz="1500" b="1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Bossa Nova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relaxed style of music from South America. 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014306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Round and Round (Bossa Nova)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946776"/>
              </p:ext>
            </p:extLst>
          </p:nvPr>
        </p:nvGraphicFramePr>
        <p:xfrm>
          <a:off x="3606459" y="1580811"/>
          <a:ext cx="6005243" cy="354114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Round and Round is written in a Bossa Nova style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8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Bossa Nova is a relaxed style of music that comes from South America.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8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The instruments in the song are keyboard, bass, guitar, drums, percussion, trumpet, trombone and saxophone.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The texture is thick, there are lots of layers of instruments and sound.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The tempo is medium, it is not fast or slow.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FF17803F-D9F0-D057-6DF0-C10310E6BC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015" t="59167" r="57110" b="24305"/>
          <a:stretch/>
        </p:blipFill>
        <p:spPr>
          <a:xfrm>
            <a:off x="9830800" y="273947"/>
            <a:ext cx="2051612" cy="16061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E8ACFA-433C-AE1B-1B57-FD558F45AE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094" t="26250" r="15234" b="19583"/>
          <a:stretch/>
        </p:blipFill>
        <p:spPr>
          <a:xfrm>
            <a:off x="9722718" y="2089504"/>
            <a:ext cx="2311059" cy="1200150"/>
          </a:xfrm>
          <a:prstGeom prst="rect">
            <a:avLst/>
          </a:prstGeom>
        </p:spPr>
      </p:pic>
      <p:pic>
        <p:nvPicPr>
          <p:cNvPr id="10" name="Picture 2" descr="Soprano Diatonic Glockenspiel - Heritage Music UK">
            <a:extLst>
              <a:ext uri="{FF2B5EF4-FFF2-40B4-BE49-F238E27FC236}">
                <a16:creationId xmlns:a16="http://schemas.microsoft.com/office/drawing/2014/main" id="{E5755650-1C67-BA8A-F371-2F95C51072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8"/>
          <a:stretch/>
        </p:blipFill>
        <p:spPr bwMode="auto">
          <a:xfrm>
            <a:off x="9830800" y="3429000"/>
            <a:ext cx="2260566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79904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039F6E-8DAA-4C14-B4E7-23825E68EBAE}"/>
</file>

<file path=customXml/itemProps2.xml><?xml version="1.0" encoding="utf-8"?>
<ds:datastoreItem xmlns:ds="http://schemas.openxmlformats.org/officeDocument/2006/customXml" ds:itemID="{0D770B42-6AB1-4742-A7C9-0033CE9B861B}">
  <ds:schemaRefs>
    <ds:schemaRef ds:uri="http://purl.org/dc/dcmitype/"/>
    <ds:schemaRef ds:uri="http://schemas.microsoft.com/office/infopath/2007/PartnerControls"/>
    <ds:schemaRef ds:uri="fbdaa650-8cd8-42f6-940f-8c4192b28714"/>
    <ds:schemaRef ds:uri="http://schemas.microsoft.com/office/2006/documentManagement/types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460</TotalTime>
  <Words>688</Words>
  <Application>Microsoft Office PowerPoint</Application>
  <PresentationFormat>Widescreen</PresentationFormat>
  <Paragraphs>80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Britannic Bold</vt:lpstr>
      <vt:lpstr>Calibri</vt:lpstr>
      <vt:lpstr>Mystical Woods Rough Script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J Barker</cp:lastModifiedBy>
  <cp:revision>327</cp:revision>
  <dcterms:created xsi:type="dcterms:W3CDTF">2023-03-17T10:15:59Z</dcterms:created>
  <dcterms:modified xsi:type="dcterms:W3CDTF">2024-06-04T11:52:01Z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