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E67EFB-B4B6-4E6F-81B3-8AA5BCA40464}" v="3" dt="2025-04-22T14:05:41.236"/>
    <p1510:client id="{8ECF19E0-5DC5-4C9F-AB4A-AE11E904DBF7}" v="5" dt="2025-04-22T13:28:37.631"/>
    <p1510:client id="{BDD9EC71-322B-C315-2D7F-69FE55A34DFA}" v="7" dt="2025-04-22T13:11:11.8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37" autoAdjust="0"/>
    <p:restoredTop sz="94660"/>
  </p:normalViewPr>
  <p:slideViewPr>
    <p:cSldViewPr snapToGrid="0">
      <p:cViewPr varScale="1">
        <p:scale>
          <a:sx n="36" d="100"/>
          <a:sy n="36" d="100"/>
        </p:scale>
        <p:origin x="2736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EB9338C-3D10-A447-1FF1-752810669F7B}"/>
              </a:ext>
            </a:extLst>
          </p:cNvPr>
          <p:cNvSpPr/>
          <p:nvPr/>
        </p:nvSpPr>
        <p:spPr>
          <a:xfrm>
            <a:off x="-161986" y="0"/>
            <a:ext cx="7148112" cy="1107996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66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omic Sans MS"/>
              </a:rPr>
              <a:t>Year 3: </a:t>
            </a:r>
            <a:r>
              <a:rPr lang="en-US" sz="66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omic Sans MS"/>
              </a:rPr>
              <a:t>Summer</a:t>
            </a:r>
            <a:r>
              <a:rPr lang="en-US" sz="66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omic Sans MS"/>
              </a:rPr>
              <a:t>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9B69FF-D535-FBB1-A896-75CE863E36F7}"/>
              </a:ext>
            </a:extLst>
          </p:cNvPr>
          <p:cNvSpPr txBox="1"/>
          <p:nvPr/>
        </p:nvSpPr>
        <p:spPr>
          <a:xfrm>
            <a:off x="2013527" y="1198185"/>
            <a:ext cx="3043583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dirty="0">
                <a:latin typeface="Comic Sans MS"/>
              </a:rPr>
              <a:t>In the </a:t>
            </a:r>
            <a:r>
              <a:rPr lang="en-GB" sz="1200">
                <a:latin typeface="Comic Sans MS"/>
              </a:rPr>
              <a:t>summer term</a:t>
            </a:r>
            <a:r>
              <a:rPr lang="en-GB" sz="1200" dirty="0">
                <a:latin typeface="Comic Sans MS"/>
              </a:rPr>
              <a:t>, our children will be learning a wide range of exciting and fascinating topics.</a:t>
            </a:r>
          </a:p>
          <a:p>
            <a:pPr algn="ctr"/>
            <a:endParaRPr lang="en-GB" sz="1200" dirty="0">
              <a:latin typeface="Comic Sans MS" panose="030F0702030302020204" pitchFamily="66" charset="0"/>
            </a:endParaRPr>
          </a:p>
          <a:p>
            <a:pPr algn="ctr"/>
            <a:r>
              <a:rPr lang="en-GB" sz="1200" dirty="0">
                <a:latin typeface="Comic Sans MS"/>
              </a:rPr>
              <a:t>Our curriculum driver is the Ancient Egyptians.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1D5CDA-C152-0FA8-FB0A-24B4409757CD}"/>
              </a:ext>
            </a:extLst>
          </p:cNvPr>
          <p:cNvSpPr txBox="1"/>
          <p:nvPr/>
        </p:nvSpPr>
        <p:spPr>
          <a:xfrm>
            <a:off x="115902" y="2614311"/>
            <a:ext cx="6423443" cy="26776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u="sng" dirty="0">
                <a:latin typeface="Comic Sans MS" panose="030F0702030302020204" pitchFamily="66" charset="0"/>
              </a:rPr>
              <a:t>English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>
                <a:latin typeface="Comic Sans MS"/>
              </a:rPr>
              <a:t>In their writing lessons, the children will be writing a set of </a:t>
            </a:r>
          </a:p>
          <a:p>
            <a:r>
              <a:rPr lang="en-GB" sz="1200" dirty="0">
                <a:latin typeface="Comic Sans MS"/>
              </a:rPr>
              <a:t>instructions to make a paper airplane. After that, they will be </a:t>
            </a:r>
          </a:p>
          <a:p>
            <a:r>
              <a:rPr lang="en-GB" sz="1200" dirty="0">
                <a:latin typeface="Comic Sans MS"/>
              </a:rPr>
              <a:t>writing a non-fiction book about the Ancient Egyptians using </a:t>
            </a:r>
          </a:p>
          <a:p>
            <a:r>
              <a:rPr lang="en-GB" sz="1200" dirty="0">
                <a:latin typeface="Comic Sans MS"/>
              </a:rPr>
              <a:t>their knowledge from our History lessons. They will be using expanded noun phrases, time adverbials and imperative verbs in their writing.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>
                <a:latin typeface="Comic Sans MS"/>
              </a:rPr>
              <a:t>	In their guided reading lessons, the children will continue reading </a:t>
            </a:r>
          </a:p>
          <a:p>
            <a:r>
              <a:rPr lang="en-GB" sz="1200" dirty="0">
                <a:latin typeface="Comic Sans MS"/>
              </a:rPr>
              <a:t>                      'How to Train Your Dragon'. After this, we will be reading some non-</a:t>
            </a:r>
          </a:p>
          <a:p>
            <a:r>
              <a:rPr lang="en-GB" sz="1200" dirty="0">
                <a:latin typeface="Comic Sans MS"/>
              </a:rPr>
              <a:t>                        fiction about the Pharaohs, the River Nile and the great pyramids.</a:t>
            </a:r>
            <a:endParaRPr lang="en-GB" sz="1200" i="0" dirty="0">
              <a:solidFill>
                <a:srgbClr val="000000"/>
              </a:solidFill>
              <a:effectLst/>
              <a:latin typeface="Comic Sans MS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>
                <a:latin typeface="Comic Sans MS"/>
              </a:rPr>
              <a:t>	Our class book is the Day the Screens went Blank by Danny Wallace. This book explores the challenges and benefits of living without technology. 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FF836CA-9D69-DA4F-E528-30B0F9287A98}"/>
              </a:ext>
            </a:extLst>
          </p:cNvPr>
          <p:cNvSpPr/>
          <p:nvPr/>
        </p:nvSpPr>
        <p:spPr>
          <a:xfrm>
            <a:off x="1856509" y="2392218"/>
            <a:ext cx="258618" cy="1108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C226F3D-EE5C-2B89-6AC1-CD82C9B8550D}"/>
              </a:ext>
            </a:extLst>
          </p:cNvPr>
          <p:cNvSpPr txBox="1"/>
          <p:nvPr/>
        </p:nvSpPr>
        <p:spPr>
          <a:xfrm>
            <a:off x="137674" y="5466151"/>
            <a:ext cx="6423443" cy="21236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u="sng" dirty="0">
                <a:latin typeface="Comic Sans MS" panose="030F0702030302020204" pitchFamily="66" charset="0"/>
              </a:rPr>
              <a:t>Maths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>
                <a:latin typeface="Comic Sans MS" panose="030F0702030302020204" pitchFamily="66" charset="0"/>
              </a:rPr>
              <a:t>At the start of this term, the children will revisit the 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4 operations (addition, subtraction, division and </a:t>
            </a:r>
          </a:p>
          <a:p>
            <a:r>
              <a:rPr lang="en-GB" sz="1200" dirty="0">
                <a:latin typeface="Comic Sans MS"/>
              </a:rPr>
              <a:t>multiplication).</a:t>
            </a:r>
          </a:p>
          <a:p>
            <a:endParaRPr lang="en-GB" sz="1200" dirty="0">
              <a:latin typeface="Comic Sans MS"/>
            </a:endParaRPr>
          </a:p>
          <a:p>
            <a:r>
              <a:rPr lang="en-GB" sz="1200" dirty="0">
                <a:latin typeface="Comic Sans MS"/>
              </a:rPr>
              <a:t>                                         They will then learn about mass and capacity, before moving </a:t>
            </a:r>
          </a:p>
          <a:p>
            <a:r>
              <a:rPr lang="en-GB" sz="1200" dirty="0">
                <a:latin typeface="Comic Sans MS"/>
              </a:rPr>
              <a:t>                                           onto addition and subtraction through money.              </a:t>
            </a:r>
            <a:endParaRPr lang="en-GB" dirty="0"/>
          </a:p>
          <a:p>
            <a:r>
              <a:rPr lang="en-GB" sz="1200" dirty="0">
                <a:latin typeface="Comic Sans MS"/>
              </a:rPr>
              <a:t>		</a:t>
            </a:r>
          </a:p>
          <a:p>
            <a:r>
              <a:rPr lang="en-GB" sz="1200" dirty="0">
                <a:latin typeface="Comic Sans MS"/>
              </a:rPr>
              <a:t>                                     Please make sure that your child is spending time completing   </a:t>
            </a:r>
            <a:endParaRPr lang="en-GB" dirty="0">
              <a:latin typeface="Comic Sans MS"/>
            </a:endParaRPr>
          </a:p>
          <a:p>
            <a:r>
              <a:rPr lang="en-GB" sz="1200" dirty="0">
                <a:latin typeface="Comic Sans MS"/>
              </a:rPr>
              <a:t>                                     their TTRS. This is checked by their class teacher every week.</a:t>
            </a:r>
            <a:endParaRPr lang="en-GB" dirty="0">
              <a:latin typeface="Comic Sans M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590265A-DBB2-8F68-1EA7-8A2A4CB424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0900" y="5545010"/>
            <a:ext cx="1828800" cy="98298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876428BB-84C5-060C-125D-11AFA8172121}"/>
              </a:ext>
            </a:extLst>
          </p:cNvPr>
          <p:cNvSpPr txBox="1"/>
          <p:nvPr/>
        </p:nvSpPr>
        <p:spPr>
          <a:xfrm>
            <a:off x="149909" y="7948895"/>
            <a:ext cx="6382137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u="sng" dirty="0">
                <a:latin typeface="Comic Sans MS" panose="030F0702030302020204" pitchFamily="66" charset="0"/>
              </a:rPr>
              <a:t>Science and Foundation subjects</a:t>
            </a:r>
          </a:p>
          <a:p>
            <a:endParaRPr lang="en-GB" sz="1200" u="sng" dirty="0">
              <a:latin typeface="Comic Sans MS" panose="030F0702030302020204" pitchFamily="66" charset="0"/>
            </a:endParaRPr>
          </a:p>
          <a:p>
            <a:r>
              <a:rPr lang="en-GB" sz="1200" dirty="0">
                <a:latin typeface="Comic Sans MS" panose="030F0702030302020204" pitchFamily="66" charset="0"/>
              </a:rPr>
              <a:t>In Science, the children will be learning about plants and animals.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In this topic, they will learn about the lifecycle of plants, what their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functions are and conduct some experiments. 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>
                <a:latin typeface="Comic Sans MS" panose="030F0702030302020204" pitchFamily="66" charset="0"/>
              </a:rPr>
              <a:t>		During our History lessons, the children will be learning 		about life during Ancient Egypt. They will use a range of 		historical sources to learn about the Egyptian society,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                                        Tutankhamun, the pyramids and importance of the River Nile 		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>
                <a:latin typeface="Comic Sans MS" panose="030F0702030302020204" pitchFamily="66" charset="0"/>
              </a:rPr>
              <a:t>In DT, the children will be heading over to the secondary site to make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some Egyptian bread!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>
                <a:latin typeface="Comic Sans MS" panose="030F0702030302020204" pitchFamily="66" charset="0"/>
              </a:rPr>
              <a:t>During our RE lessons, the children will learn about 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religion, family and community through understanding the importance of prayer. This unit will have a focus on Christianity and Islam.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A4E2B16-EDEF-DF61-8E55-847787C7DE2A}"/>
              </a:ext>
            </a:extLst>
          </p:cNvPr>
          <p:cNvSpPr txBox="1"/>
          <p:nvPr/>
        </p:nvSpPr>
        <p:spPr>
          <a:xfrm>
            <a:off x="271688" y="11497508"/>
            <a:ext cx="64433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We look forward to sharing our learning with you next term.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FB891F-0359-FA87-0148-93ED87D7E5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442" y="6445183"/>
            <a:ext cx="1721861" cy="944335"/>
          </a:xfrm>
          <a:prstGeom prst="rect">
            <a:avLst/>
          </a:prstGeom>
        </p:spPr>
      </p:pic>
      <p:pic>
        <p:nvPicPr>
          <p:cNvPr id="4" name="Picture 3" descr="Egyptian pyramids - Wikipedia">
            <a:extLst>
              <a:ext uri="{FF2B5EF4-FFF2-40B4-BE49-F238E27FC236}">
                <a16:creationId xmlns:a16="http://schemas.microsoft.com/office/drawing/2014/main" id="{DDFC884B-6DD5-7383-59F9-555336D20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70" y="1087890"/>
            <a:ext cx="2053318" cy="1351190"/>
          </a:xfrm>
          <a:prstGeom prst="rect">
            <a:avLst/>
          </a:prstGeom>
        </p:spPr>
      </p:pic>
      <p:pic>
        <p:nvPicPr>
          <p:cNvPr id="5" name="Picture 4" descr="Ancient Egypt facts and history">
            <a:extLst>
              <a:ext uri="{FF2B5EF4-FFF2-40B4-BE49-F238E27FC236}">
                <a16:creationId xmlns:a16="http://schemas.microsoft.com/office/drawing/2014/main" id="{28251EF1-1F45-2E99-A366-FE0210AEEE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2935" y="1224642"/>
            <a:ext cx="1877787" cy="1055915"/>
          </a:xfrm>
          <a:prstGeom prst="rect">
            <a:avLst/>
          </a:prstGeom>
        </p:spPr>
      </p:pic>
      <p:pic>
        <p:nvPicPr>
          <p:cNvPr id="8" name="Picture 7" descr="A book cover with a dragon and a child flying&#10;&#10;AI-generated content may be incorrect.">
            <a:extLst>
              <a:ext uri="{FF2B5EF4-FFF2-40B4-BE49-F238E27FC236}">
                <a16:creationId xmlns:a16="http://schemas.microsoft.com/office/drawing/2014/main" id="{0DD47C09-86CE-1A36-E469-E3B4D8EC3B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5942" y="3979980"/>
            <a:ext cx="794660" cy="1024386"/>
          </a:xfrm>
          <a:prstGeom prst="rect">
            <a:avLst/>
          </a:prstGeom>
        </p:spPr>
      </p:pic>
      <p:pic>
        <p:nvPicPr>
          <p:cNvPr id="1026" name="Picture 2" descr="Ancient Egypt | History Today">
            <a:extLst>
              <a:ext uri="{FF2B5EF4-FFF2-40B4-BE49-F238E27FC236}">
                <a16:creationId xmlns:a16="http://schemas.microsoft.com/office/drawing/2014/main" id="{4201F9FC-A07F-1834-E975-DDE0D80FB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40" y="8939582"/>
            <a:ext cx="1766373" cy="114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3.26 Life Cycle of Plants">
            <a:extLst>
              <a:ext uri="{FF2B5EF4-FFF2-40B4-BE49-F238E27FC236}">
                <a16:creationId xmlns:a16="http://schemas.microsoft.com/office/drawing/2014/main" id="{1C172BF3-0F39-C9A9-1CFC-99F9CB41DD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39" t="7075" r="20648" b="11277"/>
          <a:stretch/>
        </p:blipFill>
        <p:spPr bwMode="auto">
          <a:xfrm>
            <a:off x="5189732" y="7704469"/>
            <a:ext cx="1537639" cy="124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rdough Aish Baladi (Egyptian ...">
            <a:extLst>
              <a:ext uri="{FF2B5EF4-FFF2-40B4-BE49-F238E27FC236}">
                <a16:creationId xmlns:a16="http://schemas.microsoft.com/office/drawing/2014/main" id="{E2C71EDD-2DB6-63A8-3F96-0FA0509D7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714" y="9955804"/>
            <a:ext cx="1194986" cy="895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D4F6D6F-8C16-1EE3-3FD6-E38845F94BE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32329" y="2329544"/>
            <a:ext cx="1882051" cy="118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9" ma:contentTypeDescription="Create a new document." ma:contentTypeScope="" ma:versionID="50b55327f4dd6c053fecbada356e7d4a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d6eb83c42c69189f3d1f4b6614ca23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ED516E5-9CB3-4AA3-BD46-821FFFC16371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bdaa650-8cd8-42f6-940f-8c4192b28714"/>
    <ds:schemaRef ds:uri="http://purl.org/dc/elements/1.1/"/>
    <ds:schemaRef ds:uri="http://schemas.microsoft.com/office/2006/metadata/properties"/>
    <ds:schemaRef ds:uri="8b73fee4-4ac8-4f88-ad2e-4ab6413e1b1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3A324D6-585F-49AD-9743-A857CFAAA8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A6DEF2E-5413-4A2C-B459-9EC1BCCA51F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</TotalTime>
  <Words>386</Words>
  <Application>Microsoft Office PowerPoint</Application>
  <PresentationFormat>Widescreen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 Kennedy-Hoyland</dc:creator>
  <cp:lastModifiedBy>L Beldham</cp:lastModifiedBy>
  <cp:revision>72</cp:revision>
  <dcterms:created xsi:type="dcterms:W3CDTF">2024-11-10T15:04:07Z</dcterms:created>
  <dcterms:modified xsi:type="dcterms:W3CDTF">2025-05-06T13:28:15Z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0x010100F3E5687FBB17144BBF058BF3091118F4</vt:lpwstr>
  </property>
  <property fmtid="{D5CDD505-2E9C-101B-9397-08002B2CF9AE}" pid="3" name="MSIP_Label_f9d133d5-5401-4903-95cd-de83b334d2cb_Enabled">
    <vt:lpwstr>true</vt:lpwstr>
  </property>
  <property fmtid="{D5CDD505-2E9C-101B-9397-08002B2CF9AE}" pid="4" name="MSIP_Label_f9d133d5-5401-4903-95cd-de83b334d2cb_SetDate">
    <vt:lpwstr>2024-11-10T15:04:26Z</vt:lpwstr>
  </property>
  <property fmtid="{D5CDD505-2E9C-101B-9397-08002B2CF9AE}" pid="5" name="MSIP_Label_f9d133d5-5401-4903-95cd-de83b334d2cb_Method">
    <vt:lpwstr>Privileged</vt:lpwstr>
  </property>
  <property fmtid="{D5CDD505-2E9C-101B-9397-08002B2CF9AE}" pid="6" name="MSIP_Label_f9d133d5-5401-4903-95cd-de83b334d2cb_Name">
    <vt:lpwstr>f9d133d5-5401-4903-95cd-de83b334d2cb</vt:lpwstr>
  </property>
  <property fmtid="{D5CDD505-2E9C-101B-9397-08002B2CF9AE}" pid="7" name="MSIP_Label_f9d133d5-5401-4903-95cd-de83b334d2cb_SiteId">
    <vt:lpwstr>a091745a-b7d8-4d7a-b2a6-1359053d4510</vt:lpwstr>
  </property>
  <property fmtid="{D5CDD505-2E9C-101B-9397-08002B2CF9AE}" pid="8" name="MSIP_Label_f9d133d5-5401-4903-95cd-de83b334d2cb_ActionId">
    <vt:lpwstr>c7cf2dcd-7188-4831-abd2-47d2d14d2b48</vt:lpwstr>
  </property>
  <property fmtid="{D5CDD505-2E9C-101B-9397-08002B2CF9AE}" pid="9" name="MSIP_Label_f9d133d5-5401-4903-95cd-de83b334d2cb_ContentBits">
    <vt:lpwstr>0</vt:lpwstr>
  </property>
  <property fmtid="{D5CDD505-2E9C-101B-9397-08002B2CF9AE}" pid="10" name="MediaServiceImageTags">
    <vt:lpwstr/>
  </property>
</Properties>
</file>