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2" r:id="rId4"/>
  </p:sldMasterIdLst>
  <p:sldIdLst>
    <p:sldId id="256" r:id="rId5"/>
    <p:sldId id="257" r:id="rId6"/>
    <p:sldId id="25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D2D40BA-3072-AA68-F6D8-0D38400359EC}" v="40" dt="2024-12-20T15:22:50.762"/>
    <p1510:client id="{822FB3F0-4C76-48A0-8F0B-3A6B65CBC688}" v="29" dt="2024-12-18T21:13:32.24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8" d="100"/>
          <a:sy n="58" d="100"/>
        </p:scale>
        <p:origin x="36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 Wharton" userId="ed6ed49f-939b-4fc6-883e-6bc48144312e" providerId="ADAL" clId="{0F273AF0-60AB-4FCC-8CE9-E236EEBA6261}"/>
    <pc:docChg chg="modSld">
      <pc:chgData name="E Wharton" userId="ed6ed49f-939b-4fc6-883e-6bc48144312e" providerId="ADAL" clId="{0F273AF0-60AB-4FCC-8CE9-E236EEBA6261}" dt="2024-12-18T18:10:35.332" v="26" actId="1035"/>
      <pc:docMkLst>
        <pc:docMk/>
      </pc:docMkLst>
      <pc:sldChg chg="modSp mod">
        <pc:chgData name="E Wharton" userId="ed6ed49f-939b-4fc6-883e-6bc48144312e" providerId="ADAL" clId="{0F273AF0-60AB-4FCC-8CE9-E236EEBA6261}" dt="2024-12-18T18:10:35.332" v="26" actId="1035"/>
        <pc:sldMkLst>
          <pc:docMk/>
          <pc:sldMk cId="1621808961" sldId="258"/>
        </pc:sldMkLst>
        <pc:spChg chg="mod">
          <ac:chgData name="E Wharton" userId="ed6ed49f-939b-4fc6-883e-6bc48144312e" providerId="ADAL" clId="{0F273AF0-60AB-4FCC-8CE9-E236EEBA6261}" dt="2024-12-18T18:10:31.226" v="16" actId="1035"/>
          <ac:spMkLst>
            <pc:docMk/>
            <pc:sldMk cId="1621808961" sldId="258"/>
            <ac:spMk id="6" creationId="{9F6E11C7-7CE2-9B4E-8FFC-9D3CD504D062}"/>
          </ac:spMkLst>
        </pc:spChg>
        <pc:graphicFrameChg chg="mod">
          <ac:chgData name="E Wharton" userId="ed6ed49f-939b-4fc6-883e-6bc48144312e" providerId="ADAL" clId="{0F273AF0-60AB-4FCC-8CE9-E236EEBA6261}" dt="2024-12-18T18:10:35.332" v="26" actId="1035"/>
          <ac:graphicFrameMkLst>
            <pc:docMk/>
            <pc:sldMk cId="1621808961" sldId="258"/>
            <ac:graphicFrameMk id="2" creationId="{C4AF6058-DDD6-C1BE-50F2-2CBF7FE47B07}"/>
          </ac:graphicFrameMkLst>
        </pc:graphicFrameChg>
        <pc:graphicFrameChg chg="mod">
          <ac:chgData name="E Wharton" userId="ed6ed49f-939b-4fc6-883e-6bc48144312e" providerId="ADAL" clId="{0F273AF0-60AB-4FCC-8CE9-E236EEBA6261}" dt="2024-12-18T18:10:25.516" v="1" actId="1076"/>
          <ac:graphicFrameMkLst>
            <pc:docMk/>
            <pc:sldMk cId="1621808961" sldId="258"/>
            <ac:graphicFrameMk id="14" creationId="{D44A2164-E999-CFDE-14A3-932F98EBE082}"/>
          </ac:graphicFrameMkLst>
        </pc:graphicFrameChg>
        <pc:picChg chg="mod">
          <ac:chgData name="E Wharton" userId="ed6ed49f-939b-4fc6-883e-6bc48144312e" providerId="ADAL" clId="{0F273AF0-60AB-4FCC-8CE9-E236EEBA6261}" dt="2024-12-18T18:10:21.727" v="0" actId="14100"/>
          <ac:picMkLst>
            <pc:docMk/>
            <pc:sldMk cId="1621808961" sldId="258"/>
            <ac:picMk id="5" creationId="{F1922C76-A96A-9127-288B-6ADC62F11633}"/>
          </ac:picMkLst>
        </pc:picChg>
      </pc:sldChg>
    </pc:docChg>
  </pc:docChgLst>
  <pc:docChgLst>
    <pc:chgData name="L Beldham" userId="S::lbeldham@nottinghamacademy.org::7423f647-d816-4afc-8fbc-03de34d1b66d" providerId="AD" clId="Web-{4D2D40BA-3072-AA68-F6D8-0D38400359EC}"/>
    <pc:docChg chg="modSld">
      <pc:chgData name="L Beldham" userId="S::lbeldham@nottinghamacademy.org::7423f647-d816-4afc-8fbc-03de34d1b66d" providerId="AD" clId="Web-{4D2D40BA-3072-AA68-F6D8-0D38400359EC}" dt="2024-12-20T15:22:50.762" v="35" actId="1076"/>
      <pc:docMkLst>
        <pc:docMk/>
      </pc:docMkLst>
      <pc:sldChg chg="modSp">
        <pc:chgData name="L Beldham" userId="S::lbeldham@nottinghamacademy.org::7423f647-d816-4afc-8fbc-03de34d1b66d" providerId="AD" clId="Web-{4D2D40BA-3072-AA68-F6D8-0D38400359EC}" dt="2024-12-20T15:22:50.762" v="35" actId="1076"/>
        <pc:sldMkLst>
          <pc:docMk/>
          <pc:sldMk cId="1621808961" sldId="258"/>
        </pc:sldMkLst>
        <pc:graphicFrameChg chg="mod modGraphic">
          <ac:chgData name="L Beldham" userId="S::lbeldham@nottinghamacademy.org::7423f647-d816-4afc-8fbc-03de34d1b66d" providerId="AD" clId="Web-{4D2D40BA-3072-AA68-F6D8-0D38400359EC}" dt="2024-12-20T15:22:13.151" v="28"/>
          <ac:graphicFrameMkLst>
            <pc:docMk/>
            <pc:sldMk cId="1621808961" sldId="258"/>
            <ac:graphicFrameMk id="14" creationId="{D44A2164-E999-CFDE-14A3-932F98EBE082}"/>
          </ac:graphicFrameMkLst>
        </pc:graphicFrameChg>
        <pc:picChg chg="mod">
          <ac:chgData name="L Beldham" userId="S::lbeldham@nottinghamacademy.org::7423f647-d816-4afc-8fbc-03de34d1b66d" providerId="AD" clId="Web-{4D2D40BA-3072-AA68-F6D8-0D38400359EC}" dt="2024-12-20T15:22:49.152" v="34" actId="1076"/>
          <ac:picMkLst>
            <pc:docMk/>
            <pc:sldMk cId="1621808961" sldId="258"/>
            <ac:picMk id="10" creationId="{0857DB9C-0787-E260-AD4E-74007D0C5854}"/>
          </ac:picMkLst>
        </pc:picChg>
        <pc:picChg chg="mod">
          <ac:chgData name="L Beldham" userId="S::lbeldham@nottinghamacademy.org::7423f647-d816-4afc-8fbc-03de34d1b66d" providerId="AD" clId="Web-{4D2D40BA-3072-AA68-F6D8-0D38400359EC}" dt="2024-12-20T15:22:50.762" v="35" actId="1076"/>
          <ac:picMkLst>
            <pc:docMk/>
            <pc:sldMk cId="1621808961" sldId="258"/>
            <ac:picMk id="13" creationId="{946B65F3-475A-ED29-2E77-8CBF8A5CE2D1}"/>
          </ac:picMkLst>
        </pc:picChg>
        <pc:picChg chg="mod">
          <ac:chgData name="L Beldham" userId="S::lbeldham@nottinghamacademy.org::7423f647-d816-4afc-8fbc-03de34d1b66d" providerId="AD" clId="Web-{4D2D40BA-3072-AA68-F6D8-0D38400359EC}" dt="2024-12-20T15:22:33.042" v="32" actId="1076"/>
          <ac:picMkLst>
            <pc:docMk/>
            <pc:sldMk cId="1621808961" sldId="258"/>
            <ac:picMk id="20" creationId="{8ADEA492-B690-7522-647C-70F299B74EB1}"/>
          </ac:picMkLst>
        </pc:picChg>
        <pc:picChg chg="mod">
          <ac:chgData name="L Beldham" userId="S::lbeldham@nottinghamacademy.org::7423f647-d816-4afc-8fbc-03de34d1b66d" providerId="AD" clId="Web-{4D2D40BA-3072-AA68-F6D8-0D38400359EC}" dt="2024-12-20T15:22:42.340" v="33" actId="1076"/>
          <ac:picMkLst>
            <pc:docMk/>
            <pc:sldMk cId="1621808961" sldId="258"/>
            <ac:picMk id="22" creationId="{5D59C2E2-ACAD-764C-2054-EC203E7E3798}"/>
          </ac:picMkLst>
        </pc:picChg>
        <pc:picChg chg="mod">
          <ac:chgData name="L Beldham" userId="S::lbeldham@nottinghamacademy.org::7423f647-d816-4afc-8fbc-03de34d1b66d" providerId="AD" clId="Web-{4D2D40BA-3072-AA68-F6D8-0D38400359EC}" dt="2024-12-20T15:22:16.823" v="29" actId="1076"/>
          <ac:picMkLst>
            <pc:docMk/>
            <pc:sldMk cId="1621808961" sldId="258"/>
            <ac:picMk id="26" creationId="{D6C0DF2B-3F25-9EA6-7899-085FEDB4EAF5}"/>
          </ac:picMkLst>
        </pc:picChg>
      </pc:sldChg>
    </pc:docChg>
  </pc:docChgLst>
  <pc:docChgLst>
    <pc:chgData name="L Beldham" userId="7423f647-d816-4afc-8fbc-03de34d1b66d" providerId="ADAL" clId="{822FB3F0-4C76-48A0-8F0B-3A6B65CBC688}"/>
    <pc:docChg chg="undo custSel modSld">
      <pc:chgData name="L Beldham" userId="7423f647-d816-4afc-8fbc-03de34d1b66d" providerId="ADAL" clId="{822FB3F0-4C76-48A0-8F0B-3A6B65CBC688}" dt="2024-12-18T21:15:43.301" v="526" actId="14100"/>
      <pc:docMkLst>
        <pc:docMk/>
      </pc:docMkLst>
      <pc:sldChg chg="setBg">
        <pc:chgData name="L Beldham" userId="7423f647-d816-4afc-8fbc-03de34d1b66d" providerId="ADAL" clId="{822FB3F0-4C76-48A0-8F0B-3A6B65CBC688}" dt="2024-12-18T20:27:54.500" v="0"/>
        <pc:sldMkLst>
          <pc:docMk/>
          <pc:sldMk cId="2994806505" sldId="256"/>
        </pc:sldMkLst>
      </pc:sldChg>
      <pc:sldChg chg="addSp delSp modSp mod setBg">
        <pc:chgData name="L Beldham" userId="7423f647-d816-4afc-8fbc-03de34d1b66d" providerId="ADAL" clId="{822FB3F0-4C76-48A0-8F0B-3A6B65CBC688}" dt="2024-12-18T20:49:31.250" v="308" actId="20577"/>
        <pc:sldMkLst>
          <pc:docMk/>
          <pc:sldMk cId="621355628" sldId="257"/>
        </pc:sldMkLst>
        <pc:spChg chg="add mod">
          <ac:chgData name="L Beldham" userId="7423f647-d816-4afc-8fbc-03de34d1b66d" providerId="ADAL" clId="{822FB3F0-4C76-48A0-8F0B-3A6B65CBC688}" dt="2024-12-18T20:49:31.250" v="308" actId="20577"/>
          <ac:spMkLst>
            <pc:docMk/>
            <pc:sldMk cId="621355628" sldId="257"/>
            <ac:spMk id="21" creationId="{B699242F-F776-905F-3D17-457374920EE8}"/>
          </ac:spMkLst>
        </pc:spChg>
        <pc:graphicFrameChg chg="mod modGraphic">
          <ac:chgData name="L Beldham" userId="7423f647-d816-4afc-8fbc-03de34d1b66d" providerId="ADAL" clId="{822FB3F0-4C76-48A0-8F0B-3A6B65CBC688}" dt="2024-12-18T20:28:44.624" v="7" actId="1076"/>
          <ac:graphicFrameMkLst>
            <pc:docMk/>
            <pc:sldMk cId="621355628" sldId="257"/>
            <ac:graphicFrameMk id="2" creationId="{C4AF6058-DDD6-C1BE-50F2-2CBF7FE47B07}"/>
          </ac:graphicFrameMkLst>
        </pc:graphicFrameChg>
        <pc:graphicFrameChg chg="del modGraphic">
          <ac:chgData name="L Beldham" userId="7423f647-d816-4afc-8fbc-03de34d1b66d" providerId="ADAL" clId="{822FB3F0-4C76-48A0-8F0B-3A6B65CBC688}" dt="2024-12-18T20:39:10.812" v="189" actId="478"/>
          <ac:graphicFrameMkLst>
            <pc:docMk/>
            <pc:sldMk cId="621355628" sldId="257"/>
            <ac:graphicFrameMk id="9" creationId="{ADAD591D-1C86-C655-66F3-EEA60B890833}"/>
          </ac:graphicFrameMkLst>
        </pc:graphicFrameChg>
        <pc:graphicFrameChg chg="mod modGraphic">
          <ac:chgData name="L Beldham" userId="7423f647-d816-4afc-8fbc-03de34d1b66d" providerId="ADAL" clId="{822FB3F0-4C76-48A0-8F0B-3A6B65CBC688}" dt="2024-12-18T20:45:58.541" v="243" actId="14100"/>
          <ac:graphicFrameMkLst>
            <pc:docMk/>
            <pc:sldMk cId="621355628" sldId="257"/>
            <ac:graphicFrameMk id="12" creationId="{10982FD2-2C32-E804-B331-0F0FC65E6E08}"/>
          </ac:graphicFrameMkLst>
        </pc:graphicFrameChg>
        <pc:graphicFrameChg chg="mod modGraphic">
          <ac:chgData name="L Beldham" userId="7423f647-d816-4afc-8fbc-03de34d1b66d" providerId="ADAL" clId="{822FB3F0-4C76-48A0-8F0B-3A6B65CBC688}" dt="2024-12-18T20:45:26.507" v="237" actId="20577"/>
          <ac:graphicFrameMkLst>
            <pc:docMk/>
            <pc:sldMk cId="621355628" sldId="257"/>
            <ac:graphicFrameMk id="14" creationId="{D44A2164-E999-CFDE-14A3-932F98EBE082}"/>
          </ac:graphicFrameMkLst>
        </pc:graphicFrameChg>
        <pc:picChg chg="mod">
          <ac:chgData name="L Beldham" userId="7423f647-d816-4afc-8fbc-03de34d1b66d" providerId="ADAL" clId="{822FB3F0-4C76-48A0-8F0B-3A6B65CBC688}" dt="2024-12-18T20:45:42.849" v="239" actId="1076"/>
          <ac:picMkLst>
            <pc:docMk/>
            <pc:sldMk cId="621355628" sldId="257"/>
            <ac:picMk id="3" creationId="{05AB733A-1F94-5337-DD51-AA65ED0FA910}"/>
          </ac:picMkLst>
        </pc:picChg>
        <pc:picChg chg="mod">
          <ac:chgData name="L Beldham" userId="7423f647-d816-4afc-8fbc-03de34d1b66d" providerId="ADAL" clId="{822FB3F0-4C76-48A0-8F0B-3A6B65CBC688}" dt="2024-12-18T20:46:05.364" v="244" actId="14100"/>
          <ac:picMkLst>
            <pc:docMk/>
            <pc:sldMk cId="621355628" sldId="257"/>
            <ac:picMk id="4" creationId="{7ED99307-A576-4551-DAA6-09BA98400ADD}"/>
          </ac:picMkLst>
        </pc:picChg>
        <pc:picChg chg="mod">
          <ac:chgData name="L Beldham" userId="7423f647-d816-4afc-8fbc-03de34d1b66d" providerId="ADAL" clId="{822FB3F0-4C76-48A0-8F0B-3A6B65CBC688}" dt="2024-12-18T20:46:15.503" v="247" actId="1076"/>
          <ac:picMkLst>
            <pc:docMk/>
            <pc:sldMk cId="621355628" sldId="257"/>
            <ac:picMk id="5" creationId="{7F3F3256-A477-AD32-4B5B-7BF4A778AC6F}"/>
          </ac:picMkLst>
        </pc:picChg>
        <pc:picChg chg="mod">
          <ac:chgData name="L Beldham" userId="7423f647-d816-4afc-8fbc-03de34d1b66d" providerId="ADAL" clId="{822FB3F0-4C76-48A0-8F0B-3A6B65CBC688}" dt="2024-12-18T20:46:23.383" v="249" actId="1076"/>
          <ac:picMkLst>
            <pc:docMk/>
            <pc:sldMk cId="621355628" sldId="257"/>
            <ac:picMk id="7" creationId="{83F31EE6-97F1-017C-1F49-11572C4A19C0}"/>
          </ac:picMkLst>
        </pc:picChg>
        <pc:picChg chg="add mod">
          <ac:chgData name="L Beldham" userId="7423f647-d816-4afc-8fbc-03de34d1b66d" providerId="ADAL" clId="{822FB3F0-4C76-48A0-8F0B-3A6B65CBC688}" dt="2024-12-18T20:43:58.770" v="223" actId="1076"/>
          <ac:picMkLst>
            <pc:docMk/>
            <pc:sldMk cId="621355628" sldId="257"/>
            <ac:picMk id="10" creationId="{80310EA0-3E3C-C9A0-7130-2F3508EAC55C}"/>
          </ac:picMkLst>
        </pc:picChg>
        <pc:picChg chg="add mod">
          <ac:chgData name="L Beldham" userId="7423f647-d816-4afc-8fbc-03de34d1b66d" providerId="ADAL" clId="{822FB3F0-4C76-48A0-8F0B-3A6B65CBC688}" dt="2024-12-18T20:44:03.014" v="225" actId="1076"/>
          <ac:picMkLst>
            <pc:docMk/>
            <pc:sldMk cId="621355628" sldId="257"/>
            <ac:picMk id="13" creationId="{2DFBCAB5-D33B-7CCD-6E06-185C10426F29}"/>
          </ac:picMkLst>
        </pc:picChg>
        <pc:picChg chg="add mod">
          <ac:chgData name="L Beldham" userId="7423f647-d816-4afc-8fbc-03de34d1b66d" providerId="ADAL" clId="{822FB3F0-4C76-48A0-8F0B-3A6B65CBC688}" dt="2024-12-18T20:44:01.187" v="224" actId="1076"/>
          <ac:picMkLst>
            <pc:docMk/>
            <pc:sldMk cId="621355628" sldId="257"/>
            <ac:picMk id="16" creationId="{AD312A7D-8413-CD60-EC92-69DC96095554}"/>
          </ac:picMkLst>
        </pc:picChg>
        <pc:picChg chg="add mod">
          <ac:chgData name="L Beldham" userId="7423f647-d816-4afc-8fbc-03de34d1b66d" providerId="ADAL" clId="{822FB3F0-4C76-48A0-8F0B-3A6B65CBC688}" dt="2024-12-18T20:43:35.741" v="218" actId="14100"/>
          <ac:picMkLst>
            <pc:docMk/>
            <pc:sldMk cId="621355628" sldId="257"/>
            <ac:picMk id="18" creationId="{76FA7DBA-3A35-660E-C470-CE1069E19EEA}"/>
          </ac:picMkLst>
        </pc:picChg>
        <pc:picChg chg="add mod">
          <ac:chgData name="L Beldham" userId="7423f647-d816-4afc-8fbc-03de34d1b66d" providerId="ADAL" clId="{822FB3F0-4C76-48A0-8F0B-3A6B65CBC688}" dt="2024-12-18T20:44:20.318" v="229" actId="1076"/>
          <ac:picMkLst>
            <pc:docMk/>
            <pc:sldMk cId="621355628" sldId="257"/>
            <ac:picMk id="20" creationId="{88BD684C-AC3F-C367-C039-4B893FF99BAA}"/>
          </ac:picMkLst>
        </pc:picChg>
        <pc:picChg chg="add mod">
          <ac:chgData name="L Beldham" userId="7423f647-d816-4afc-8fbc-03de34d1b66d" providerId="ADAL" clId="{822FB3F0-4C76-48A0-8F0B-3A6B65CBC688}" dt="2024-12-18T20:47:14.357" v="254" actId="1076"/>
          <ac:picMkLst>
            <pc:docMk/>
            <pc:sldMk cId="621355628" sldId="257"/>
            <ac:picMk id="1026" creationId="{037D54F1-1A7C-FF8A-935D-5C6B3B2B8B7A}"/>
          </ac:picMkLst>
        </pc:picChg>
      </pc:sldChg>
      <pc:sldChg chg="addSp delSp modSp mod setBg">
        <pc:chgData name="L Beldham" userId="7423f647-d816-4afc-8fbc-03de34d1b66d" providerId="ADAL" clId="{822FB3F0-4C76-48A0-8F0B-3A6B65CBC688}" dt="2024-12-18T21:15:43.301" v="526" actId="14100"/>
        <pc:sldMkLst>
          <pc:docMk/>
          <pc:sldMk cId="1621808961" sldId="258"/>
        </pc:sldMkLst>
        <pc:spChg chg="add mod">
          <ac:chgData name="L Beldham" userId="7423f647-d816-4afc-8fbc-03de34d1b66d" providerId="ADAL" clId="{822FB3F0-4C76-48A0-8F0B-3A6B65CBC688}" dt="2024-12-18T21:14:49.764" v="524" actId="1076"/>
          <ac:spMkLst>
            <pc:docMk/>
            <pc:sldMk cId="1621808961" sldId="258"/>
            <ac:spMk id="29" creationId="{9E12FF10-7DAB-3B66-728C-68CCD5078747}"/>
          </ac:spMkLst>
        </pc:spChg>
        <pc:graphicFrameChg chg="mod modGraphic">
          <ac:chgData name="L Beldham" userId="7423f647-d816-4afc-8fbc-03de34d1b66d" providerId="ADAL" clId="{822FB3F0-4C76-48A0-8F0B-3A6B65CBC688}" dt="2024-12-18T21:15:43.301" v="526" actId="14100"/>
          <ac:graphicFrameMkLst>
            <pc:docMk/>
            <pc:sldMk cId="1621808961" sldId="258"/>
            <ac:graphicFrameMk id="2" creationId="{C4AF6058-DDD6-C1BE-50F2-2CBF7FE47B07}"/>
          </ac:graphicFrameMkLst>
        </pc:graphicFrameChg>
        <pc:graphicFrameChg chg="del mod modGraphic">
          <ac:chgData name="L Beldham" userId="7423f647-d816-4afc-8fbc-03de34d1b66d" providerId="ADAL" clId="{822FB3F0-4C76-48A0-8F0B-3A6B65CBC688}" dt="2024-12-18T21:06:00.757" v="405" actId="478"/>
          <ac:graphicFrameMkLst>
            <pc:docMk/>
            <pc:sldMk cId="1621808961" sldId="258"/>
            <ac:graphicFrameMk id="9" creationId="{1F08ED1A-1772-63C3-1C03-56B705A47CA2}"/>
          </ac:graphicFrameMkLst>
        </pc:graphicFrameChg>
        <pc:graphicFrameChg chg="mod modGraphic">
          <ac:chgData name="L Beldham" userId="7423f647-d816-4afc-8fbc-03de34d1b66d" providerId="ADAL" clId="{822FB3F0-4C76-48A0-8F0B-3A6B65CBC688}" dt="2024-12-18T21:08:54.067" v="441" actId="14100"/>
          <ac:graphicFrameMkLst>
            <pc:docMk/>
            <pc:sldMk cId="1621808961" sldId="258"/>
            <ac:graphicFrameMk id="12" creationId="{10982FD2-2C32-E804-B331-0F0FC65E6E08}"/>
          </ac:graphicFrameMkLst>
        </pc:graphicFrameChg>
        <pc:graphicFrameChg chg="mod modGraphic">
          <ac:chgData name="L Beldham" userId="7423f647-d816-4afc-8fbc-03de34d1b66d" providerId="ADAL" clId="{822FB3F0-4C76-48A0-8F0B-3A6B65CBC688}" dt="2024-12-18T21:11:54.327" v="475" actId="20577"/>
          <ac:graphicFrameMkLst>
            <pc:docMk/>
            <pc:sldMk cId="1621808961" sldId="258"/>
            <ac:graphicFrameMk id="14" creationId="{D44A2164-E999-CFDE-14A3-932F98EBE082}"/>
          </ac:graphicFrameMkLst>
        </pc:graphicFrameChg>
        <pc:picChg chg="mod">
          <ac:chgData name="L Beldham" userId="7423f647-d816-4afc-8fbc-03de34d1b66d" providerId="ADAL" clId="{822FB3F0-4C76-48A0-8F0B-3A6B65CBC688}" dt="2024-12-18T21:09:03.725" v="444" actId="14100"/>
          <ac:picMkLst>
            <pc:docMk/>
            <pc:sldMk cId="1621808961" sldId="258"/>
            <ac:picMk id="3" creationId="{CFF21199-C403-6BA4-2D0C-8E0DD95E9027}"/>
          </ac:picMkLst>
        </pc:picChg>
        <pc:picChg chg="mod">
          <ac:chgData name="L Beldham" userId="7423f647-d816-4afc-8fbc-03de34d1b66d" providerId="ADAL" clId="{822FB3F0-4C76-48A0-8F0B-3A6B65CBC688}" dt="2024-12-18T21:09:13.658" v="447" actId="14100"/>
          <ac:picMkLst>
            <pc:docMk/>
            <pc:sldMk cId="1621808961" sldId="258"/>
            <ac:picMk id="4" creationId="{070E7B8D-B58A-0AEB-041F-F749B21C4840}"/>
          </ac:picMkLst>
        </pc:picChg>
        <pc:picChg chg="del mod">
          <ac:chgData name="L Beldham" userId="7423f647-d816-4afc-8fbc-03de34d1b66d" providerId="ADAL" clId="{822FB3F0-4C76-48A0-8F0B-3A6B65CBC688}" dt="2024-12-18T21:07:42.164" v="425" actId="478"/>
          <ac:picMkLst>
            <pc:docMk/>
            <pc:sldMk cId="1621808961" sldId="258"/>
            <ac:picMk id="5" creationId="{F1922C76-A96A-9127-288B-6ADC62F11633}"/>
          </ac:picMkLst>
        </pc:picChg>
        <pc:picChg chg="mod">
          <ac:chgData name="L Beldham" userId="7423f647-d816-4afc-8fbc-03de34d1b66d" providerId="ADAL" clId="{822FB3F0-4C76-48A0-8F0B-3A6B65CBC688}" dt="2024-12-18T21:09:25.581" v="449" actId="14100"/>
          <ac:picMkLst>
            <pc:docMk/>
            <pc:sldMk cId="1621808961" sldId="258"/>
            <ac:picMk id="8" creationId="{17936EEB-B27E-EB8E-9C44-836C29B2D646}"/>
          </ac:picMkLst>
        </pc:picChg>
        <pc:picChg chg="add mod">
          <ac:chgData name="L Beldham" userId="7423f647-d816-4afc-8fbc-03de34d1b66d" providerId="ADAL" clId="{822FB3F0-4C76-48A0-8F0B-3A6B65CBC688}" dt="2024-12-18T21:09:37.959" v="451" actId="1076"/>
          <ac:picMkLst>
            <pc:docMk/>
            <pc:sldMk cId="1621808961" sldId="258"/>
            <ac:picMk id="10" creationId="{0857DB9C-0787-E260-AD4E-74007D0C5854}"/>
          </ac:picMkLst>
        </pc:picChg>
        <pc:picChg chg="add mod">
          <ac:chgData name="L Beldham" userId="7423f647-d816-4afc-8fbc-03de34d1b66d" providerId="ADAL" clId="{822FB3F0-4C76-48A0-8F0B-3A6B65CBC688}" dt="2024-12-18T21:09:40.194" v="452" actId="1076"/>
          <ac:picMkLst>
            <pc:docMk/>
            <pc:sldMk cId="1621808961" sldId="258"/>
            <ac:picMk id="13" creationId="{946B65F3-475A-ED29-2E77-8CBF8A5CE2D1}"/>
          </ac:picMkLst>
        </pc:picChg>
        <pc:picChg chg="add del mod">
          <ac:chgData name="L Beldham" userId="7423f647-d816-4afc-8fbc-03de34d1b66d" providerId="ADAL" clId="{822FB3F0-4C76-48A0-8F0B-3A6B65CBC688}" dt="2024-12-18T20:56:15.767" v="363" actId="22"/>
          <ac:picMkLst>
            <pc:docMk/>
            <pc:sldMk cId="1621808961" sldId="258"/>
            <ac:picMk id="16" creationId="{CD4D74D2-7BE9-2A3D-186B-33F24C21C928}"/>
          </ac:picMkLst>
        </pc:picChg>
        <pc:picChg chg="add del">
          <ac:chgData name="L Beldham" userId="7423f647-d816-4afc-8fbc-03de34d1b66d" providerId="ADAL" clId="{822FB3F0-4C76-48A0-8F0B-3A6B65CBC688}" dt="2024-12-18T20:56:11.702" v="359" actId="22"/>
          <ac:picMkLst>
            <pc:docMk/>
            <pc:sldMk cId="1621808961" sldId="258"/>
            <ac:picMk id="18" creationId="{A4FE01C2-F797-17B4-315C-3D1FCE207A4B}"/>
          </ac:picMkLst>
        </pc:picChg>
        <pc:picChg chg="add mod">
          <ac:chgData name="L Beldham" userId="7423f647-d816-4afc-8fbc-03de34d1b66d" providerId="ADAL" clId="{822FB3F0-4C76-48A0-8F0B-3A6B65CBC688}" dt="2024-12-18T21:11:22.711" v="469" actId="1076"/>
          <ac:picMkLst>
            <pc:docMk/>
            <pc:sldMk cId="1621808961" sldId="258"/>
            <ac:picMk id="20" creationId="{8ADEA492-B690-7522-647C-70F299B74EB1}"/>
          </ac:picMkLst>
        </pc:picChg>
        <pc:picChg chg="add mod">
          <ac:chgData name="L Beldham" userId="7423f647-d816-4afc-8fbc-03de34d1b66d" providerId="ADAL" clId="{822FB3F0-4C76-48A0-8F0B-3A6B65CBC688}" dt="2024-12-18T21:10:15.191" v="457" actId="14100"/>
          <ac:picMkLst>
            <pc:docMk/>
            <pc:sldMk cId="1621808961" sldId="258"/>
            <ac:picMk id="22" creationId="{5D59C2E2-ACAD-764C-2054-EC203E7E3798}"/>
          </ac:picMkLst>
        </pc:picChg>
        <pc:picChg chg="add del">
          <ac:chgData name="L Beldham" userId="7423f647-d816-4afc-8fbc-03de34d1b66d" providerId="ADAL" clId="{822FB3F0-4C76-48A0-8F0B-3A6B65CBC688}" dt="2024-12-18T21:05:54.620" v="404" actId="478"/>
          <ac:picMkLst>
            <pc:docMk/>
            <pc:sldMk cId="1621808961" sldId="258"/>
            <ac:picMk id="24" creationId="{AD0F4737-4C1E-D571-FD50-52F56624CDC1}"/>
          </ac:picMkLst>
        </pc:picChg>
        <pc:picChg chg="add mod">
          <ac:chgData name="L Beldham" userId="7423f647-d816-4afc-8fbc-03de34d1b66d" providerId="ADAL" clId="{822FB3F0-4C76-48A0-8F0B-3A6B65CBC688}" dt="2024-12-18T21:11:26.751" v="470" actId="1076"/>
          <ac:picMkLst>
            <pc:docMk/>
            <pc:sldMk cId="1621808961" sldId="258"/>
            <ac:picMk id="26" creationId="{D6C0DF2B-3F25-9EA6-7899-085FEDB4EAF5}"/>
          </ac:picMkLst>
        </pc:picChg>
        <pc:picChg chg="add mod">
          <ac:chgData name="L Beldham" userId="7423f647-d816-4afc-8fbc-03de34d1b66d" providerId="ADAL" clId="{822FB3F0-4C76-48A0-8F0B-3A6B65CBC688}" dt="2024-12-18T21:12:21.066" v="478" actId="1076"/>
          <ac:picMkLst>
            <pc:docMk/>
            <pc:sldMk cId="1621808961" sldId="258"/>
            <ac:picMk id="28" creationId="{FA8A6B86-73E8-2249-02C9-E4C902E96E70}"/>
          </ac:picMkLst>
        </pc:picChg>
        <pc:picChg chg="add mod">
          <ac:chgData name="L Beldham" userId="7423f647-d816-4afc-8fbc-03de34d1b66d" providerId="ADAL" clId="{822FB3F0-4C76-48A0-8F0B-3A6B65CBC688}" dt="2024-12-18T21:13:18.683" v="483" actId="1076"/>
          <ac:picMkLst>
            <pc:docMk/>
            <pc:sldMk cId="1621808961" sldId="258"/>
            <ac:picMk id="2050" creationId="{46C73CF8-4935-34E5-BA78-AFB95C92743B}"/>
          </ac:picMkLst>
        </pc:picChg>
      </pc:sldChg>
    </pc:docChg>
  </pc:docChgLst>
  <pc:docChgLst>
    <pc:chgData name="L Beldham" userId="S::lbeldham@nottinghamacademy.org::7423f647-d816-4afc-8fbc-03de34d1b66d" providerId="AD" clId="Web-{3F62581A-1EDB-562D-8AA4-141E76EAE9AF}"/>
    <pc:docChg chg="modSld">
      <pc:chgData name="L Beldham" userId="S::lbeldham@nottinghamacademy.org::7423f647-d816-4afc-8fbc-03de34d1b66d" providerId="AD" clId="Web-{3F62581A-1EDB-562D-8AA4-141E76EAE9AF}" dt="2023-12-14T20:40:43.981" v="206" actId="1076"/>
      <pc:docMkLst>
        <pc:docMk/>
      </pc:docMkLst>
      <pc:sldChg chg="addSp modSp">
        <pc:chgData name="L Beldham" userId="S::lbeldham@nottinghamacademy.org::7423f647-d816-4afc-8fbc-03de34d1b66d" providerId="AD" clId="Web-{3F62581A-1EDB-562D-8AA4-141E76EAE9AF}" dt="2023-12-14T20:40:43.981" v="206" actId="1076"/>
        <pc:sldMkLst>
          <pc:docMk/>
          <pc:sldMk cId="621355628" sldId="257"/>
        </pc:sldMkLst>
      </pc:sldChg>
      <pc:sldChg chg="addSp modSp">
        <pc:chgData name="L Beldham" userId="S::lbeldham@nottinghamacademy.org::7423f647-d816-4afc-8fbc-03de34d1b66d" providerId="AD" clId="Web-{3F62581A-1EDB-562D-8AA4-141E76EAE9AF}" dt="2023-12-14T20:38:52.868" v="72"/>
        <pc:sldMkLst>
          <pc:docMk/>
          <pc:sldMk cId="1621808961" sldId="258"/>
        </pc:sldMkLst>
      </pc:sldChg>
    </pc:docChg>
  </pc:docChgLst>
  <pc:docChgLst>
    <pc:chgData name="L Beldham" userId="S::lbeldham@nottinghamacademy.org::7423f647-d816-4afc-8fbc-03de34d1b66d" providerId="AD" clId="Web-{E93B668B-9927-6E83-9023-A94D51026B0A}"/>
    <pc:docChg chg="modSld">
      <pc:chgData name="L Beldham" userId="S::lbeldham@nottinghamacademy.org::7423f647-d816-4afc-8fbc-03de34d1b66d" providerId="AD" clId="Web-{E93B668B-9927-6E83-9023-A94D51026B0A}" dt="2023-12-14T21:48:43.507" v="160" actId="1076"/>
      <pc:docMkLst>
        <pc:docMk/>
      </pc:docMkLst>
      <pc:sldChg chg="modSp">
        <pc:chgData name="L Beldham" userId="S::lbeldham@nottinghamacademy.org::7423f647-d816-4afc-8fbc-03de34d1b66d" providerId="AD" clId="Web-{E93B668B-9927-6E83-9023-A94D51026B0A}" dt="2023-12-14T21:47:52.099" v="23" actId="1076"/>
        <pc:sldMkLst>
          <pc:docMk/>
          <pc:sldMk cId="621355628" sldId="257"/>
        </pc:sldMkLst>
      </pc:sldChg>
      <pc:sldChg chg="modSp">
        <pc:chgData name="L Beldham" userId="S::lbeldham@nottinghamacademy.org::7423f647-d816-4afc-8fbc-03de34d1b66d" providerId="AD" clId="Web-{E93B668B-9927-6E83-9023-A94D51026B0A}" dt="2023-12-14T21:48:43.507" v="160" actId="1076"/>
        <pc:sldMkLst>
          <pc:docMk/>
          <pc:sldMk cId="1621808961" sldId="258"/>
        </pc:sldMkLst>
      </pc:sldChg>
    </pc:docChg>
  </pc:docChgLst>
  <pc:docChgLst>
    <pc:chgData name="G Stripling" userId="S::gstripling@nottinghamacademy.org::38a0dbf3-2ba9-4341-825c-3af9949e3907" providerId="AD" clId="Web-{B7E8D3B1-92A2-9645-104A-AEF655548E8D}"/>
    <pc:docChg chg="modSld">
      <pc:chgData name="G Stripling" userId="S::gstripling@nottinghamacademy.org::38a0dbf3-2ba9-4341-825c-3af9949e3907" providerId="AD" clId="Web-{B7E8D3B1-92A2-9645-104A-AEF655548E8D}" dt="2024-01-14T18:42:32.420" v="71"/>
      <pc:docMkLst>
        <pc:docMk/>
      </pc:docMkLst>
      <pc:sldChg chg="modSp">
        <pc:chgData name="G Stripling" userId="S::gstripling@nottinghamacademy.org::38a0dbf3-2ba9-4341-825c-3af9949e3907" providerId="AD" clId="Web-{B7E8D3B1-92A2-9645-104A-AEF655548E8D}" dt="2024-01-14T18:42:32.420" v="71"/>
        <pc:sldMkLst>
          <pc:docMk/>
          <pc:sldMk cId="1621808961" sldId="25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837DE0-D2B0-A14B-1560-AA962A5BE6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B4F0A8-619A-D617-C939-575A08D20D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255364-FAC1-E668-3F92-2D2128B68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20/12/2024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4D1E93-1E06-098D-4646-AB843C579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86EEEA-917A-DD69-1FA2-8D7715907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593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EE6A1-90A6-3570-C9B3-7C1191AA7D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0EF413-53BC-68FB-DCDF-90C8967869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2059A9-96D2-BDF9-6DDF-DE8B076F85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20/12/2024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4FA037-0796-5B0F-F326-0238A756C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0B4D17-CDF4-7AE9-11FA-A9A9CF4E1E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87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DB65CA-27D4-0DE8-C16C-94A1462A5B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9B2E4D-B9CE-EC0C-E472-3DE3901756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21CE4D-75B1-750E-AB2E-FC5426C4E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20/12/2024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24BC0D-9EE7-1AEB-5266-E2F8FFD4B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8C603A-52A5-2415-2A9B-23E1FD61E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790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0EE8F-7A52-84EE-513B-69912C607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9928F4-36C2-C180-D518-77BC791CCC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DBB76C-7DBF-BB07-B30E-03D437C0DA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5C6C0C-E8CA-B3EA-DC1B-6387EEC97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20/12/2024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486D15-3971-90E5-22AB-3576B3219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693884-3446-751C-7AA8-20DB8651E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056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419E38-3A35-9906-39C8-0F3C0D0758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6E3B11-61EB-5D61-5CCD-234DCCD7FF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D740B1-BB5E-138A-6A39-86FB1AA4D6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EECE8A8-BC40-C227-B02B-67AC68C368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FEF4C1-C8C0-BFBC-04F9-80758C6B18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251981C-45D4-2FF1-7F0B-DC25217F2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20/12/2024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8398247-A5EF-3267-9B44-F2926ED07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921B90-5428-C107-7791-5E94D80826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990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33F92A-FB88-4475-1DA2-7783A85FE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1C8F164-6D35-A6B1-D168-7EA6119CEF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20/12/2024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40BF43-4130-C566-7BB7-FBE23AD536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41FFF5-B9D3-0675-855C-7BEB83882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155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163F8CA-FB98-82DA-7BD8-1DA44CDA0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20/12/2024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CEC4A0-7478-1542-F624-0784A60B1E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9E60A4-6CBF-2F86-F6AE-7F928A9BD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5744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08361E-D8EE-F20B-A0FD-D2B5AECF6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6B238E-BD18-4FD4-C95C-8F408E1A54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501B25-D0DA-1309-86A0-7FB355B46C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171EA-BB73-3393-D87A-B531132CB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20/12/2024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628343-7658-BBF2-4C28-A152DF873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9ECD3A-2AE4-B30C-ECE9-B13FBDE8B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6299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911C15-959C-BD5D-9B77-1F408D172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00ED03-27C5-659C-2480-B31BCAFA55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2AD2C2-6D74-2DE2-EA24-C8121E3858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7B61CE-78F0-92FE-B564-E8B42CE61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20/12/2024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DA2327-F757-8BBE-8309-BF4966DC4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9E3A9E-10A0-0C6F-F78B-3758E3049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9130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6C4396-A1CC-3B5C-B67E-A8569D854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928CCF-4B9B-99C4-AD62-CB71A726CA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C90BDE-D4E3-5563-E828-C940E9DB8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20/12/2024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D1CDE5-34F4-01BE-01E8-20C003C79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3CEF44-6F21-3896-7A09-13C8A4143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0084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060D061-9858-6532-2A68-B5D4F90B44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3D661C-E845-7C63-4B5F-2A3664742D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EBCE2D-F2FE-4CBB-D515-14E40D0B7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20/12/2024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688B82-4378-10A7-8C29-4CB51B751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D6B102-2552-9CEC-09C5-E22E54C82E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8608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A44A959-0175-EB04-83C8-DB8122EA2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47032A-33E5-8F3B-97F2-1E09BEC9CE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D83CB6-E431-3F4B-CCD4-50354AD3F6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61558AE-FEDC-48C1-BE0C-0E2E518F8B3F}" type="datetimeFigureOut">
              <a:rPr lang="en-GB" smtClean="0"/>
              <a:t>20/12/2024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16B42E-F455-821A-5133-8D3661D3F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020AB6-F5B1-26EF-21F1-B05A020889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4523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jpe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jpe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Text Box">
            <a:extLst>
              <a:ext uri="{FF2B5EF4-FFF2-40B4-BE49-F238E27FC236}">
                <a16:creationId xmlns:a16="http://schemas.microsoft.com/office/drawing/2014/main" id="{96DF3772-F158-BFBC-5E91-8FD94A626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942" y="2059036"/>
            <a:ext cx="9483587" cy="2068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2CF4461-FDD5-E561-08ED-D9D5068277E5}"/>
              </a:ext>
            </a:extLst>
          </p:cNvPr>
          <p:cNvSpPr/>
          <p:nvPr/>
        </p:nvSpPr>
        <p:spPr>
          <a:xfrm>
            <a:off x="3533888" y="3666185"/>
            <a:ext cx="5318265" cy="92333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400" b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rgbClr val="84ACB6">
                      <a:lumMod val="60000"/>
                      <a:lumOff val="40000"/>
                    </a:srgbClr>
                  </a:outerShdw>
                </a:effectLst>
                <a:latin typeface="Britannic Bold"/>
              </a:rPr>
              <a:t>Year 6- History</a:t>
            </a:r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A7D128-58FB-AC8D-635A-EE04BAB3B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4077" y="162560"/>
            <a:ext cx="5783846" cy="1979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806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916333" y="227806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5520088"/>
              </p:ext>
            </p:extLst>
          </p:nvPr>
        </p:nvGraphicFramePr>
        <p:xfrm>
          <a:off x="170207" y="1093538"/>
          <a:ext cx="3215598" cy="5536656"/>
        </p:xfrm>
        <a:graphic>
          <a:graphicData uri="http://schemas.openxmlformats.org/drawingml/2006/table">
            <a:tbl>
              <a:tblPr firstRow="1" firstCol="1" bandRow="1"/>
              <a:tblGrid>
                <a:gridCol w="3215598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4283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5293821">
                <a:tc>
                  <a:txBody>
                    <a:bodyPr/>
                    <a:lstStyle/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War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state of armed conflict between different countries or groups within a country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Invaded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to enter a country or region with the aim to occupy it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Empire-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a group of states or countries ruled by a single monarch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Evacuation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the process of moving people from a dangerous place to somewhere safe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Bomb shelter-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an enclosed space designed to protect people from explosive weapons such as bombs or missiles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Rations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a fixed amount of something officially allowed for each person during a shortage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Frontline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the military line or part of an army that is closest to the enemy </a:t>
                      </a: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9230077"/>
              </p:ext>
            </p:extLst>
          </p:nvPr>
        </p:nvGraphicFramePr>
        <p:xfrm>
          <a:off x="5270500" y="991796"/>
          <a:ext cx="6921500" cy="5807008"/>
        </p:xfrm>
        <a:graphic>
          <a:graphicData uri="http://schemas.openxmlformats.org/drawingml/2006/table">
            <a:tbl>
              <a:tblPr firstRow="1" firstCol="1" bandRow="1"/>
              <a:tblGrid>
                <a:gridCol w="6921500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706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5512881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buFont typeface="Arial"/>
                        <a:buNone/>
                      </a:pPr>
                      <a:endParaRPr lang="en-GB" sz="14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endParaRPr lang="en-GB" sz="14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World War II began in 1939 and ended in 1945</a:t>
                      </a:r>
                      <a:endParaRPr lang="en-GB"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World War II began in Europe on Sept 1st 1939 when Germany invaded Poland. Great Britain and France responded by declaring War on Germany on Sept 3rd. </a:t>
                      </a: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German represented a threat to British  security of its empire. Letting Germany dominate Europe had grave implications for British status and survival.</a:t>
                      </a: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Britain went to War to defend the balance of power and safeguard Britain's position in the world. </a:t>
                      </a: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endParaRPr lang="en-GB" sz="12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endParaRPr lang="en-GB" sz="12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Arial" panose="020B0604020202020204" pitchFamily="34" charset="0"/>
                        <a:buNone/>
                      </a:pPr>
                      <a:endParaRPr lang="en-GB" sz="12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Winston Churchill was the Prime Minster of the country during WW2</a:t>
                      </a: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During the war, Churchill led the country in the </a:t>
                      </a:r>
                      <a:r>
                        <a:rPr lang="en-GB" sz="1200" b="1" i="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fight against Hitler.</a:t>
                      </a: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Adolf </a:t>
                      </a:r>
                      <a:r>
                        <a:rPr lang="en-GB" sz="1200" b="1" i="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Hitler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 ruled Germany from 1933 to 1945.</a:t>
                      </a: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endParaRPr lang="en-GB" sz="1200" b="0" i="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endParaRPr lang="en-GB" sz="12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endParaRPr lang="en-GB" sz="12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Evacuation of civilians during WW2 was designed to protect people, especially children from the risks of bombing in cities and moved them to areas less at risk.</a:t>
                      </a: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1.5 million people were relocated.</a:t>
                      </a: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Some evacuees flourished in their new surroundings while others endured a miserable life.</a:t>
                      </a: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experienced a restricted diet due to rationing and were crammed into classrooms at school.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Font typeface="Arial" panose="020B0604020202020204" pitchFamily="34" charset="0"/>
                        <a:buNone/>
                      </a:pPr>
                      <a:endParaRPr lang="en-GB" sz="12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Arial" panose="020B0604020202020204" pitchFamily="34" charset="0"/>
                        <a:buNone/>
                      </a:pPr>
                      <a:endParaRPr lang="en-GB" sz="12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Arial" panose="020B0604020202020204" pitchFamily="34" charset="0"/>
                        <a:buNone/>
                      </a:pPr>
                      <a:endParaRPr lang="en-GB" sz="12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During WW2 woman worked in factories, built ships, aeroplanes, worked as air raid wardens, nurses, fire officers and evacuation officers.</a:t>
                      </a: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Soldiers working in the trenches had a difficult and dangerous role through the risk of disease and shellfire.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581089"/>
              </p:ext>
            </p:extLst>
          </p:nvPr>
        </p:nvGraphicFramePr>
        <p:xfrm>
          <a:off x="4722141" y="198077"/>
          <a:ext cx="6122329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9996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2187292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2185041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35112">
                <a:tc>
                  <a:txBody>
                    <a:bodyPr/>
                    <a:lstStyle/>
                    <a:p>
                      <a:r>
                        <a:rPr lang="en-US" dirty="0"/>
                        <a:t>Year group: 6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 Word War II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1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3" name="Picture 3" descr="A group of soldiers walking on a dirt road&#10;&#10;Description automatically generated">
            <a:extLst>
              <a:ext uri="{FF2B5EF4-FFF2-40B4-BE49-F238E27FC236}">
                <a16:creationId xmlns:a16="http://schemas.microsoft.com/office/drawing/2014/main" id="{05AB733A-1F94-5337-DD51-AA65ED0FA9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07885" y="79120"/>
            <a:ext cx="2260774" cy="1737457"/>
          </a:xfrm>
          <a:prstGeom prst="rect">
            <a:avLst/>
          </a:prstGeom>
        </p:spPr>
      </p:pic>
      <p:pic>
        <p:nvPicPr>
          <p:cNvPr id="4" name="Picture 4" descr="A group of soldiers in water&#10;&#10;Description automatically generated">
            <a:extLst>
              <a:ext uri="{FF2B5EF4-FFF2-40B4-BE49-F238E27FC236}">
                <a16:creationId xmlns:a16="http://schemas.microsoft.com/office/drawing/2014/main" id="{7ED99307-A576-4551-DAA6-09BA98400A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9607" y="866173"/>
            <a:ext cx="1731999" cy="1272097"/>
          </a:xfrm>
          <a:prstGeom prst="rect">
            <a:avLst/>
          </a:prstGeom>
        </p:spPr>
      </p:pic>
      <p:pic>
        <p:nvPicPr>
          <p:cNvPr id="5" name="Picture 6" descr="A fighter plane flying in the sky&#10;&#10;Description automatically generated">
            <a:extLst>
              <a:ext uri="{FF2B5EF4-FFF2-40B4-BE49-F238E27FC236}">
                <a16:creationId xmlns:a16="http://schemas.microsoft.com/office/drawing/2014/main" id="{7F3F3256-A477-AD32-4B5B-7BF4A778AC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0685" y="2138270"/>
            <a:ext cx="1707759" cy="1309710"/>
          </a:xfrm>
          <a:prstGeom prst="rect">
            <a:avLst/>
          </a:prstGeom>
        </p:spPr>
      </p:pic>
      <p:pic>
        <p:nvPicPr>
          <p:cNvPr id="7" name="Picture 7" descr="A person helping a group of children&#10;&#10;Description automatically generated">
            <a:extLst>
              <a:ext uri="{FF2B5EF4-FFF2-40B4-BE49-F238E27FC236}">
                <a16:creationId xmlns:a16="http://schemas.microsoft.com/office/drawing/2014/main" id="{83F31EE6-97F1-017C-1F49-11572C4A19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79607" y="3447980"/>
            <a:ext cx="1769120" cy="130970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0310EA0-3E3C-C9A0-7130-2F3508EAC55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64302" y="1281866"/>
            <a:ext cx="1141776" cy="45516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DFBCAB5-D33B-7CCD-6E06-185C10426F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27906" y="2930266"/>
            <a:ext cx="1864817" cy="46837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D312A7D-8413-CD60-EC92-69DC9609555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75507" y="2930267"/>
            <a:ext cx="1747392" cy="46837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6FA7DBA-3A35-660E-C470-CE1069E19EE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39865" y="4176611"/>
            <a:ext cx="1064338" cy="42741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8BD684C-AC3F-C367-C039-4B893FF99BA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13861" y="5673216"/>
            <a:ext cx="1233383" cy="468373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037D54F1-1A7C-FF8A-935D-5C6B3B2B8B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1168" y="4757689"/>
            <a:ext cx="1265997" cy="1579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B699242F-F776-905F-3D17-457374920EE8}"/>
              </a:ext>
            </a:extLst>
          </p:cNvPr>
          <p:cNvSpPr txBox="1"/>
          <p:nvPr/>
        </p:nvSpPr>
        <p:spPr>
          <a:xfrm>
            <a:off x="3624989" y="6352146"/>
            <a:ext cx="1587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>
                <a:latin typeface="Calibri" panose="020F0502020204030204" pitchFamily="34" charset="0"/>
                <a:cs typeface="Calibri" panose="020F0502020204030204" pitchFamily="34" charset="0"/>
              </a:rPr>
              <a:t>Winston Churchill</a:t>
            </a:r>
          </a:p>
          <a:p>
            <a:r>
              <a:rPr lang="en-GB" sz="1400" b="1" dirty="0">
                <a:latin typeface="Calibri" panose="020F0502020204030204" pitchFamily="34" charset="0"/>
                <a:cs typeface="Calibri" panose="020F0502020204030204" pitchFamily="34" charset="0"/>
              </a:rPr>
              <a:t>UK Prime Minister </a:t>
            </a:r>
          </a:p>
        </p:txBody>
      </p:sp>
    </p:spTree>
    <p:extLst>
      <p:ext uri="{BB962C8B-B14F-4D97-AF65-F5344CB8AC3E}">
        <p14:creationId xmlns:p14="http://schemas.microsoft.com/office/powerpoint/2010/main" val="621355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916333" y="68311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4757853"/>
              </p:ext>
            </p:extLst>
          </p:nvPr>
        </p:nvGraphicFramePr>
        <p:xfrm>
          <a:off x="190852" y="733621"/>
          <a:ext cx="2113723" cy="6000242"/>
        </p:xfrm>
        <a:graphic>
          <a:graphicData uri="http://schemas.openxmlformats.org/drawingml/2006/table">
            <a:tbl>
              <a:tblPr firstRow="1" firstCol="1" bandRow="1"/>
              <a:tblGrid>
                <a:gridCol w="2113723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213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3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3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3880132">
                <a:tc>
                  <a:txBody>
                    <a:bodyPr/>
                    <a:lstStyle/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3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Society-</a:t>
                      </a:r>
                      <a:r>
                        <a:rPr lang="en-GB" sz="13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the groups of people that share the same laws, rights, resources and live under the same flag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3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Architecture</a:t>
                      </a:r>
                      <a:r>
                        <a:rPr lang="en-GB" sz="13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  the science and art of designing buildings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3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Kingdom</a:t>
                      </a:r>
                      <a:r>
                        <a:rPr lang="en-GB" sz="13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a country whose ruler is a king or queen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3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Military campaign</a:t>
                      </a:r>
                      <a:r>
                        <a:rPr lang="en-GB" sz="13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s- a connected series of operations designed to bring about a particular result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3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Empire</a:t>
                      </a:r>
                      <a:r>
                        <a:rPr lang="en-GB" sz="13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– a group of territories ruled by one single ruler or state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3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Democracy</a:t>
                      </a:r>
                      <a:r>
                        <a:rPr lang="en-GB" sz="13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a government run by the people. Each citizen has a say about how the government is run</a:t>
                      </a: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4150214"/>
              </p:ext>
            </p:extLst>
          </p:nvPr>
        </p:nvGraphicFramePr>
        <p:xfrm>
          <a:off x="4890570" y="902047"/>
          <a:ext cx="7175096" cy="5909140"/>
        </p:xfrm>
        <a:graphic>
          <a:graphicData uri="http://schemas.openxmlformats.org/drawingml/2006/table">
            <a:tbl>
              <a:tblPr firstRow="1" firstCol="1" bandRow="1"/>
              <a:tblGrid>
                <a:gridCol w="7175096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5535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5632288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1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Alexander the Great was a king of the ancient Greek Kingdom of Macedon. He became king in 336 BC at the age of 20.</a:t>
                      </a:r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1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led his army to take over Greece, Persia, Egypt and even part of India.</a:t>
                      </a:r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1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ruled so much of the world they called him </a:t>
                      </a:r>
                      <a:r>
                        <a:rPr lang="en-GB" sz="115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‘Alexander the Great’.</a:t>
                      </a:r>
                      <a:endParaRPr lang="en-GB" sz="115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1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Wherever he went, Alexander took </a:t>
                      </a:r>
                      <a:r>
                        <a:rPr lang="en-GB" sz="115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Greek ideas.</a:t>
                      </a:r>
                      <a:endParaRPr lang="en-GB" sz="115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endParaRPr lang="en-GB" sz="11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endParaRPr lang="en-GB" sz="11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endParaRPr lang="en-GB" sz="11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1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Alexander the Great spent most of his time as a ruler conducting military campaigns through Western Asia and Egypt</a:t>
                      </a: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1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By the age of 30 he had created one of the largest empires in history. He was undefeated in battle </a:t>
                      </a: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1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Democracy is one of the most famous legacies of Ancient Greeks 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endParaRPr lang="en-GB" sz="11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endParaRPr lang="en-GB" sz="11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Greek architecture is known for tall columns, intricate detail, symmetry, harmony and balance – Doric Order, Iconic Order and Corinthian order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Ancient Greece architecture is best known for its temples- including the temple of Zeus , Hera and Parthenon 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endParaRPr lang="en-GB" sz="11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endParaRPr lang="en-GB" sz="11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1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In ancient Greece, athletics emerged as a way of connecting people, elevating position in society, training for combat, and earning respect.</a:t>
                      </a:r>
                      <a:endParaRPr lang="en-US" sz="1150" dirty="0"/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1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Ancient Greece introduced contests including long jump, Diskos and javelin throwing, wrestling, boxing, horse raced and chariot races.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1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1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15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Ancient Greek religion was based on the belief that there were 13 gods and goddesses that ruled the universe in Greece.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7348018"/>
              </p:ext>
            </p:extLst>
          </p:nvPr>
        </p:nvGraphicFramePr>
        <p:xfrm>
          <a:off x="4890568" y="165139"/>
          <a:ext cx="7175097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9025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3557376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1398696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35112">
                <a:tc>
                  <a:txBody>
                    <a:bodyPr/>
                    <a:lstStyle/>
                    <a:p>
                      <a:r>
                        <a:rPr lang="en-US" dirty="0"/>
                        <a:t>Year group: 6 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 Ancient Greece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3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3" name="Picture 3" descr="A stone structure with columns with Parthenon in the background&#10;&#10;Description automatically generated">
            <a:extLst>
              <a:ext uri="{FF2B5EF4-FFF2-40B4-BE49-F238E27FC236}">
                <a16:creationId xmlns:a16="http://schemas.microsoft.com/office/drawing/2014/main" id="{CFF21199-C403-6BA4-2D0C-8E0DD95E90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3097" y="733621"/>
            <a:ext cx="2278223" cy="1466966"/>
          </a:xfrm>
          <a:prstGeom prst="rect">
            <a:avLst/>
          </a:prstGeom>
        </p:spPr>
      </p:pic>
      <p:pic>
        <p:nvPicPr>
          <p:cNvPr id="4" name="Picture 4" descr="An ancient amphitheater with columns with Hierapolis in the background&#10;&#10;Description automatically generated">
            <a:extLst>
              <a:ext uri="{FF2B5EF4-FFF2-40B4-BE49-F238E27FC236}">
                <a16:creationId xmlns:a16="http://schemas.microsoft.com/office/drawing/2014/main" id="{070E7B8D-B58A-0AEB-041F-F749B21C48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3097" y="2245312"/>
            <a:ext cx="2278222" cy="1514355"/>
          </a:xfrm>
          <a:prstGeom prst="rect">
            <a:avLst/>
          </a:prstGeom>
        </p:spPr>
      </p:pic>
      <p:pic>
        <p:nvPicPr>
          <p:cNvPr id="8" name="Picture 8" descr="A painting of a person standing on a step with people around him&#10;&#10;Description automatically generated">
            <a:extLst>
              <a:ext uri="{FF2B5EF4-FFF2-40B4-BE49-F238E27FC236}">
                <a16:creationId xmlns:a16="http://schemas.microsoft.com/office/drawing/2014/main" id="{17936EEB-B27E-EB8E-9C44-836C29B2D6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3097" y="3804391"/>
            <a:ext cx="2290822" cy="163948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857DB9C-0787-E260-AD4E-74007D0C58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74627" y="1228851"/>
            <a:ext cx="1700132" cy="46988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46B65F3-475A-ED29-2E77-8CBF8A5CE2D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7314" y="1228851"/>
            <a:ext cx="1261032" cy="45397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ADEA492-B690-7522-647C-70F299B74EB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70433" y="2762133"/>
            <a:ext cx="1888994" cy="47224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D59C2E2-ACAD-764C-2054-EC203E7E379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18189" y="3946440"/>
            <a:ext cx="1083661" cy="38955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D6C0DF2B-3F25-9EA6-7899-085FEDB4EAF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28741" y="4817945"/>
            <a:ext cx="895905" cy="39901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A8A6B86-73E8-2249-02C9-E4C902E96E7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60670" y="5914640"/>
            <a:ext cx="965009" cy="381683"/>
          </a:xfrm>
          <a:prstGeom prst="rect">
            <a:avLst/>
          </a:prstGeom>
        </p:spPr>
      </p:pic>
      <p:pic>
        <p:nvPicPr>
          <p:cNvPr id="2050" name="Picture 2" descr="Alexander the Great | Olymp | Pictures | Geography im Austria-Forum">
            <a:extLst>
              <a:ext uri="{FF2B5EF4-FFF2-40B4-BE49-F238E27FC236}">
                <a16:creationId xmlns:a16="http://schemas.microsoft.com/office/drawing/2014/main" id="{46C73CF8-4935-34E5-BA78-AFB95C9274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825" y="5443872"/>
            <a:ext cx="1001173" cy="1398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9E12FF10-7DAB-3B66-728C-68CCD5078747}"/>
              </a:ext>
            </a:extLst>
          </p:cNvPr>
          <p:cNvSpPr txBox="1"/>
          <p:nvPr/>
        </p:nvSpPr>
        <p:spPr>
          <a:xfrm>
            <a:off x="3423374" y="5653030"/>
            <a:ext cx="1267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>
                <a:latin typeface="Calibri" panose="020F0502020204030204" pitchFamily="34" charset="0"/>
                <a:cs typeface="Calibri" panose="020F0502020204030204" pitchFamily="34" charset="0"/>
              </a:rPr>
              <a:t>Alexander the </a:t>
            </a:r>
          </a:p>
          <a:p>
            <a:r>
              <a:rPr lang="en-GB" sz="1400" b="1" dirty="0">
                <a:latin typeface="Calibri" panose="020F0502020204030204" pitchFamily="34" charset="0"/>
                <a:cs typeface="Calibri" panose="020F0502020204030204" pitchFamily="34" charset="0"/>
              </a:rPr>
              <a:t>Great </a:t>
            </a:r>
          </a:p>
        </p:txBody>
      </p:sp>
    </p:spTree>
    <p:extLst>
      <p:ext uri="{BB962C8B-B14F-4D97-AF65-F5344CB8AC3E}">
        <p14:creationId xmlns:p14="http://schemas.microsoft.com/office/powerpoint/2010/main" val="16218089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bdaa650-8cd8-42f6-940f-8c4192b28714" xsi:nil="true"/>
    <lcf76f155ced4ddcb4097134ff3c332f xmlns="8b73fee4-4ac8-4f88-ad2e-4ab6413e1b1c">
      <Terms xmlns="http://schemas.microsoft.com/office/infopath/2007/PartnerControls"/>
    </lcf76f155ced4ddcb4097134ff3c332f>
    <SharedWithUsers xmlns="fbdaa650-8cd8-42f6-940f-8c4192b28714">
      <UserInfo>
        <DisplayName/>
        <AccountId xsi:nil="true"/>
        <AccountType/>
      </UserInfo>
    </SharedWithUsers>
    <MediaLengthInSeconds xmlns="8b73fee4-4ac8-4f88-ad2e-4ab6413e1b1c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8" ma:contentTypeDescription="Create a new document." ma:contentTypeScope="" ma:versionID="022ec7ac03cae412e9e122297c51b85b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f72f75c160a832d82c99819a47462b20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e85d434-088b-4a0c-a0e6-a780414f8814}" ma:internalName="TaxCatchAll" ma:showField="CatchAllData" ma:web="fbdaa650-8cd8-42f6-940f-8c4192b2871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D770B42-6AB1-4742-A7C9-0033CE9B861B}">
  <ds:schemaRefs>
    <ds:schemaRef ds:uri="http://purl.org/dc/terms/"/>
    <ds:schemaRef ds:uri="8b73fee4-4ac8-4f88-ad2e-4ab6413e1b1c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fbdaa650-8cd8-42f6-940f-8c4192b28714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C25C69DD-70F1-4FE8-9B44-6A5246C87CE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73fee4-4ac8-4f88-ad2e-4ab6413e1b1c"/>
    <ds:schemaRef ds:uri="fbdaa650-8cd8-42f6-940f-8c4192b287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F04AFA0-56E6-4D61-A7EE-39B33765E3D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</TotalTime>
  <Words>692</Words>
  <Application>Microsoft Office PowerPoint</Application>
  <PresentationFormat>Widescreen</PresentationFormat>
  <Paragraphs>78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Beldham</dc:creator>
  <cp:lastModifiedBy>L Beldham</cp:lastModifiedBy>
  <cp:revision>1020</cp:revision>
  <dcterms:created xsi:type="dcterms:W3CDTF">2023-03-17T10:15:59Z</dcterms:created>
  <dcterms:modified xsi:type="dcterms:W3CDTF">2024-12-20T15:22:58Z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2023-03-17T12:45:07Z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a000942b-8426-4c1d-9799-b3c03e53af05</vt:lpwstr>
  </property>
  <property fmtid="{D5CDD505-2E9C-101B-9397-08002B2CF9AE}" pid="8" name="MSIP_Label_f9d133d5-5401-4903-95cd-de83b334d2cb_ContentBits">
    <vt:lpwstr>0</vt:lpwstr>
  </property>
  <property fmtid="{D5CDD505-2E9C-101B-9397-08002B2CF9AE}" pid="9" name="ContentTypeId">
    <vt:lpwstr>0x010100F3E5687FBB17144BBF058BF3091118F4</vt:lpwstr>
  </property>
  <property fmtid="{D5CDD505-2E9C-101B-9397-08002B2CF9AE}" pid="10" name="Order">
    <vt:r8>26525300</vt:r8>
  </property>
  <property fmtid="{D5CDD505-2E9C-101B-9397-08002B2CF9AE}" pid="11" name="ComplianceAssetId">
    <vt:lpwstr/>
  </property>
  <property fmtid="{D5CDD505-2E9C-101B-9397-08002B2CF9AE}" pid="12" name="_ExtendedDescription">
    <vt:lpwstr/>
  </property>
  <property fmtid="{D5CDD505-2E9C-101B-9397-08002B2CF9AE}" pid="13" name="TriggerFlowInfo">
    <vt:lpwstr/>
  </property>
  <property fmtid="{D5CDD505-2E9C-101B-9397-08002B2CF9AE}" pid="14" name="MediaServiceImageTags">
    <vt:lpwstr/>
  </property>
</Properties>
</file>