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5" r:id="rId4"/>
  </p:sldMasterIdLst>
  <p:sldIdLst>
    <p:sldId id="256" r:id="rId5"/>
    <p:sldId id="257" r:id="rId6"/>
    <p:sldId id="261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792" autoAdjust="0"/>
  </p:normalViewPr>
  <p:slideViewPr>
    <p:cSldViewPr snapToGrid="0">
      <p:cViewPr varScale="1">
        <p:scale>
          <a:sx n="67" d="100"/>
          <a:sy n="67" d="100"/>
        </p:scale>
        <p:origin x="62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611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7164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774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74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317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127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078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2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96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623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45192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9323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64260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6958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31660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663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04/06/2024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37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5866590" cy="1754326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6 </a:t>
            </a:r>
            <a:endParaRPr lang="en-US" dirty="0"/>
          </a:p>
          <a:p>
            <a:pPr algn="ctr"/>
            <a:r>
              <a:rPr lang="en-US" sz="54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Music - Charanga</a:t>
            </a:r>
            <a:endParaRPr lang="en-US" sz="5400" b="1" cap="none" spc="0" dirty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4751742"/>
              </p:ext>
            </p:extLst>
          </p:nvPr>
        </p:nvGraphicFramePr>
        <p:xfrm>
          <a:off x="374843" y="1571138"/>
          <a:ext cx="3120600" cy="481381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Bridge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fill section in-between the verse and chorus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layers of sound working together. 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Improvise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where a melody line is made up to fit the chords of the song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Cover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when a song is rewritten and performed by another musician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Pop music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mix of rock and roll and other popular music from the 1950s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Neo-soul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form of pop music that incorporates styles of soul music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Motown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music characterized by a thumping backbeat that made dancing easy for everyone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6430363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836386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317750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6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Happy (Pop/Neo-Soul)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Autumn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3405029"/>
              </p:ext>
            </p:extLst>
          </p:nvPr>
        </p:nvGraphicFramePr>
        <p:xfrm>
          <a:off x="3606459" y="1580811"/>
          <a:ext cx="6005243" cy="497370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Happy is a neo-soul style of song, that is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form of pop music that incorporates styles of soul music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Motown music is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popular music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characterized by a thumping backbeat that made dancing easy for everyone</a:t>
                      </a:r>
                      <a:endParaRPr lang="en-US" sz="14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Happy is a song written, produced and performed by the American singer and producer Pharrell Williams.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is also featured in the film, Despicable Me 2. Happy is from Pharrell's second album, Girl (2014).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Happy is a Pop song that has a Soul music sound and groove from the 1960s, very much like a Motown song.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Happy was the most successful song of 2014.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5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5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Other famous pop song include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Top Of The World sung by The Carpenters, Don’t Worry, Be Happy sung by Bobby </a:t>
                      </a: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McFerrin and </a:t>
                      </a:r>
                      <a:r>
                        <a:rPr lang="en-US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Walking On Sunshine sung by Katrina And </a:t>
                      </a:r>
                      <a:r>
                        <a:rPr lang="en-GB" sz="15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Waves.</a:t>
                      </a: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1F9E2D2A-A576-CCFB-8DF0-60FC4818A6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50417" y="252239"/>
            <a:ext cx="2341583" cy="2347912"/>
          </a:xfrm>
          <a:prstGeom prst="rect">
            <a:avLst/>
          </a:prstGeom>
        </p:spPr>
      </p:pic>
      <p:pic>
        <p:nvPicPr>
          <p:cNvPr id="5" name="Picture 2" descr="Classic Tracks: Katrina &amp; The Waves, &quot;Walking On Sunshine&quot;">
            <a:extLst>
              <a:ext uri="{FF2B5EF4-FFF2-40B4-BE49-F238E27FC236}">
                <a16:creationId xmlns:a16="http://schemas.microsoft.com/office/drawing/2014/main" id="{85C75F4B-11CC-6F46-1DA5-5C00634686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0" r="13250"/>
          <a:stretch/>
        </p:blipFill>
        <p:spPr bwMode="auto">
          <a:xfrm>
            <a:off x="9943903" y="4506637"/>
            <a:ext cx="2006918" cy="204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4" descr="Carpenters - Top Of The World = トップ・オブ・ザ・ワールド (Vinyl) | eBay">
            <a:extLst>
              <a:ext uri="{FF2B5EF4-FFF2-40B4-BE49-F238E27FC236}">
                <a16:creationId xmlns:a16="http://schemas.microsoft.com/office/drawing/2014/main" id="{ACF1C099-E0AF-BACB-8BBD-4D8F003C8F5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Carpenters - Top Of The World (Ultrasound 12'' Version) - YouTube">
            <a:extLst>
              <a:ext uri="{FF2B5EF4-FFF2-40B4-BE49-F238E27FC236}">
                <a16:creationId xmlns:a16="http://schemas.microsoft.com/office/drawing/2014/main" id="{E4160541-FBB0-6CF0-3E5E-30BB96FA3D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53" r="22110"/>
          <a:stretch/>
        </p:blipFill>
        <p:spPr bwMode="auto">
          <a:xfrm>
            <a:off x="10187664" y="2743200"/>
            <a:ext cx="1667087" cy="16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313109"/>
              </p:ext>
            </p:extLst>
          </p:nvPr>
        </p:nvGraphicFramePr>
        <p:xfrm>
          <a:off x="374843" y="1571138"/>
          <a:ext cx="3120600" cy="499669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layers of sound working together. </a:t>
                      </a: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Improvise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where a melody line is made up to fit the chords of the song.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Bossa Nova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style of Brazilian music with more emphasis on melody over percussion.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Appraising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listening to and understanding styles of music.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Syncopation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type of rhythm with an emphasis on the ‘off-beat’.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Swing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a type of American jazz from the 1930s and 1940s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Big Band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typically a 17-piece band used in swing and jazz music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Blues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an early type of jazz which featured deep and emotional songs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944473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6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Classroom Jazz (Unit 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Spring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534861"/>
              </p:ext>
            </p:extLst>
          </p:nvPr>
        </p:nvGraphicFramePr>
        <p:xfrm>
          <a:off x="3606459" y="1580811"/>
          <a:ext cx="6005243" cy="494322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Blues and swing are different types of jazz music that come from America in the 1920s, 1930s and 1940s.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Blues is a style of music originating in the deep south of America and is considered an ancestor of Jazz.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Jazz music uses improvisation, which is where musicians make up a melody on the spot to match the chords of the music.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Big Bands were used in the swing era, featuring guitar, bass, piano, drums, saxophones, trumpets and trombones.</a:t>
                      </a: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Bacharach Anorak has a Latin American groove feel to it.</a:t>
                      </a:r>
                    </a:p>
                    <a:p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music is based on the style of Burt Bacharach. 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Burt Bacharach is one of the most influential American musicians of the 1950s and blended early pop and jazz styles together.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endParaRPr lang="en-US" sz="14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famous jazz pieces include Take The ‘A’ Train by Duke Ellington, Back ‘</a:t>
                      </a:r>
                      <a:r>
                        <a:rPr lang="en-US" sz="1400" b="0" i="0" u="none" strike="noStrike" kern="1200" baseline="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O’Town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Blues by Earl Hines and One ‘O’ Clock Jump by Count Basie.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81EA83C8-F2A3-DEBF-965E-C31F5E96CF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3137" y="241700"/>
            <a:ext cx="2162175" cy="1695450"/>
          </a:xfrm>
          <a:prstGeom prst="rect">
            <a:avLst/>
          </a:prstGeom>
        </p:spPr>
      </p:pic>
      <p:pic>
        <p:nvPicPr>
          <p:cNvPr id="7" name="Picture 2" descr="Burt Bacharach | Biography, Songs, Prizes, &amp; Facts | Britannica">
            <a:extLst>
              <a:ext uri="{FF2B5EF4-FFF2-40B4-BE49-F238E27FC236}">
                <a16:creationId xmlns:a16="http://schemas.microsoft.com/office/drawing/2014/main" id="{D2E00AF8-2AD4-E49C-497B-440B1D92E1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3149" y="2076450"/>
            <a:ext cx="196215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Duke Ellington | Biography, Songs, Albums, &amp; Facts | Britannica">
            <a:extLst>
              <a:ext uri="{FF2B5EF4-FFF2-40B4-BE49-F238E27FC236}">
                <a16:creationId xmlns:a16="http://schemas.microsoft.com/office/drawing/2014/main" id="{9BB9893B-3DFF-2D99-3931-2BE6346A92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975"/>
          <a:stretch/>
        </p:blipFill>
        <p:spPr bwMode="auto">
          <a:xfrm>
            <a:off x="9812336" y="4539850"/>
            <a:ext cx="226377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0482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1216840" y="88285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8823740"/>
              </p:ext>
            </p:extLst>
          </p:nvPr>
        </p:nvGraphicFramePr>
        <p:xfrm>
          <a:off x="374843" y="1571138"/>
          <a:ext cx="3120600" cy="4630937"/>
        </p:xfrm>
        <a:graphic>
          <a:graphicData uri="http://schemas.openxmlformats.org/drawingml/2006/table">
            <a:tbl>
              <a:tblPr firstRow="1" firstCol="1" bandRow="1"/>
              <a:tblGrid>
                <a:gridCol w="3120600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4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4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310053">
                <a:tc>
                  <a:txBody>
                    <a:bodyPr/>
                    <a:lstStyle/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Structure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form of the music made up of verses and choruses 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Pulse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r>
                        <a:rPr lang="en-US" sz="1200" b="0" dirty="0"/>
                        <a:t>the regular heartbeat of the music; its steady beat.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Rhythm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l</a:t>
                      </a:r>
                      <a:r>
                        <a:rPr lang="en-US" sz="1200" b="0" dirty="0"/>
                        <a:t>ong and short sounds or patterns that happen over the pulse. </a:t>
                      </a: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Pitch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GB" sz="1200" b="0" dirty="0"/>
                        <a:t>high and low sounds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Tempo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the speed of the music; fast or slow or in-between. </a:t>
                      </a:r>
                      <a:endParaRPr lang="en-US" sz="12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Texture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200" b="0" dirty="0"/>
                        <a:t>– layers of sound working together. </a:t>
                      </a: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Dynamics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r>
                        <a:rPr lang="en-US" sz="1200" b="0" dirty="0"/>
                        <a:t>how loud or quiet the music is.</a:t>
                      </a:r>
                    </a:p>
                    <a:p>
                      <a:r>
                        <a:rPr lang="en-US" sz="1200" b="1" dirty="0"/>
                        <a:t>Timbre</a:t>
                      </a:r>
                      <a:r>
                        <a:rPr lang="en-US" sz="1200" dirty="0"/>
                        <a:t> – the different sound quality of each instrument. </a:t>
                      </a:r>
                      <a:r>
                        <a:rPr lang="en-US" sz="1200" b="0" dirty="0"/>
                        <a:t>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Harmony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sound of two notes heard together.</a:t>
                      </a:r>
                      <a:endParaRPr lang="en-US" sz="1200" b="1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Compose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writing your own structured piece of music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Improvise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where a melody line is made up to fit the chords of the song.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Solo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performing music by yourself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Civil Rights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a movement to support people’s rights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Gender equality </a:t>
                      </a:r>
                      <a:r>
                        <a:rPr lang="en-US" sz="12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the equal treatment of men and women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250582"/>
              </p:ext>
            </p:extLst>
          </p:nvPr>
        </p:nvGraphicFramePr>
        <p:xfrm>
          <a:off x="393131" y="751242"/>
          <a:ext cx="9239819" cy="6763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683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458700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56713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76366">
                <a:tc>
                  <a:txBody>
                    <a:bodyPr/>
                    <a:lstStyle/>
                    <a:p>
                      <a:r>
                        <a:rPr lang="en-US" dirty="0"/>
                        <a:t>Year group: 6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 </a:t>
                      </a:r>
                      <a:r>
                        <a:rPr lang="en-US" sz="1800" b="1" i="0" u="none" strike="noStrike" noProof="0" dirty="0">
                          <a:solidFill>
                            <a:schemeClr val="bg1"/>
                          </a:solidFill>
                          <a:latin typeface="Calibri"/>
                        </a:rPr>
                        <a:t>The Music Of Carole King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Summer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701605A-7494-8606-FDDE-A399A9F858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9179925"/>
              </p:ext>
            </p:extLst>
          </p:nvPr>
        </p:nvGraphicFramePr>
        <p:xfrm>
          <a:off x="3606459" y="1580811"/>
          <a:ext cx="6005243" cy="3663061"/>
        </p:xfrm>
        <a:graphic>
          <a:graphicData uri="http://schemas.openxmlformats.org/drawingml/2006/table">
            <a:tbl>
              <a:tblPr firstRow="1" firstCol="1" bandRow="1"/>
              <a:tblGrid>
                <a:gridCol w="6005243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06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210468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You've Got A Friend is a pop song written by </a:t>
                      </a:r>
                      <a:r>
                        <a:rPr lang="en-GB" sz="16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Carole King in 1971.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sz="16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It was first featured on her famous album, Tapestry.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 the 1960s, Carole King was employed to write pop songs for artists to perform.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Carole King did a lot to support civil rights and promote gender equality.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US" sz="1600" b="0" i="0" u="none" strike="noStrike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songs by Carole King include The Loco-Motion sung by Little Eva, One Fine Day sung by The Chiffons and Up On The Roof sung by The Drifters.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B78BA391-49A2-824B-4035-33FC2F74E8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43966" y="246507"/>
            <a:ext cx="2133623" cy="2127777"/>
          </a:xfrm>
          <a:prstGeom prst="rect">
            <a:avLst/>
          </a:prstGeom>
        </p:spPr>
      </p:pic>
      <p:pic>
        <p:nvPicPr>
          <p:cNvPr id="4098" name="Picture 2" descr="One Fine Day - song and lyrics by The Chiffons | Spotify">
            <a:extLst>
              <a:ext uri="{FF2B5EF4-FFF2-40B4-BE49-F238E27FC236}">
                <a16:creationId xmlns:a16="http://schemas.microsoft.com/office/drawing/2014/main" id="{A06CB10D-970D-262C-6992-DA4691F7A8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5481" y="2374285"/>
            <a:ext cx="1889320" cy="1889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rifters – Up On The Roof – PowerPop… An Eclectic Collection of Pop Culture">
            <a:extLst>
              <a:ext uri="{FF2B5EF4-FFF2-40B4-BE49-F238E27FC236}">
                <a16:creationId xmlns:a16="http://schemas.microsoft.com/office/drawing/2014/main" id="{94115088-68EF-B9C8-4182-D8F505F293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3966" y="4359190"/>
            <a:ext cx="2266950" cy="2266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768586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/>
        <AccountId xsi:nil="true"/>
        <AccountType/>
      </UserInfo>
    </SharedWithUsers>
    <MediaLengthInSeconds xmlns="8b73fee4-4ac8-4f88-ad2e-4ab6413e1b1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D770B42-6AB1-4742-A7C9-0033CE9B861B}">
  <ds:schemaRefs>
    <ds:schemaRef ds:uri="http://purl.org/dc/dcmitype/"/>
    <ds:schemaRef ds:uri="http://schemas.microsoft.com/office/infopath/2007/PartnerControls"/>
    <ds:schemaRef ds:uri="fbdaa650-8cd8-42f6-940f-8c4192b28714"/>
    <ds:schemaRef ds:uri="http://schemas.microsoft.com/office/2006/documentManagement/types"/>
    <ds:schemaRef ds:uri="http://purl.org/dc/elements/1.1/"/>
    <ds:schemaRef ds:uri="http://schemas.microsoft.com/office/2006/metadata/properties"/>
    <ds:schemaRef ds:uri="8b73fee4-4ac8-4f88-ad2e-4ab6413e1b1c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5A71C6E-3848-41BA-9E32-C17CEE0A6C50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295</TotalTime>
  <Words>959</Words>
  <Application>Microsoft Office PowerPoint</Application>
  <PresentationFormat>Widescreen</PresentationFormat>
  <Paragraphs>96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Britannic Bold</vt:lpstr>
      <vt:lpstr>Calibri</vt:lpstr>
      <vt:lpstr>Mystical Woods Rough Script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J Barker</cp:lastModifiedBy>
  <cp:revision>318</cp:revision>
  <dcterms:created xsi:type="dcterms:W3CDTF">2023-03-17T10:15:59Z</dcterms:created>
  <dcterms:modified xsi:type="dcterms:W3CDTF">2024-06-04T12:00:15Z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