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notesMasterIdLst>
    <p:notesMasterId r:id="rId9"/>
  </p:notesMasterIdLst>
  <p:sldIdLst>
    <p:sldId id="256" r:id="rId5"/>
    <p:sldId id="258" r:id="rId6"/>
    <p:sldId id="257" r:id="rId7"/>
    <p:sldId id="259"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EB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84E9AA-DBD9-A2B6-9947-A13EC38D26AB}" v="72" dt="2025-01-07T09:30:01.8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7423f647-d816-4afc-8fbc-03de34d1b66d" providerId="ADAL" clId="{B90D21A0-21CC-47CB-AA14-FB61E076C0B5}"/>
    <pc:docChg chg="custSel modSld">
      <pc:chgData name="L Beldham" userId="7423f647-d816-4afc-8fbc-03de34d1b66d" providerId="ADAL" clId="{B90D21A0-21CC-47CB-AA14-FB61E076C0B5}" dt="2025-01-07T09:30:43.814" v="881" actId="11529"/>
      <pc:docMkLst>
        <pc:docMk/>
      </pc:docMkLst>
      <pc:sldChg chg="setBg">
        <pc:chgData name="L Beldham" userId="7423f647-d816-4afc-8fbc-03de34d1b66d" providerId="ADAL" clId="{B90D21A0-21CC-47CB-AA14-FB61E076C0B5}" dt="2024-12-18T18:33:07.633" v="0"/>
        <pc:sldMkLst>
          <pc:docMk/>
          <pc:sldMk cId="2994806505" sldId="256"/>
        </pc:sldMkLst>
      </pc:sldChg>
      <pc:sldChg chg="addSp delSp modSp mod setBg">
        <pc:chgData name="L Beldham" userId="7423f647-d816-4afc-8fbc-03de34d1b66d" providerId="ADAL" clId="{B90D21A0-21CC-47CB-AA14-FB61E076C0B5}" dt="2025-01-07T09:30:43.814" v="881" actId="11529"/>
        <pc:sldMkLst>
          <pc:docMk/>
          <pc:sldMk cId="621355628" sldId="257"/>
        </pc:sldMkLst>
        <pc:spChg chg="mod">
          <ac:chgData name="L Beldham" userId="7423f647-d816-4afc-8fbc-03de34d1b66d" providerId="ADAL" clId="{B90D21A0-21CC-47CB-AA14-FB61E076C0B5}" dt="2025-01-07T09:30:38.643" v="880" actId="1076"/>
          <ac:spMkLst>
            <pc:docMk/>
            <pc:sldMk cId="621355628" sldId="257"/>
            <ac:spMk id="4" creationId="{37D7ADDA-C190-3001-30F6-17466A93C87B}"/>
          </ac:spMkLst>
        </pc:spChg>
        <pc:graphicFrameChg chg="mod modGraphic">
          <ac:chgData name="L Beldham" userId="7423f647-d816-4afc-8fbc-03de34d1b66d" providerId="ADAL" clId="{B90D21A0-21CC-47CB-AA14-FB61E076C0B5}" dt="2024-12-18T19:31:06.204" v="545" actId="20577"/>
          <ac:graphicFrameMkLst>
            <pc:docMk/>
            <pc:sldMk cId="621355628" sldId="257"/>
            <ac:graphicFrameMk id="2" creationId="{C4AF6058-DDD6-C1BE-50F2-2CBF7FE47B07}"/>
          </ac:graphicFrameMkLst>
        </pc:graphicFrameChg>
        <pc:graphicFrameChg chg="del modGraphic">
          <ac:chgData name="L Beldham" userId="7423f647-d816-4afc-8fbc-03de34d1b66d" providerId="ADAL" clId="{B90D21A0-21CC-47CB-AA14-FB61E076C0B5}" dt="2024-12-18T19:42:14.616" v="614" actId="478"/>
          <ac:graphicFrameMkLst>
            <pc:docMk/>
            <pc:sldMk cId="621355628" sldId="257"/>
            <ac:graphicFrameMk id="3" creationId="{1B274AE8-0ADF-EF8E-D92F-CD7158CEF1D0}"/>
          </ac:graphicFrameMkLst>
        </pc:graphicFrameChg>
        <pc:graphicFrameChg chg="mod modGraphic">
          <ac:chgData name="L Beldham" userId="7423f647-d816-4afc-8fbc-03de34d1b66d" providerId="ADAL" clId="{B90D21A0-21CC-47CB-AA14-FB61E076C0B5}" dt="2024-12-18T19:31:32.192" v="548" actId="1076"/>
          <ac:graphicFrameMkLst>
            <pc:docMk/>
            <pc:sldMk cId="621355628" sldId="257"/>
            <ac:graphicFrameMk id="12" creationId="{10982FD2-2C32-E804-B331-0F0FC65E6E08}"/>
          </ac:graphicFrameMkLst>
        </pc:graphicFrameChg>
        <pc:graphicFrameChg chg="mod modGraphic">
          <ac:chgData name="L Beldham" userId="7423f647-d816-4afc-8fbc-03de34d1b66d" providerId="ADAL" clId="{B90D21A0-21CC-47CB-AA14-FB61E076C0B5}" dt="2024-12-18T19:41:20.965" v="610" actId="20577"/>
          <ac:graphicFrameMkLst>
            <pc:docMk/>
            <pc:sldMk cId="621355628" sldId="257"/>
            <ac:graphicFrameMk id="14" creationId="{D44A2164-E999-CFDE-14A3-932F98EBE082}"/>
          </ac:graphicFrameMkLst>
        </pc:graphicFrameChg>
        <pc:picChg chg="add mod">
          <ac:chgData name="L Beldham" userId="7423f647-d816-4afc-8fbc-03de34d1b66d" providerId="ADAL" clId="{B90D21A0-21CC-47CB-AA14-FB61E076C0B5}" dt="2024-12-18T19:33:28.413" v="556" actId="1076"/>
          <ac:picMkLst>
            <pc:docMk/>
            <pc:sldMk cId="621355628" sldId="257"/>
            <ac:picMk id="5" creationId="{CCF8567B-31AF-928D-BE82-4240CA2CC145}"/>
          </ac:picMkLst>
        </pc:picChg>
        <pc:picChg chg="add mod">
          <ac:chgData name="L Beldham" userId="7423f647-d816-4afc-8fbc-03de34d1b66d" providerId="ADAL" clId="{B90D21A0-21CC-47CB-AA14-FB61E076C0B5}" dt="2024-12-18T19:36:50.157" v="588" actId="14100"/>
          <ac:picMkLst>
            <pc:docMk/>
            <pc:sldMk cId="621355628" sldId="257"/>
            <ac:picMk id="8" creationId="{FB6CBA36-F74C-5CCB-731A-95F6E0BF94D0}"/>
          </ac:picMkLst>
        </pc:picChg>
        <pc:picChg chg="add mod">
          <ac:chgData name="L Beldham" userId="7423f647-d816-4afc-8fbc-03de34d1b66d" providerId="ADAL" clId="{B90D21A0-21CC-47CB-AA14-FB61E076C0B5}" dt="2024-12-18T19:36:07.482" v="582" actId="14100"/>
          <ac:picMkLst>
            <pc:docMk/>
            <pc:sldMk cId="621355628" sldId="257"/>
            <ac:picMk id="10" creationId="{D4573C6F-789B-7A75-3E18-E16375395798}"/>
          </ac:picMkLst>
        </pc:picChg>
        <pc:picChg chg="add mod">
          <ac:chgData name="L Beldham" userId="7423f647-d816-4afc-8fbc-03de34d1b66d" providerId="ADAL" clId="{B90D21A0-21CC-47CB-AA14-FB61E076C0B5}" dt="2024-12-18T19:36:54.539" v="589" actId="1076"/>
          <ac:picMkLst>
            <pc:docMk/>
            <pc:sldMk cId="621355628" sldId="257"/>
            <ac:picMk id="13" creationId="{66F2B398-24F0-4601-E474-5A679E406B44}"/>
          </ac:picMkLst>
        </pc:picChg>
        <pc:picChg chg="add mod">
          <ac:chgData name="L Beldham" userId="7423f647-d816-4afc-8fbc-03de34d1b66d" providerId="ADAL" clId="{B90D21A0-21CC-47CB-AA14-FB61E076C0B5}" dt="2024-12-18T19:41:00.567" v="607" actId="1076"/>
          <ac:picMkLst>
            <pc:docMk/>
            <pc:sldMk cId="621355628" sldId="257"/>
            <ac:picMk id="16" creationId="{396DEAD8-0207-A905-3BBF-05CDC95A9F30}"/>
          </ac:picMkLst>
        </pc:picChg>
        <pc:picChg chg="add mod">
          <ac:chgData name="L Beldham" userId="7423f647-d816-4afc-8fbc-03de34d1b66d" providerId="ADAL" clId="{B90D21A0-21CC-47CB-AA14-FB61E076C0B5}" dt="2024-12-18T19:42:04.770" v="613" actId="1076"/>
          <ac:picMkLst>
            <pc:docMk/>
            <pc:sldMk cId="621355628" sldId="257"/>
            <ac:picMk id="18" creationId="{3DFAFEF6-4DA3-2A57-AB1E-6EEC57A80F63}"/>
          </ac:picMkLst>
        </pc:picChg>
        <pc:picChg chg="add mod">
          <ac:chgData name="L Beldham" userId="7423f647-d816-4afc-8fbc-03de34d1b66d" providerId="ADAL" clId="{B90D21A0-21CC-47CB-AA14-FB61E076C0B5}" dt="2024-12-18T19:42:54.954" v="617" actId="1076"/>
          <ac:picMkLst>
            <pc:docMk/>
            <pc:sldMk cId="621355628" sldId="257"/>
            <ac:picMk id="2050" creationId="{E8F9A30A-3AA7-AC30-C929-911C983789B8}"/>
          </ac:picMkLst>
        </pc:picChg>
        <pc:picChg chg="add mod">
          <ac:chgData name="L Beldham" userId="7423f647-d816-4afc-8fbc-03de34d1b66d" providerId="ADAL" clId="{B90D21A0-21CC-47CB-AA14-FB61E076C0B5}" dt="2024-12-18T19:44:28.001" v="622" actId="1076"/>
          <ac:picMkLst>
            <pc:docMk/>
            <pc:sldMk cId="621355628" sldId="257"/>
            <ac:picMk id="2052" creationId="{C6BE566A-14CB-DD57-8E2E-A21FCCD7055B}"/>
          </ac:picMkLst>
        </pc:picChg>
        <pc:picChg chg="add mod">
          <ac:chgData name="L Beldham" userId="7423f647-d816-4afc-8fbc-03de34d1b66d" providerId="ADAL" clId="{B90D21A0-21CC-47CB-AA14-FB61E076C0B5}" dt="2024-12-18T19:45:05.298" v="628" actId="1076"/>
          <ac:picMkLst>
            <pc:docMk/>
            <pc:sldMk cId="621355628" sldId="257"/>
            <ac:picMk id="2054" creationId="{15DB377B-C32C-C249-AE94-7790623C6A5F}"/>
          </ac:picMkLst>
        </pc:picChg>
        <pc:picChg chg="mod">
          <ac:chgData name="L Beldham" userId="7423f647-d816-4afc-8fbc-03de34d1b66d" providerId="ADAL" clId="{B90D21A0-21CC-47CB-AA14-FB61E076C0B5}" dt="2024-12-18T19:33:59.681" v="570" actId="14100"/>
          <ac:picMkLst>
            <pc:docMk/>
            <pc:sldMk cId="621355628" sldId="257"/>
            <ac:picMk id="3074" creationId="{FF6E4766-8C80-917D-CC67-920570065463}"/>
          </ac:picMkLst>
        </pc:picChg>
        <pc:cxnChg chg="add">
          <ac:chgData name="L Beldham" userId="7423f647-d816-4afc-8fbc-03de34d1b66d" providerId="ADAL" clId="{B90D21A0-21CC-47CB-AA14-FB61E076C0B5}" dt="2025-01-07T09:30:43.814" v="881" actId="11529"/>
          <ac:cxnSpMkLst>
            <pc:docMk/>
            <pc:sldMk cId="621355628" sldId="257"/>
            <ac:cxnSpMk id="9" creationId="{A4B63F54-75E6-98EB-42AD-F025B4A0855A}"/>
          </ac:cxnSpMkLst>
        </pc:cxnChg>
      </pc:sldChg>
      <pc:sldChg chg="addSp delSp modSp mod setBg">
        <pc:chgData name="L Beldham" userId="7423f647-d816-4afc-8fbc-03de34d1b66d" providerId="ADAL" clId="{B90D21A0-21CC-47CB-AA14-FB61E076C0B5}" dt="2024-12-18T19:29:33.609" v="521" actId="1076"/>
        <pc:sldMkLst>
          <pc:docMk/>
          <pc:sldMk cId="1621808961" sldId="258"/>
        </pc:sldMkLst>
        <pc:spChg chg="add mod">
          <ac:chgData name="L Beldham" userId="7423f647-d816-4afc-8fbc-03de34d1b66d" providerId="ADAL" clId="{B90D21A0-21CC-47CB-AA14-FB61E076C0B5}" dt="2024-12-18T19:29:28.268" v="519" actId="1076"/>
          <ac:spMkLst>
            <pc:docMk/>
            <pc:sldMk cId="1621808961" sldId="258"/>
            <ac:spMk id="16" creationId="{192A54F7-55E3-E4A4-C43D-9AC564F608E0}"/>
          </ac:spMkLst>
        </pc:spChg>
        <pc:graphicFrameChg chg="mod modGraphic">
          <ac:chgData name="L Beldham" userId="7423f647-d816-4afc-8fbc-03de34d1b66d" providerId="ADAL" clId="{B90D21A0-21CC-47CB-AA14-FB61E076C0B5}" dt="2024-12-18T18:35:37.444" v="20" actId="14734"/>
          <ac:graphicFrameMkLst>
            <pc:docMk/>
            <pc:sldMk cId="1621808961" sldId="258"/>
            <ac:graphicFrameMk id="2" creationId="{C4AF6058-DDD6-C1BE-50F2-2CBF7FE47B07}"/>
          </ac:graphicFrameMkLst>
        </pc:graphicFrameChg>
        <pc:graphicFrameChg chg="del mod modGraphic">
          <ac:chgData name="L Beldham" userId="7423f647-d816-4afc-8fbc-03de34d1b66d" providerId="ADAL" clId="{B90D21A0-21CC-47CB-AA14-FB61E076C0B5}" dt="2024-12-18T19:22:00.824" v="161" actId="478"/>
          <ac:graphicFrameMkLst>
            <pc:docMk/>
            <pc:sldMk cId="1621808961" sldId="258"/>
            <ac:graphicFrameMk id="7" creationId="{F9113EE3-72AA-519F-F260-2D08BD72B80C}"/>
          </ac:graphicFrameMkLst>
        </pc:graphicFrameChg>
        <pc:graphicFrameChg chg="mod modGraphic">
          <ac:chgData name="L Beldham" userId="7423f647-d816-4afc-8fbc-03de34d1b66d" providerId="ADAL" clId="{B90D21A0-21CC-47CB-AA14-FB61E076C0B5}" dt="2024-12-18T19:26:28.868" v="495" actId="20577"/>
          <ac:graphicFrameMkLst>
            <pc:docMk/>
            <pc:sldMk cId="1621808961" sldId="258"/>
            <ac:graphicFrameMk id="12" creationId="{10982FD2-2C32-E804-B331-0F0FC65E6E08}"/>
          </ac:graphicFrameMkLst>
        </pc:graphicFrameChg>
        <pc:graphicFrameChg chg="mod modGraphic">
          <ac:chgData name="L Beldham" userId="7423f647-d816-4afc-8fbc-03de34d1b66d" providerId="ADAL" clId="{B90D21A0-21CC-47CB-AA14-FB61E076C0B5}" dt="2024-12-18T19:27:27.902" v="507" actId="14100"/>
          <ac:graphicFrameMkLst>
            <pc:docMk/>
            <pc:sldMk cId="1621808961" sldId="258"/>
            <ac:graphicFrameMk id="14" creationId="{D44A2164-E999-CFDE-14A3-932F98EBE082}"/>
          </ac:graphicFrameMkLst>
        </pc:graphicFrameChg>
        <pc:picChg chg="mod">
          <ac:chgData name="L Beldham" userId="7423f647-d816-4afc-8fbc-03de34d1b66d" providerId="ADAL" clId="{B90D21A0-21CC-47CB-AA14-FB61E076C0B5}" dt="2024-12-18T19:29:29.762" v="520" actId="1076"/>
          <ac:picMkLst>
            <pc:docMk/>
            <pc:sldMk cId="1621808961" sldId="258"/>
            <ac:picMk id="3" creationId="{6740AEA8-0C24-A058-B4AC-8DD6D84E1BDE}"/>
          </ac:picMkLst>
        </pc:picChg>
        <pc:picChg chg="add mod">
          <ac:chgData name="L Beldham" userId="7423f647-d816-4afc-8fbc-03de34d1b66d" providerId="ADAL" clId="{B90D21A0-21CC-47CB-AA14-FB61E076C0B5}" dt="2024-12-18T18:48:42.558" v="132" actId="1076"/>
          <ac:picMkLst>
            <pc:docMk/>
            <pc:sldMk cId="1621808961" sldId="258"/>
            <ac:picMk id="5" creationId="{02F7F08E-CB65-4BD7-D224-0FCF34C023D2}"/>
          </ac:picMkLst>
        </pc:picChg>
        <pc:picChg chg="add mod">
          <ac:chgData name="L Beldham" userId="7423f647-d816-4afc-8fbc-03de34d1b66d" providerId="ADAL" clId="{B90D21A0-21CC-47CB-AA14-FB61E076C0B5}" dt="2024-12-18T19:23:50.260" v="189" actId="1076"/>
          <ac:picMkLst>
            <pc:docMk/>
            <pc:sldMk cId="1621808961" sldId="258"/>
            <ac:picMk id="9" creationId="{FBA1440C-2E6D-1771-9293-645A8A19190B}"/>
          </ac:picMkLst>
        </pc:picChg>
        <pc:picChg chg="add mod">
          <ac:chgData name="L Beldham" userId="7423f647-d816-4afc-8fbc-03de34d1b66d" providerId="ADAL" clId="{B90D21A0-21CC-47CB-AA14-FB61E076C0B5}" dt="2024-12-18T18:48:45.601" v="133" actId="1076"/>
          <ac:picMkLst>
            <pc:docMk/>
            <pc:sldMk cId="1621808961" sldId="258"/>
            <ac:picMk id="11" creationId="{1036FC8E-7587-0621-F2EF-1F74047278C8}"/>
          </ac:picMkLst>
        </pc:picChg>
        <pc:picChg chg="add mod">
          <ac:chgData name="L Beldham" userId="7423f647-d816-4afc-8fbc-03de34d1b66d" providerId="ADAL" clId="{B90D21A0-21CC-47CB-AA14-FB61E076C0B5}" dt="2024-12-18T19:27:03.729" v="498" actId="1076"/>
          <ac:picMkLst>
            <pc:docMk/>
            <pc:sldMk cId="1621808961" sldId="258"/>
            <ac:picMk id="15" creationId="{F69C1F83-BD1A-5F0F-131F-4A6F47FF3BF8}"/>
          </ac:picMkLst>
        </pc:picChg>
        <pc:picChg chg="add mod">
          <ac:chgData name="L Beldham" userId="7423f647-d816-4afc-8fbc-03de34d1b66d" providerId="ADAL" clId="{B90D21A0-21CC-47CB-AA14-FB61E076C0B5}" dt="2024-12-18T19:27:00.081" v="497" actId="1076"/>
          <ac:picMkLst>
            <pc:docMk/>
            <pc:sldMk cId="1621808961" sldId="258"/>
            <ac:picMk id="18" creationId="{160E13D8-2753-8C5D-B7E5-B9A53532B5BA}"/>
          </ac:picMkLst>
        </pc:picChg>
        <pc:picChg chg="add del">
          <ac:chgData name="L Beldham" userId="7423f647-d816-4afc-8fbc-03de34d1b66d" providerId="ADAL" clId="{B90D21A0-21CC-47CB-AA14-FB61E076C0B5}" dt="2024-12-18T18:49:58.163" v="148" actId="478"/>
          <ac:picMkLst>
            <pc:docMk/>
            <pc:sldMk cId="1621808961" sldId="258"/>
            <ac:picMk id="20" creationId="{8B3CCBE6-D1A4-739B-31C1-71934D726AEB}"/>
          </ac:picMkLst>
        </pc:picChg>
        <pc:picChg chg="add mod">
          <ac:chgData name="L Beldham" userId="7423f647-d816-4afc-8fbc-03de34d1b66d" providerId="ADAL" clId="{B90D21A0-21CC-47CB-AA14-FB61E076C0B5}" dt="2024-12-18T19:27:33.978" v="509" actId="1076"/>
          <ac:picMkLst>
            <pc:docMk/>
            <pc:sldMk cId="1621808961" sldId="258"/>
            <ac:picMk id="22" creationId="{205416A4-FFBA-B0E3-B9BA-D10148C16CF4}"/>
          </ac:picMkLst>
        </pc:picChg>
        <pc:picChg chg="add mod">
          <ac:chgData name="L Beldham" userId="7423f647-d816-4afc-8fbc-03de34d1b66d" providerId="ADAL" clId="{B90D21A0-21CC-47CB-AA14-FB61E076C0B5}" dt="2024-12-18T19:29:33.609" v="521" actId="1076"/>
          <ac:picMkLst>
            <pc:docMk/>
            <pc:sldMk cId="1621808961" sldId="258"/>
            <ac:picMk id="23" creationId="{6EA13088-05A7-0335-E6E5-8D3531770468}"/>
          </ac:picMkLst>
        </pc:picChg>
        <pc:picChg chg="mod">
          <ac:chgData name="L Beldham" userId="7423f647-d816-4afc-8fbc-03de34d1b66d" providerId="ADAL" clId="{B90D21A0-21CC-47CB-AA14-FB61E076C0B5}" dt="2024-12-18T19:27:48.998" v="513" actId="14100"/>
          <ac:picMkLst>
            <pc:docMk/>
            <pc:sldMk cId="1621808961" sldId="258"/>
            <ac:picMk id="1026" creationId="{5CE49DFA-A617-BD26-0C0F-73E372BF559B}"/>
          </ac:picMkLst>
        </pc:picChg>
        <pc:picChg chg="mod">
          <ac:chgData name="L Beldham" userId="7423f647-d816-4afc-8fbc-03de34d1b66d" providerId="ADAL" clId="{B90D21A0-21CC-47CB-AA14-FB61E076C0B5}" dt="2024-12-18T19:27:23.085" v="506" actId="1076"/>
          <ac:picMkLst>
            <pc:docMk/>
            <pc:sldMk cId="1621808961" sldId="258"/>
            <ac:picMk id="1028" creationId="{822CD183-552F-89FA-06A9-B632F3CF5CB8}"/>
          </ac:picMkLst>
        </pc:picChg>
        <pc:picChg chg="del">
          <ac:chgData name="L Beldham" userId="7423f647-d816-4afc-8fbc-03de34d1b66d" providerId="ADAL" clId="{B90D21A0-21CC-47CB-AA14-FB61E076C0B5}" dt="2024-12-18T18:50:19.948" v="153" actId="478"/>
          <ac:picMkLst>
            <pc:docMk/>
            <pc:sldMk cId="1621808961" sldId="258"/>
            <ac:picMk id="1030" creationId="{44F92FDF-DE67-39EF-E3D8-DC10705758B1}"/>
          </ac:picMkLst>
        </pc:picChg>
      </pc:sldChg>
      <pc:sldChg chg="addSp delSp modSp mod setBg">
        <pc:chgData name="L Beldham" userId="7423f647-d816-4afc-8fbc-03de34d1b66d" providerId="ADAL" clId="{B90D21A0-21CC-47CB-AA14-FB61E076C0B5}" dt="2024-12-18T20:24:46.701" v="876" actId="1076"/>
        <pc:sldMkLst>
          <pc:docMk/>
          <pc:sldMk cId="2498492590" sldId="259"/>
        </pc:sldMkLst>
        <pc:spChg chg="add mod">
          <ac:chgData name="L Beldham" userId="7423f647-d816-4afc-8fbc-03de34d1b66d" providerId="ADAL" clId="{B90D21A0-21CC-47CB-AA14-FB61E076C0B5}" dt="2024-12-18T20:23:56.430" v="846" actId="1076"/>
          <ac:spMkLst>
            <pc:docMk/>
            <pc:sldMk cId="2498492590" sldId="259"/>
            <ac:spMk id="11" creationId="{201A7BCC-38C7-4E20-363A-24BF61DF78CA}"/>
          </ac:spMkLst>
        </pc:spChg>
        <pc:spChg chg="add mod">
          <ac:chgData name="L Beldham" userId="7423f647-d816-4afc-8fbc-03de34d1b66d" providerId="ADAL" clId="{B90D21A0-21CC-47CB-AA14-FB61E076C0B5}" dt="2024-12-18T20:03:10.354" v="725" actId="1076"/>
          <ac:spMkLst>
            <pc:docMk/>
            <pc:sldMk cId="2498492590" sldId="259"/>
            <ac:spMk id="13" creationId="{AAA9945A-4F1C-FAA6-82F5-C7C1A81DFCBE}"/>
          </ac:spMkLst>
        </pc:spChg>
        <pc:spChg chg="add mod">
          <ac:chgData name="L Beldham" userId="7423f647-d816-4afc-8fbc-03de34d1b66d" providerId="ADAL" clId="{B90D21A0-21CC-47CB-AA14-FB61E076C0B5}" dt="2024-12-18T20:24:46.701" v="876" actId="1076"/>
          <ac:spMkLst>
            <pc:docMk/>
            <pc:sldMk cId="2498492590" sldId="259"/>
            <ac:spMk id="21" creationId="{189BA14B-E8C7-28B2-3F7A-0CFF00EE2297}"/>
          </ac:spMkLst>
        </pc:spChg>
        <pc:graphicFrameChg chg="mod modGraphic">
          <ac:chgData name="L Beldham" userId="7423f647-d816-4afc-8fbc-03de34d1b66d" providerId="ADAL" clId="{B90D21A0-21CC-47CB-AA14-FB61E076C0B5}" dt="2024-12-18T19:46:26.488" v="637" actId="14734"/>
          <ac:graphicFrameMkLst>
            <pc:docMk/>
            <pc:sldMk cId="2498492590" sldId="259"/>
            <ac:graphicFrameMk id="2" creationId="{C4AF6058-DDD6-C1BE-50F2-2CBF7FE47B07}"/>
          </ac:graphicFrameMkLst>
        </pc:graphicFrameChg>
        <pc:graphicFrameChg chg="del modGraphic">
          <ac:chgData name="L Beldham" userId="7423f647-d816-4afc-8fbc-03de34d1b66d" providerId="ADAL" clId="{B90D21A0-21CC-47CB-AA14-FB61E076C0B5}" dt="2024-12-18T20:22:34.710" v="834" actId="478"/>
          <ac:graphicFrameMkLst>
            <pc:docMk/>
            <pc:sldMk cId="2498492590" sldId="259"/>
            <ac:graphicFrameMk id="8" creationId="{16C58AF5-2D95-4425-BD2A-DFE6451EA74A}"/>
          </ac:graphicFrameMkLst>
        </pc:graphicFrameChg>
        <pc:graphicFrameChg chg="mod modGraphic">
          <ac:chgData name="L Beldham" userId="7423f647-d816-4afc-8fbc-03de34d1b66d" providerId="ADAL" clId="{B90D21A0-21CC-47CB-AA14-FB61E076C0B5}" dt="2024-12-18T19:49:51.105" v="640" actId="1076"/>
          <ac:graphicFrameMkLst>
            <pc:docMk/>
            <pc:sldMk cId="2498492590" sldId="259"/>
            <ac:graphicFrameMk id="12" creationId="{10982FD2-2C32-E804-B331-0F0FC65E6E08}"/>
          </ac:graphicFrameMkLst>
        </pc:graphicFrameChg>
        <pc:graphicFrameChg chg="mod modGraphic">
          <ac:chgData name="L Beldham" userId="7423f647-d816-4afc-8fbc-03de34d1b66d" providerId="ADAL" clId="{B90D21A0-21CC-47CB-AA14-FB61E076C0B5}" dt="2024-12-18T20:22:28.088" v="832" actId="20577"/>
          <ac:graphicFrameMkLst>
            <pc:docMk/>
            <pc:sldMk cId="2498492590" sldId="259"/>
            <ac:graphicFrameMk id="14" creationId="{D44A2164-E999-CFDE-14A3-932F98EBE082}"/>
          </ac:graphicFrameMkLst>
        </pc:graphicFrameChg>
        <pc:picChg chg="mod">
          <ac:chgData name="L Beldham" userId="7423f647-d816-4afc-8fbc-03de34d1b66d" providerId="ADAL" clId="{B90D21A0-21CC-47CB-AA14-FB61E076C0B5}" dt="2024-12-18T20:03:06.850" v="724" actId="1076"/>
          <ac:picMkLst>
            <pc:docMk/>
            <pc:sldMk cId="2498492590" sldId="259"/>
            <ac:picMk id="3" creationId="{820C386E-EDC6-72C2-04B3-E4363F2CC32C}"/>
          </ac:picMkLst>
        </pc:picChg>
        <pc:picChg chg="mod">
          <ac:chgData name="L Beldham" userId="7423f647-d816-4afc-8fbc-03de34d1b66d" providerId="ADAL" clId="{B90D21A0-21CC-47CB-AA14-FB61E076C0B5}" dt="2024-12-18T20:24:01.365" v="849" actId="1076"/>
          <ac:picMkLst>
            <pc:docMk/>
            <pc:sldMk cId="2498492590" sldId="259"/>
            <ac:picMk id="4" creationId="{94727D2B-8937-6540-9D25-3F3DD3451CFE}"/>
          </ac:picMkLst>
        </pc:picChg>
        <pc:picChg chg="mod">
          <ac:chgData name="L Beldham" userId="7423f647-d816-4afc-8fbc-03de34d1b66d" providerId="ADAL" clId="{B90D21A0-21CC-47CB-AA14-FB61E076C0B5}" dt="2024-12-18T20:22:46.100" v="838" actId="1076"/>
          <ac:picMkLst>
            <pc:docMk/>
            <pc:sldMk cId="2498492590" sldId="259"/>
            <ac:picMk id="5" creationId="{0746BC62-B9A7-0E4B-15BC-FB6637918FB6}"/>
          </ac:picMkLst>
        </pc:picChg>
        <pc:picChg chg="mod">
          <ac:chgData name="L Beldham" userId="7423f647-d816-4afc-8fbc-03de34d1b66d" providerId="ADAL" clId="{B90D21A0-21CC-47CB-AA14-FB61E076C0B5}" dt="2024-12-18T20:23:52.413" v="845" actId="1076"/>
          <ac:picMkLst>
            <pc:docMk/>
            <pc:sldMk cId="2498492590" sldId="259"/>
            <ac:picMk id="7" creationId="{F4056E94-1F08-7419-EC31-1BC7437625E1}"/>
          </ac:picMkLst>
        </pc:picChg>
        <pc:picChg chg="add mod">
          <ac:chgData name="L Beldham" userId="7423f647-d816-4afc-8fbc-03de34d1b66d" providerId="ADAL" clId="{B90D21A0-21CC-47CB-AA14-FB61E076C0B5}" dt="2024-12-18T20:07:31.987" v="766" actId="1076"/>
          <ac:picMkLst>
            <pc:docMk/>
            <pc:sldMk cId="2498492590" sldId="259"/>
            <ac:picMk id="10" creationId="{0E263BD5-F159-0F80-FE2D-07CD5711F9A0}"/>
          </ac:picMkLst>
        </pc:picChg>
        <pc:picChg chg="add mod">
          <ac:chgData name="L Beldham" userId="7423f647-d816-4afc-8fbc-03de34d1b66d" providerId="ADAL" clId="{B90D21A0-21CC-47CB-AA14-FB61E076C0B5}" dt="2024-12-18T20:15:04.677" v="820" actId="14100"/>
          <ac:picMkLst>
            <pc:docMk/>
            <pc:sldMk cId="2498492590" sldId="259"/>
            <ac:picMk id="16" creationId="{0926F919-18A1-7FBE-A093-07BA548872F0}"/>
          </ac:picMkLst>
        </pc:picChg>
        <pc:picChg chg="add mod">
          <ac:chgData name="L Beldham" userId="7423f647-d816-4afc-8fbc-03de34d1b66d" providerId="ADAL" clId="{B90D21A0-21CC-47CB-AA14-FB61E076C0B5}" dt="2024-12-18T20:11:52.728" v="784" actId="14100"/>
          <ac:picMkLst>
            <pc:docMk/>
            <pc:sldMk cId="2498492590" sldId="259"/>
            <ac:picMk id="18" creationId="{2BC07598-9C43-8326-3865-2260952DFF0E}"/>
          </ac:picMkLst>
        </pc:picChg>
        <pc:picChg chg="add mod">
          <ac:chgData name="L Beldham" userId="7423f647-d816-4afc-8fbc-03de34d1b66d" providerId="ADAL" clId="{B90D21A0-21CC-47CB-AA14-FB61E076C0B5}" dt="2024-12-18T20:14:56.816" v="819" actId="1076"/>
          <ac:picMkLst>
            <pc:docMk/>
            <pc:sldMk cId="2498492590" sldId="259"/>
            <ac:picMk id="20" creationId="{10686F1C-9433-2CE7-1AD4-6900D4F6A7A1}"/>
          </ac:picMkLst>
        </pc:picChg>
        <pc:picChg chg="add mod">
          <ac:chgData name="L Beldham" userId="7423f647-d816-4afc-8fbc-03de34d1b66d" providerId="ADAL" clId="{B90D21A0-21CC-47CB-AA14-FB61E076C0B5}" dt="2024-12-18T20:24:05.150" v="850" actId="1076"/>
          <ac:picMkLst>
            <pc:docMk/>
            <pc:sldMk cId="2498492590" sldId="259"/>
            <ac:picMk id="3074" creationId="{9223B239-099D-B9BF-E7A8-9F4C754C9648}"/>
          </ac:picMkLst>
        </pc:picChg>
      </pc:sldChg>
    </pc:docChg>
  </pc:docChgLst>
  <pc:docChgLst>
    <pc:chgData name="L Beldham" userId="S::lbeldham@nottinghamacademy.org::7423f647-d816-4afc-8fbc-03de34d1b66d" providerId="AD" clId="Web-{528084F2-B135-4716-0111-6A86CEC57AB7}"/>
    <pc:docChg chg="modSld">
      <pc:chgData name="L Beldham" userId="S::lbeldham@nottinghamacademy.org::7423f647-d816-4afc-8fbc-03de34d1b66d" providerId="AD" clId="Web-{528084F2-B135-4716-0111-6A86CEC57AB7}" dt="2023-12-14T21:46:58.709" v="60"/>
      <pc:docMkLst>
        <pc:docMk/>
      </pc:docMkLst>
      <pc:sldChg chg="modSp">
        <pc:chgData name="L Beldham" userId="S::lbeldham@nottinghamacademy.org::7423f647-d816-4afc-8fbc-03de34d1b66d" providerId="AD" clId="Web-{528084F2-B135-4716-0111-6A86CEC57AB7}" dt="2023-12-14T21:46:43.786" v="44" actId="1076"/>
        <pc:sldMkLst>
          <pc:docMk/>
          <pc:sldMk cId="621355628" sldId="257"/>
        </pc:sldMkLst>
      </pc:sldChg>
      <pc:sldChg chg="modSp">
        <pc:chgData name="L Beldham" userId="S::lbeldham@nottinghamacademy.org::7423f647-d816-4afc-8fbc-03de34d1b66d" providerId="AD" clId="Web-{528084F2-B135-4716-0111-6A86CEC57AB7}" dt="2023-12-14T21:46:10.145" v="21" actId="1076"/>
        <pc:sldMkLst>
          <pc:docMk/>
          <pc:sldMk cId="1621808961" sldId="258"/>
        </pc:sldMkLst>
      </pc:sldChg>
      <pc:sldChg chg="modSp">
        <pc:chgData name="L Beldham" userId="S::lbeldham@nottinghamacademy.org::7423f647-d816-4afc-8fbc-03de34d1b66d" providerId="AD" clId="Web-{528084F2-B135-4716-0111-6A86CEC57AB7}" dt="2023-12-14T21:46:58.709" v="60"/>
        <pc:sldMkLst>
          <pc:docMk/>
          <pc:sldMk cId="2498492590" sldId="259"/>
        </pc:sldMkLst>
      </pc:sldChg>
    </pc:docChg>
  </pc:docChgLst>
  <pc:docChgLst>
    <pc:chgData name="L Beldham" userId="S::lbeldham@nottinghamacademy.org::7423f647-d816-4afc-8fbc-03de34d1b66d" providerId="AD" clId="Web-{2884E9AA-DBD9-A2B6-9947-A13EC38D26AB}"/>
    <pc:docChg chg="modSld">
      <pc:chgData name="L Beldham" userId="S::lbeldham@nottinghamacademy.org::7423f647-d816-4afc-8fbc-03de34d1b66d" providerId="AD" clId="Web-{2884E9AA-DBD9-A2B6-9947-A13EC38D26AB}" dt="2025-01-07T09:30:01.899" v="37" actId="1076"/>
      <pc:docMkLst>
        <pc:docMk/>
      </pc:docMkLst>
      <pc:sldChg chg="addSp modSp">
        <pc:chgData name="L Beldham" userId="S::lbeldham@nottinghamacademy.org::7423f647-d816-4afc-8fbc-03de34d1b66d" providerId="AD" clId="Web-{2884E9AA-DBD9-A2B6-9947-A13EC38D26AB}" dt="2025-01-07T09:30:01.899" v="37" actId="1076"/>
        <pc:sldMkLst>
          <pc:docMk/>
          <pc:sldMk cId="621355628" sldId="257"/>
        </pc:sldMkLst>
        <pc:spChg chg="add mod">
          <ac:chgData name="L Beldham" userId="S::lbeldham@nottinghamacademy.org::7423f647-d816-4afc-8fbc-03de34d1b66d" providerId="AD" clId="Web-{2884E9AA-DBD9-A2B6-9947-A13EC38D26AB}" dt="2025-01-07T09:30:01.899" v="37" actId="1076"/>
          <ac:spMkLst>
            <pc:docMk/>
            <pc:sldMk cId="621355628" sldId="257"/>
            <ac:spMk id="4" creationId="{37D7ADDA-C190-3001-30F6-17466A93C87B}"/>
          </ac:spMkLst>
        </pc:spChg>
        <pc:graphicFrameChg chg="mod modGraphic">
          <ac:chgData name="L Beldham" userId="S::lbeldham@nottinghamacademy.org::7423f647-d816-4afc-8fbc-03de34d1b66d" providerId="AD" clId="Web-{2884E9AA-DBD9-A2B6-9947-A13EC38D26AB}" dt="2025-01-07T09:28:36.333" v="11"/>
          <ac:graphicFrameMkLst>
            <pc:docMk/>
            <pc:sldMk cId="621355628" sldId="257"/>
            <ac:graphicFrameMk id="14" creationId="{D44A2164-E999-CFDE-14A3-932F98EBE082}"/>
          </ac:graphicFrameMkLst>
        </pc:graphicFrameChg>
      </pc:sldChg>
    </pc:docChg>
  </pc:docChgLst>
  <pc:docChgLst>
    <pc:chgData name="K Pilsbury" userId="S::kpilsbury@nottinghamacademy.org::313642e9-db1c-4bc3-8a7b-ee5844d3e376" providerId="AD" clId="Web-{E4EC1E52-2800-E6A4-28C8-8A7F33B556AC}"/>
    <pc:docChg chg="modSld">
      <pc:chgData name="K Pilsbury" userId="S::kpilsbury@nottinghamacademy.org::313642e9-db1c-4bc3-8a7b-ee5844d3e376" providerId="AD" clId="Web-{E4EC1E52-2800-E6A4-28C8-8A7F33B556AC}" dt="2024-10-16T14:55:12.456" v="3"/>
      <pc:docMkLst>
        <pc:docMk/>
      </pc:docMkLst>
      <pc:sldChg chg="modSp">
        <pc:chgData name="K Pilsbury" userId="S::kpilsbury@nottinghamacademy.org::313642e9-db1c-4bc3-8a7b-ee5844d3e376" providerId="AD" clId="Web-{E4EC1E52-2800-E6A4-28C8-8A7F33B556AC}" dt="2024-10-16T14:55:12.456" v="3"/>
        <pc:sldMkLst>
          <pc:docMk/>
          <pc:sldMk cId="621355628" sldId="257"/>
        </pc:sldMkLst>
        <pc:graphicFrameChg chg="mod modGraphic">
          <ac:chgData name="K Pilsbury" userId="S::kpilsbury@nottinghamacademy.org::313642e9-db1c-4bc3-8a7b-ee5844d3e376" providerId="AD" clId="Web-{E4EC1E52-2800-E6A4-28C8-8A7F33B556AC}" dt="2024-10-16T14:55:12.456" v="3"/>
          <ac:graphicFrameMkLst>
            <pc:docMk/>
            <pc:sldMk cId="621355628" sldId="257"/>
            <ac:graphicFrameMk id="14" creationId="{D44A2164-E999-CFDE-14A3-932F98EBE082}"/>
          </ac:graphicFrameMkLst>
        </pc:graphicFrameChg>
      </pc:sldChg>
    </pc:docChg>
  </pc:docChgLst>
  <pc:docChgLst>
    <pc:chgData name="L Beldham" userId="S::lbeldham@nottinghamacademy.org::7423f647-d816-4afc-8fbc-03de34d1b66d" providerId="AD" clId="Web-{09857B6A-50D4-8197-9FBA-D0A65AC87E04}"/>
    <pc:docChg chg="modSld">
      <pc:chgData name="L Beldham" userId="S::lbeldham@nottinghamacademy.org::7423f647-d816-4afc-8fbc-03de34d1b66d" providerId="AD" clId="Web-{09857B6A-50D4-8197-9FBA-D0A65AC87E04}" dt="2023-12-14T22:43:30.563" v="36" actId="1076"/>
      <pc:docMkLst>
        <pc:docMk/>
      </pc:docMkLst>
      <pc:sldChg chg="modSp">
        <pc:chgData name="L Beldham" userId="S::lbeldham@nottinghamacademy.org::7423f647-d816-4afc-8fbc-03de34d1b66d" providerId="AD" clId="Web-{09857B6A-50D4-8197-9FBA-D0A65AC87E04}" dt="2023-12-14T22:43:30.563" v="36" actId="1076"/>
        <pc:sldMkLst>
          <pc:docMk/>
          <pc:sldMk cId="2498492590" sldId="259"/>
        </pc:sldMkLst>
      </pc:sldChg>
    </pc:docChg>
  </pc:docChgLst>
  <pc:docChgLst>
    <pc:chgData name="L Beldham" userId="S::lbeldham@nottinghamacademy.org::7423f647-d816-4afc-8fbc-03de34d1b66d" providerId="AD" clId="Web-{111A5FFB-2B0F-C146-C780-AFBBD2662B4D}"/>
    <pc:docChg chg="modSld">
      <pc:chgData name="L Beldham" userId="S::lbeldham@nottinghamacademy.org::7423f647-d816-4afc-8fbc-03de34d1b66d" providerId="AD" clId="Web-{111A5FFB-2B0F-C146-C780-AFBBD2662B4D}" dt="2024-12-20T15:21:31.662" v="34" actId="14100"/>
      <pc:docMkLst>
        <pc:docMk/>
      </pc:docMkLst>
      <pc:sldChg chg="addSp modSp">
        <pc:chgData name="L Beldham" userId="S::lbeldham@nottinghamacademy.org::7423f647-d816-4afc-8fbc-03de34d1b66d" providerId="AD" clId="Web-{111A5FFB-2B0F-C146-C780-AFBBD2662B4D}" dt="2024-12-20T15:21:31.662" v="34" actId="14100"/>
        <pc:sldMkLst>
          <pc:docMk/>
          <pc:sldMk cId="621355628" sldId="257"/>
        </pc:sldMkLst>
        <pc:graphicFrameChg chg="mod modGraphic">
          <ac:chgData name="L Beldham" userId="S::lbeldham@nottinghamacademy.org::7423f647-d816-4afc-8fbc-03de34d1b66d" providerId="AD" clId="Web-{111A5FFB-2B0F-C146-C780-AFBBD2662B4D}" dt="2024-12-20T15:20:51.989" v="28"/>
          <ac:graphicFrameMkLst>
            <pc:docMk/>
            <pc:sldMk cId="621355628" sldId="257"/>
            <ac:graphicFrameMk id="14" creationId="{D44A2164-E999-CFDE-14A3-932F98EBE082}"/>
          </ac:graphicFrameMkLst>
        </pc:graphicFrameChg>
        <pc:picChg chg="add mod">
          <ac:chgData name="L Beldham" userId="S::lbeldham@nottinghamacademy.org::7423f647-d816-4afc-8fbc-03de34d1b66d" providerId="AD" clId="Web-{111A5FFB-2B0F-C146-C780-AFBBD2662B4D}" dt="2024-12-20T15:21:31.662" v="34" actId="14100"/>
          <ac:picMkLst>
            <pc:docMk/>
            <pc:sldMk cId="621355628" sldId="257"/>
            <ac:picMk id="3" creationId="{97202533-803D-775F-3818-C51484ABB139}"/>
          </ac:picMkLst>
        </pc:picChg>
        <pc:picChg chg="mod">
          <ac:chgData name="L Beldham" userId="S::lbeldham@nottinghamacademy.org::7423f647-d816-4afc-8fbc-03de34d1b66d" providerId="AD" clId="Web-{111A5FFB-2B0F-C146-C780-AFBBD2662B4D}" dt="2024-12-20T15:20:33.675" v="19" actId="14100"/>
          <ac:picMkLst>
            <pc:docMk/>
            <pc:sldMk cId="621355628" sldId="257"/>
            <ac:picMk id="8" creationId="{FB6CBA36-F74C-5CCB-731A-95F6E0BF94D0}"/>
          </ac:picMkLst>
        </pc:picChg>
        <pc:picChg chg="mod">
          <ac:chgData name="L Beldham" userId="S::lbeldham@nottinghamacademy.org::7423f647-d816-4afc-8fbc-03de34d1b66d" providerId="AD" clId="Web-{111A5FFB-2B0F-C146-C780-AFBBD2662B4D}" dt="2024-12-20T15:20:36.144" v="20" actId="1076"/>
          <ac:picMkLst>
            <pc:docMk/>
            <pc:sldMk cId="621355628" sldId="257"/>
            <ac:picMk id="13" creationId="{66F2B398-24F0-4601-E474-5A679E406B44}"/>
          </ac:picMkLst>
        </pc:picChg>
        <pc:picChg chg="mod">
          <ac:chgData name="L Beldham" userId="S::lbeldham@nottinghamacademy.org::7423f647-d816-4afc-8fbc-03de34d1b66d" providerId="AD" clId="Web-{111A5FFB-2B0F-C146-C780-AFBBD2662B4D}" dt="2024-12-20T15:20:41.019" v="21" actId="1076"/>
          <ac:picMkLst>
            <pc:docMk/>
            <pc:sldMk cId="621355628" sldId="257"/>
            <ac:picMk id="16" creationId="{396DEAD8-0207-A905-3BBF-05CDC95A9F30}"/>
          </ac:picMkLst>
        </pc:picChg>
        <pc:picChg chg="mod">
          <ac:chgData name="L Beldham" userId="S::lbeldham@nottinghamacademy.org::7423f647-d816-4afc-8fbc-03de34d1b66d" providerId="AD" clId="Web-{111A5FFB-2B0F-C146-C780-AFBBD2662B4D}" dt="2024-12-20T15:20:44.395" v="22" actId="1076"/>
          <ac:picMkLst>
            <pc:docMk/>
            <pc:sldMk cId="621355628" sldId="257"/>
            <ac:picMk id="18" creationId="{3DFAFEF6-4DA3-2A57-AB1E-6EEC57A80F63}"/>
          </ac:picMkLst>
        </pc:picChg>
      </pc:sldChg>
      <pc:sldChg chg="modSp">
        <pc:chgData name="L Beldham" userId="S::lbeldham@nottinghamacademy.org::7423f647-d816-4afc-8fbc-03de34d1b66d" providerId="AD" clId="Web-{111A5FFB-2B0F-C146-C780-AFBBD2662B4D}" dt="2024-12-20T15:19:39.126" v="14"/>
        <pc:sldMkLst>
          <pc:docMk/>
          <pc:sldMk cId="1621808961" sldId="258"/>
        </pc:sldMkLst>
        <pc:graphicFrameChg chg="mod modGraphic">
          <ac:chgData name="L Beldham" userId="S::lbeldham@nottinghamacademy.org::7423f647-d816-4afc-8fbc-03de34d1b66d" providerId="AD" clId="Web-{111A5FFB-2B0F-C146-C780-AFBBD2662B4D}" dt="2024-12-20T15:19:39.126" v="14"/>
          <ac:graphicFrameMkLst>
            <pc:docMk/>
            <pc:sldMk cId="1621808961" sldId="258"/>
            <ac:graphicFrameMk id="12" creationId="{10982FD2-2C32-E804-B331-0F0FC65E6E08}"/>
          </ac:graphicFrameMkLst>
        </pc:graphicFrameChg>
        <pc:graphicFrameChg chg="mod modGraphic">
          <ac:chgData name="L Beldham" userId="S::lbeldham@nottinghamacademy.org::7423f647-d816-4afc-8fbc-03de34d1b66d" providerId="AD" clId="Web-{111A5FFB-2B0F-C146-C780-AFBBD2662B4D}" dt="2024-12-20T15:19:01.375" v="4"/>
          <ac:graphicFrameMkLst>
            <pc:docMk/>
            <pc:sldMk cId="1621808961" sldId="258"/>
            <ac:graphicFrameMk id="14" creationId="{D44A2164-E999-CFDE-14A3-932F98EBE082}"/>
          </ac:graphicFrameMkLst>
        </pc:graphicFrameChg>
        <pc:picChg chg="mod">
          <ac:chgData name="L Beldham" userId="S::lbeldham@nottinghamacademy.org::7423f647-d816-4afc-8fbc-03de34d1b66d" providerId="AD" clId="Web-{111A5FFB-2B0F-C146-C780-AFBBD2662B4D}" dt="2024-12-20T15:18:58.140" v="2" actId="14100"/>
          <ac:picMkLst>
            <pc:docMk/>
            <pc:sldMk cId="1621808961" sldId="258"/>
            <ac:picMk id="1026" creationId="{5CE49DFA-A617-BD26-0C0F-73E372BF559B}"/>
          </ac:picMkLst>
        </pc:picChg>
      </pc:sldChg>
    </pc:docChg>
  </pc:docChgLst>
  <pc:docChgLst>
    <pc:chgData name="L Beldham" userId="S::lbeldham@nottinghamacademy.org::7423f647-d816-4afc-8fbc-03de34d1b66d" providerId="AD" clId="Web-{13863A0A-47F7-952E-E6AE-B645267E617F}"/>
    <pc:docChg chg="modSld sldOrd">
      <pc:chgData name="L Beldham" userId="S::lbeldham@nottinghamacademy.org::7423f647-d816-4afc-8fbc-03de34d1b66d" providerId="AD" clId="Web-{13863A0A-47F7-952E-E6AE-B645267E617F}" dt="2023-12-14T20:02:45.459" v="424" actId="1076"/>
      <pc:docMkLst>
        <pc:docMk/>
      </pc:docMkLst>
      <pc:sldChg chg="addSp modSp">
        <pc:chgData name="L Beldham" userId="S::lbeldham@nottinghamacademy.org::7423f647-d816-4afc-8fbc-03de34d1b66d" providerId="AD" clId="Web-{13863A0A-47F7-952E-E6AE-B645267E617F}" dt="2023-12-14T19:49:09.603" v="154"/>
        <pc:sldMkLst>
          <pc:docMk/>
          <pc:sldMk cId="621355628" sldId="257"/>
        </pc:sldMkLst>
      </pc:sldChg>
      <pc:sldChg chg="addSp delSp modSp ord">
        <pc:chgData name="L Beldham" userId="S::lbeldham@nottinghamacademy.org::7423f647-d816-4afc-8fbc-03de34d1b66d" providerId="AD" clId="Web-{13863A0A-47F7-952E-E6AE-B645267E617F}" dt="2023-12-14T19:58:13.075" v="242"/>
        <pc:sldMkLst>
          <pc:docMk/>
          <pc:sldMk cId="1621808961" sldId="258"/>
        </pc:sldMkLst>
      </pc:sldChg>
      <pc:sldChg chg="addSp modSp">
        <pc:chgData name="L Beldham" userId="S::lbeldham@nottinghamacademy.org::7423f647-d816-4afc-8fbc-03de34d1b66d" providerId="AD" clId="Web-{13863A0A-47F7-952E-E6AE-B645267E617F}" dt="2023-12-14T20:02:45.459" v="424" actId="1076"/>
        <pc:sldMkLst>
          <pc:docMk/>
          <pc:sldMk cId="2498492590" sldId="259"/>
        </pc:sldMkLst>
      </pc:sldChg>
    </pc:docChg>
  </pc:docChgLst>
  <pc:docChgLst>
    <pc:chgData name="E Wharton" userId="ed6ed49f-939b-4fc6-883e-6bc48144312e" providerId="ADAL" clId="{816BD871-4AA1-4F97-ABE3-905BA03CC97B}"/>
    <pc:docChg chg="modSld">
      <pc:chgData name="E Wharton" userId="ed6ed49f-939b-4fc6-883e-6bc48144312e" providerId="ADAL" clId="{816BD871-4AA1-4F97-ABE3-905BA03CC97B}" dt="2024-05-21T12:02:22.068" v="1" actId="1076"/>
      <pc:docMkLst>
        <pc:docMk/>
      </pc:docMkLst>
      <pc:sldChg chg="modSp mod">
        <pc:chgData name="E Wharton" userId="ed6ed49f-939b-4fc6-883e-6bc48144312e" providerId="ADAL" clId="{816BD871-4AA1-4F97-ABE3-905BA03CC97B}" dt="2024-05-21T12:02:22.068" v="1" actId="1076"/>
        <pc:sldMkLst>
          <pc:docMk/>
          <pc:sldMk cId="2498492590" sldId="259"/>
        </pc:sldMkLst>
      </pc:sldChg>
    </pc:docChg>
  </pc:docChgLst>
  <pc:docChgLst>
    <pc:chgData name="V Lawson" userId="e36605a4-19d8-4bb9-aa63-36f88582cad8" providerId="ADAL" clId="{65CE6A96-C698-47CD-87CC-832505A68C6B}"/>
    <pc:docChg chg="modSld">
      <pc:chgData name="V Lawson" userId="e36605a4-19d8-4bb9-aa63-36f88582cad8" providerId="ADAL" clId="{65CE6A96-C698-47CD-87CC-832505A68C6B}" dt="2023-10-09T06:51:27.554" v="2" actId="20577"/>
      <pc:docMkLst>
        <pc:docMk/>
      </pc:docMkLst>
      <pc:sldChg chg="modSp mod">
        <pc:chgData name="V Lawson" userId="e36605a4-19d8-4bb9-aa63-36f88582cad8" providerId="ADAL" clId="{65CE6A96-C698-47CD-87CC-832505A68C6B}" dt="2023-10-09T06:51:27.554" v="2" actId="20577"/>
        <pc:sldMkLst>
          <pc:docMk/>
          <pc:sldMk cId="621355628" sldId="257"/>
        </pc:sldMkLst>
      </pc:sldChg>
    </pc:docChg>
  </pc:docChgLst>
  <pc:docChgLst>
    <pc:chgData name="R Johnson" userId="S::rjohnson@nottinghamacademy.org::17468630-19ae-468a-bd62-50a744b663e2" providerId="AD" clId="Web-{18F60AA1-5997-7523-100B-B2A5C3AA1C46}"/>
    <pc:docChg chg="modSld">
      <pc:chgData name="R Johnson" userId="S::rjohnson@nottinghamacademy.org::17468630-19ae-468a-bd62-50a744b663e2" providerId="AD" clId="Web-{18F60AA1-5997-7523-100B-B2A5C3AA1C46}" dt="2023-10-16T15:05:31.180" v="1"/>
      <pc:docMkLst>
        <pc:docMk/>
      </pc:docMkLst>
      <pc:sldChg chg="modSp">
        <pc:chgData name="R Johnson" userId="S::rjohnson@nottinghamacademy.org::17468630-19ae-468a-bd62-50a744b663e2" providerId="AD" clId="Web-{18F60AA1-5997-7523-100B-B2A5C3AA1C46}" dt="2023-10-16T15:05:31.180" v="1"/>
        <pc:sldMkLst>
          <pc:docMk/>
          <pc:sldMk cId="1621808961" sldId="2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E29838E-756C-4B75-99C1-048EB2586402}" type="datetimeFigureOut">
              <a:rPr lang="en-GB" smtClean="0"/>
              <a:t>07/01/2025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F7ED614-AFF6-43E5-A3B3-7E47BC72C7A4}" type="slidenum">
              <a:rPr lang="en-GB" smtClean="0"/>
              <a:t>‹#›</a:t>
            </a:fld>
            <a:endParaRPr lang="en-GB"/>
          </a:p>
        </p:txBody>
      </p:sp>
    </p:spTree>
    <p:extLst>
      <p:ext uri="{BB962C8B-B14F-4D97-AF65-F5344CB8AC3E}">
        <p14:creationId xmlns:p14="http://schemas.microsoft.com/office/powerpoint/2010/main" val="2972393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7ED614-AFF6-43E5-A3B3-7E47BC72C7A4}" type="slidenum">
              <a:rPr lang="en-GB" smtClean="0"/>
              <a:t>4</a:t>
            </a:fld>
            <a:endParaRPr lang="en-GB"/>
          </a:p>
        </p:txBody>
      </p:sp>
    </p:spTree>
    <p:extLst>
      <p:ext uri="{BB962C8B-B14F-4D97-AF65-F5344CB8AC3E}">
        <p14:creationId xmlns:p14="http://schemas.microsoft.com/office/powerpoint/2010/main" val="884201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CC41-EB11-44FC-9E7A-71D3B9FD31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9BB428-52D4-CAD1-A6DF-70194AD2D2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B7525D7-A6B9-BB9C-3D7A-584FF90A0AA6}"/>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DEDAB56E-038A-03BD-1CA1-A4222D1D2B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92DE76-660C-9586-4A53-8F2813908D81}"/>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0811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99F57-B246-9A10-1E9D-972422DF79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2371A8-E14D-C204-23E1-A689B17FC5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F0E299-D9C6-453C-7F4F-D383502C13BE}"/>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7F57892F-9378-4898-82E6-1DF90F1C60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C12EBB-73F6-E2CC-98D8-4C8CD7EA1BD2}"/>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969445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33AF6-AB72-9E00-DC8E-64DF863DA6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C4AAF2-2562-1B92-46D7-1C4131A300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C3ACC1-2F4E-828D-F90A-9B1B941692DB}"/>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23A97155-4A37-15B5-CF9C-0EEE068167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97E1C8-4C5B-FF8A-1CA3-E3F89208A469}"/>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451162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AAC5F-9BE5-57CD-BB7F-14D8782BC1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BD68B0B-D22A-3595-E36D-A94DE9F2D74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7A7ED8-F835-0795-4B87-2981AD15FB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E88CBB-F281-5F2B-FF29-C3B16CAACBFA}"/>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6" name="Footer Placeholder 5">
            <a:extLst>
              <a:ext uri="{FF2B5EF4-FFF2-40B4-BE49-F238E27FC236}">
                <a16:creationId xmlns:a16="http://schemas.microsoft.com/office/drawing/2014/main" id="{C9D1E77B-1F24-7C87-C78C-768A5BDCC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F3D731-FF0F-5B62-E48C-802164CBA05C}"/>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9053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00DFA-D077-B3FA-78D2-C5D13DEADF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75E47C-F36A-02EC-B77B-854B6BD9A4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822803-12B2-EEB6-D464-0F234A612E4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6AC4860-B6FF-ACA5-D662-B2BF8F1CAD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619064-2BBC-9A5D-D760-508E2CEA46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B65F66-D5D3-2AB6-6111-C2D58E48D2E8}"/>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8" name="Footer Placeholder 7">
            <a:extLst>
              <a:ext uri="{FF2B5EF4-FFF2-40B4-BE49-F238E27FC236}">
                <a16:creationId xmlns:a16="http://schemas.microsoft.com/office/drawing/2014/main" id="{D2139692-851A-5C22-85A7-98D3E0452F2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464F85-2EC7-3595-5333-D06EBFE78A50}"/>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869517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42AE9-F78F-A681-A940-6278E61310F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F84E86-C1AA-2B66-7BFA-AF41E109E459}"/>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4" name="Footer Placeholder 3">
            <a:extLst>
              <a:ext uri="{FF2B5EF4-FFF2-40B4-BE49-F238E27FC236}">
                <a16:creationId xmlns:a16="http://schemas.microsoft.com/office/drawing/2014/main" id="{637925E8-AAC5-E605-D874-2EED59D3D4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3B5D7C-2C07-CCB7-8028-D9535F307CE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148144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593FA9-4C09-1D4B-04EE-5B3690D7EE7B}"/>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3" name="Footer Placeholder 2">
            <a:extLst>
              <a:ext uri="{FF2B5EF4-FFF2-40B4-BE49-F238E27FC236}">
                <a16:creationId xmlns:a16="http://schemas.microsoft.com/office/drawing/2014/main" id="{B3B07ABA-B668-1AE9-D22E-5C2721930E4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35B18D-FF42-29A0-21E0-044EC3F7DEF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601823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08B0-E10B-B045-FC09-4D9BC20272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E39BBF-4CC5-4C41-13F3-22D5E66A11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5D23790-BD56-F112-4FDF-82E9D09B51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B71F90-6234-D7B6-78D4-29D5BD2F7255}"/>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6" name="Footer Placeholder 5">
            <a:extLst>
              <a:ext uri="{FF2B5EF4-FFF2-40B4-BE49-F238E27FC236}">
                <a16:creationId xmlns:a16="http://schemas.microsoft.com/office/drawing/2014/main" id="{0417E4AE-42B9-2091-E30C-B77C4630C3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4ED794-D893-9F3F-D987-4B42556865C8}"/>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16287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4F581-58EA-512D-8406-525E1163C7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ADA99DC-607D-72CE-D29B-9ADDB4E8E6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C59B5B3-5673-3DF7-F514-02ED520CEB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DC2739-7CB2-8613-CA70-8EC585BAFFB7}"/>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6" name="Footer Placeholder 5">
            <a:extLst>
              <a:ext uri="{FF2B5EF4-FFF2-40B4-BE49-F238E27FC236}">
                <a16:creationId xmlns:a16="http://schemas.microsoft.com/office/drawing/2014/main" id="{7EF1248F-11D2-879C-4692-6A3F1BFD14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9C62B6-5495-6441-D56D-A8D2AF6F596F}"/>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795113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04808-AB0E-BD9F-557B-AABD452342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D276C8-EEEA-D4BE-4551-4F962B23C1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CB1070-65D8-9E55-C387-87E94AF4C2E5}"/>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F35EA6B9-30DE-0E68-DD3C-D1B8EF7ED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22890-8D13-4580-931E-CB53020225DA}"/>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758828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BA5EFF-70AF-03A1-F306-DD50027122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CE01CF-4915-B7BA-C768-4C4CADD048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216B1-9549-66A9-2D56-2DA628996809}"/>
              </a:ext>
            </a:extLst>
          </p:cNvPr>
          <p:cNvSpPr>
            <a:spLocks noGrp="1"/>
          </p:cNvSpPr>
          <p:nvPr>
            <p:ph type="dt" sz="half" idx="10"/>
          </p:nvPr>
        </p:nvSpPr>
        <p:spPr/>
        <p:txBody>
          <a:body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FDD3FA22-D2AB-4BFD-F483-B7C6248237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60D5-9EC0-AB84-4984-DDC0DFD87E7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09059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30B37E-817C-A540-FEDE-7E0E3389A9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2F1DBE-7B85-8C45-B346-FE84CCBC53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BAFBE5-749F-8E6D-A17B-FA9FAF873C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1558AE-FEDC-48C1-BE0C-0E2E518F8B3F}" type="datetimeFigureOut">
              <a:rPr lang="en-GB" smtClean="0"/>
              <a:t>07/01/2025</a:t>
            </a:fld>
            <a:endParaRPr lang="en-GB"/>
          </a:p>
        </p:txBody>
      </p:sp>
      <p:sp>
        <p:nvSpPr>
          <p:cNvPr id="5" name="Footer Placeholder 4">
            <a:extLst>
              <a:ext uri="{FF2B5EF4-FFF2-40B4-BE49-F238E27FC236}">
                <a16:creationId xmlns:a16="http://schemas.microsoft.com/office/drawing/2014/main" id="{F3CFC883-2A90-2DF1-E2B7-F942493DCD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B5B76A-C5D5-8B96-EDDF-E2885A99F3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3197823830"/>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jpe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jpeg"/><Relationship Id="rId5" Type="http://schemas.openxmlformats.org/officeDocument/2006/relationships/image" Target="../media/image16.png"/><Relationship Id="rId10" Type="http://schemas.openxmlformats.org/officeDocument/2006/relationships/image" Target="../media/image21.jpeg"/><Relationship Id="rId4" Type="http://schemas.openxmlformats.org/officeDocument/2006/relationships/image" Target="../media/image15.png"/><Relationship Id="rId9" Type="http://schemas.openxmlformats.org/officeDocument/2006/relationships/image" Target="../media/image20.jpeg"/></Relationships>
</file>

<file path=ppt/slides/_rels/slide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jpe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3EBFF"/>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318265" cy="923330"/>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5- History</a:t>
            </a:r>
            <a:endParaRPr lang="en-US" cap="none" spc="0">
              <a:solidFill>
                <a:srgbClr val="000000"/>
              </a:solidFill>
              <a:latin typeface="Trebuchet MS" panose="020B0603020202020204"/>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3EB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955811173"/>
              </p:ext>
            </p:extLst>
          </p:nvPr>
        </p:nvGraphicFramePr>
        <p:xfrm>
          <a:off x="42995" y="947863"/>
          <a:ext cx="2467027" cy="5795922"/>
        </p:xfrm>
        <a:graphic>
          <a:graphicData uri="http://schemas.openxmlformats.org/drawingml/2006/table">
            <a:tbl>
              <a:tblPr firstRow="1" firstCol="1" bandRow="1"/>
              <a:tblGrid>
                <a:gridCol w="2467027">
                  <a:extLst>
                    <a:ext uri="{9D8B030D-6E8A-4147-A177-3AD203B41FA5}">
                      <a16:colId xmlns:a16="http://schemas.microsoft.com/office/drawing/2014/main" val="2046514649"/>
                    </a:ext>
                  </a:extLst>
                </a:gridCol>
              </a:tblGrid>
              <a:tr h="263802">
                <a:tc>
                  <a:txBody>
                    <a:bodyPr/>
                    <a:lstStyle/>
                    <a:p>
                      <a:pPr>
                        <a:lnSpc>
                          <a:spcPct val="107000"/>
                        </a:lnSpc>
                        <a:spcAft>
                          <a:spcPts val="800"/>
                        </a:spcAft>
                      </a:pPr>
                      <a:r>
                        <a:rPr lang="en-GB" sz="1200" b="1" dirty="0">
                          <a:solidFill>
                            <a:srgbClr val="7030A0"/>
                          </a:solidFill>
                          <a:effectLst/>
                          <a:latin typeface="Calibri" panose="020F0502020204030204" pitchFamily="34" charset="0"/>
                          <a:ea typeface="Calibri"/>
                          <a:cs typeface="Calibri" panose="020F0502020204030204" pitchFamily="34" charset="0"/>
                        </a:rPr>
                        <a:t>Key vocabulary and definitions:</a:t>
                      </a:r>
                      <a:endParaRPr lang="en-GB" sz="1200" dirty="0">
                        <a:effectLst/>
                        <a:latin typeface="Calibri" panose="020F0502020204030204" pitchFamily="34" charset="0"/>
                        <a:ea typeface="Calibri"/>
                        <a:cs typeface="Calibri" panose="020F0502020204030204" pitchFamily="34" charset="0"/>
                      </a:endParaRPr>
                    </a:p>
                  </a:txBody>
                  <a:tcPr marL="65818" marR="658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9609595"/>
                  </a:ext>
                </a:extLst>
              </a:tr>
              <a:tr h="5078221">
                <a:tc>
                  <a:txBody>
                    <a:bodyPr/>
                    <a:lstStyle/>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Hostile </a:t>
                      </a:r>
                      <a:r>
                        <a:rPr lang="en-GB" sz="1300" b="0" i="0" u="none" strike="noStrike" baseline="0" noProof="0">
                          <a:effectLst/>
                          <a:latin typeface="Calibri"/>
                          <a:cs typeface="Calibri"/>
                        </a:rPr>
                        <a:t>– Having or showing unfriendly feelings. </a:t>
                      </a:r>
                    </a:p>
                    <a:p>
                      <a:pPr marL="0" lvl="0" indent="0" algn="l">
                        <a:lnSpc>
                          <a:spcPct val="100000"/>
                        </a:lnSpc>
                        <a:spcBef>
                          <a:spcPts val="0"/>
                        </a:spcBef>
                        <a:spcAft>
                          <a:spcPts val="0"/>
                        </a:spcAft>
                        <a:buFont typeface="Arial" panose="020B0604020202020204" pitchFamily="34" charset="0"/>
                        <a:buNone/>
                      </a:pPr>
                      <a:endParaRPr lang="en-GB" sz="1300" b="0" i="0" u="none" strike="noStrike" baseline="0" noProof="0">
                        <a:effectLst/>
                        <a:latin typeface="Calibri"/>
                        <a:cs typeface="Calibri"/>
                      </a:endParaRP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Status </a:t>
                      </a:r>
                      <a:r>
                        <a:rPr lang="en-GB" sz="1300" b="0" i="0" u="none" strike="noStrike" baseline="0" noProof="0">
                          <a:effectLst/>
                          <a:latin typeface="Calibri"/>
                          <a:cs typeface="Calibri"/>
                        </a:rPr>
                        <a:t>-  a position of power or rank.</a:t>
                      </a:r>
                    </a:p>
                    <a:p>
                      <a:pPr marL="0" lvl="0" indent="0" algn="l">
                        <a:lnSpc>
                          <a:spcPct val="100000"/>
                        </a:lnSpc>
                        <a:spcBef>
                          <a:spcPts val="0"/>
                        </a:spcBef>
                        <a:spcAft>
                          <a:spcPts val="0"/>
                        </a:spcAft>
                        <a:buFont typeface="Arial" panose="020B0604020202020204" pitchFamily="34" charset="0"/>
                        <a:buChar char="•"/>
                      </a:pPr>
                      <a:endParaRPr lang="en-GB" sz="1300" b="0" i="0" u="none" strike="noStrike" baseline="0" noProof="0">
                        <a:effectLst/>
                        <a:latin typeface="Calibri"/>
                        <a:cs typeface="Calibri"/>
                      </a:endParaRP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Armour </a:t>
                      </a:r>
                      <a:r>
                        <a:rPr lang="en-GB" sz="1300" b="0" i="0" u="none" strike="noStrike" baseline="0" noProof="0">
                          <a:effectLst/>
                          <a:latin typeface="Calibri"/>
                          <a:cs typeface="Calibri"/>
                        </a:rPr>
                        <a:t>– a metal covering to protect the body in battle </a:t>
                      </a:r>
                    </a:p>
                    <a:p>
                      <a:pPr marL="0" lvl="0" indent="0" algn="l">
                        <a:lnSpc>
                          <a:spcPct val="100000"/>
                        </a:lnSpc>
                        <a:spcBef>
                          <a:spcPts val="0"/>
                        </a:spcBef>
                        <a:spcAft>
                          <a:spcPts val="0"/>
                        </a:spcAft>
                        <a:buNone/>
                      </a:pPr>
                      <a:endParaRPr lang="en-GB" sz="1300" b="0" i="0" u="none" strike="noStrike" baseline="0" noProof="0">
                        <a:effectLst/>
                        <a:latin typeface="Calibri"/>
                        <a:cs typeface="Calibri"/>
                      </a:endParaRP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Invasion</a:t>
                      </a:r>
                      <a:r>
                        <a:rPr lang="en-GB" sz="1300" b="0" i="0" u="none" strike="noStrike" baseline="0" noProof="0">
                          <a:effectLst/>
                          <a:latin typeface="Calibri"/>
                          <a:cs typeface="Calibri"/>
                        </a:rPr>
                        <a:t> – the movement of an army into a region, usually in a hostile attack that is part of a war or conflict </a:t>
                      </a:r>
                    </a:p>
                    <a:p>
                      <a:pPr marL="0" lvl="0" indent="0" algn="l">
                        <a:lnSpc>
                          <a:spcPct val="100000"/>
                        </a:lnSpc>
                        <a:spcBef>
                          <a:spcPts val="0"/>
                        </a:spcBef>
                        <a:spcAft>
                          <a:spcPts val="0"/>
                        </a:spcAft>
                        <a:buNone/>
                      </a:pPr>
                      <a:endParaRPr lang="en-GB" sz="1300" b="0" i="0" u="none" strike="noStrike" baseline="0" noProof="0">
                        <a:effectLst/>
                        <a:latin typeface="Calibri"/>
                        <a:cs typeface="Calibri"/>
                      </a:endParaRP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Warriors</a:t>
                      </a:r>
                      <a:r>
                        <a:rPr lang="en-GB" sz="1300" b="0" i="0" u="none" strike="noStrike" baseline="0" noProof="0">
                          <a:effectLst/>
                          <a:latin typeface="Calibri"/>
                          <a:cs typeface="Calibri"/>
                        </a:rPr>
                        <a:t>- a person experienced at war </a:t>
                      </a:r>
                    </a:p>
                    <a:p>
                      <a:pPr marL="0" lvl="0" indent="0" algn="l">
                        <a:lnSpc>
                          <a:spcPct val="100000"/>
                        </a:lnSpc>
                        <a:spcBef>
                          <a:spcPts val="0"/>
                        </a:spcBef>
                        <a:spcAft>
                          <a:spcPts val="0"/>
                        </a:spcAft>
                        <a:buNone/>
                      </a:pPr>
                      <a:endParaRPr lang="en-GB" sz="1300" b="0" i="0" u="none" strike="noStrike" baseline="0" noProof="0">
                        <a:effectLst/>
                        <a:latin typeface="Calibri"/>
                        <a:cs typeface="Calibri"/>
                      </a:endParaRP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Society</a:t>
                      </a:r>
                      <a:r>
                        <a:rPr lang="en-GB" sz="1300" b="0" i="0" u="none" strike="noStrike" baseline="0" noProof="0">
                          <a:effectLst/>
                          <a:latin typeface="Calibri"/>
                          <a:cs typeface="Calibri"/>
                        </a:rPr>
                        <a:t>- a group of people who lived in a community and share the same culture </a:t>
                      </a: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King</a:t>
                      </a:r>
                      <a:r>
                        <a:rPr lang="en-GB" sz="1300" b="0" i="0" u="none" strike="noStrike" baseline="0" noProof="0">
                          <a:effectLst/>
                          <a:latin typeface="Calibri"/>
                          <a:cs typeface="Calibri"/>
                        </a:rPr>
                        <a:t>- the most powerful person in the land</a:t>
                      </a: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Jarls</a:t>
                      </a:r>
                      <a:r>
                        <a:rPr lang="en-GB" sz="1300" b="0" i="0" u="none" strike="noStrike" baseline="0" noProof="0">
                          <a:effectLst/>
                          <a:latin typeface="Calibri"/>
                          <a:cs typeface="Calibri"/>
                        </a:rPr>
                        <a:t>- ich land owners </a:t>
                      </a: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Karls</a:t>
                      </a:r>
                      <a:r>
                        <a:rPr lang="en-GB" sz="1300" b="0" i="0" u="none" strike="noStrike" baseline="0" noProof="0">
                          <a:effectLst/>
                          <a:latin typeface="Calibri"/>
                          <a:cs typeface="Calibri"/>
                        </a:rPr>
                        <a:t>- Everyday people such like farmers and craft workers</a:t>
                      </a:r>
                    </a:p>
                    <a:p>
                      <a:pPr marL="0" lvl="0" indent="0" algn="l">
                        <a:lnSpc>
                          <a:spcPct val="100000"/>
                        </a:lnSpc>
                        <a:spcBef>
                          <a:spcPts val="0"/>
                        </a:spcBef>
                        <a:spcAft>
                          <a:spcPts val="0"/>
                        </a:spcAft>
                        <a:buFont typeface="Arial" panose="020B0604020202020204" pitchFamily="34" charset="0"/>
                        <a:buChar char="•"/>
                      </a:pPr>
                      <a:r>
                        <a:rPr lang="en-GB" sz="1300" b="1" i="0" u="none" strike="noStrike" baseline="0" noProof="0">
                          <a:effectLst/>
                          <a:latin typeface="Calibri"/>
                          <a:cs typeface="Calibri"/>
                        </a:rPr>
                        <a:t>Thralls</a:t>
                      </a:r>
                      <a:r>
                        <a:rPr lang="en-GB" sz="1300" b="0" i="0" u="none" strike="noStrike" baseline="0" noProof="0">
                          <a:effectLst/>
                          <a:latin typeface="Calibri"/>
                          <a:cs typeface="Calibri"/>
                        </a:rPr>
                        <a:t>- enslaved people who were the bottom of society </a:t>
                      </a:r>
                    </a:p>
                    <a:p>
                      <a:pPr marL="0" lvl="0" indent="0" algn="l">
                        <a:lnSpc>
                          <a:spcPct val="100000"/>
                        </a:lnSpc>
                        <a:spcBef>
                          <a:spcPts val="0"/>
                        </a:spcBef>
                        <a:spcAft>
                          <a:spcPts val="0"/>
                        </a:spcAft>
                        <a:buFont typeface="Arial" panose="020B0604020202020204" pitchFamily="34" charset="0"/>
                        <a:buChar char="•"/>
                      </a:pPr>
                      <a:endParaRPr lang="en-GB" sz="1200" b="0" i="0" u="none" strike="noStrike" baseline="0" noProof="0" dirty="0">
                        <a:effectLst/>
                        <a:latin typeface="Calibri" panose="020F0502020204030204" pitchFamily="34" charset="0"/>
                        <a:cs typeface="Calibri" panose="020F0502020204030204" pitchFamily="34" charset="0"/>
                      </a:endParaRPr>
                    </a:p>
                  </a:txBody>
                  <a:tcPr marL="65818" marR="658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322510458"/>
              </p:ext>
            </p:extLst>
          </p:nvPr>
        </p:nvGraphicFramePr>
        <p:xfrm>
          <a:off x="4351663" y="1018928"/>
          <a:ext cx="7837873" cy="5628718"/>
        </p:xfrm>
        <a:graphic>
          <a:graphicData uri="http://schemas.openxmlformats.org/drawingml/2006/table">
            <a:tbl>
              <a:tblPr firstRow="1" firstCol="1" bandRow="1"/>
              <a:tblGrid>
                <a:gridCol w="7837873">
                  <a:extLst>
                    <a:ext uri="{9D8B030D-6E8A-4147-A177-3AD203B41FA5}">
                      <a16:colId xmlns:a16="http://schemas.microsoft.com/office/drawing/2014/main" val="3891409649"/>
                    </a:ext>
                  </a:extLst>
                </a:gridCol>
              </a:tblGrid>
              <a:tr h="264238">
                <a:tc>
                  <a:txBody>
                    <a:bodyPr/>
                    <a:lstStyle/>
                    <a:p>
                      <a:pPr>
                        <a:lnSpc>
                          <a:spcPct val="107000"/>
                        </a:lnSpc>
                        <a:spcAft>
                          <a:spcPts val="800"/>
                        </a:spcAft>
                      </a:pPr>
                      <a:r>
                        <a:rPr lang="en-GB" sz="1200" b="1">
                          <a:solidFill>
                            <a:srgbClr val="7030A0"/>
                          </a:solidFill>
                          <a:effectLst/>
                          <a:latin typeface="Calibri"/>
                          <a:ea typeface="Calibri"/>
                          <a:cs typeface="Times New Roman"/>
                        </a:rPr>
                        <a:t>Substantive knowledge:</a:t>
                      </a:r>
                      <a:endParaRPr lang="en-GB" sz="12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5358320">
                <a:tc>
                  <a:txBody>
                    <a:bodyPr/>
                    <a:lstStyle/>
                    <a:p>
                      <a:pPr marL="285750" lvl="0" indent="-285750" algn="l">
                        <a:lnSpc>
                          <a:spcPct val="100000"/>
                        </a:lnSpc>
                        <a:spcBef>
                          <a:spcPts val="0"/>
                        </a:spcBef>
                        <a:spcAft>
                          <a:spcPts val="0"/>
                        </a:spcAft>
                        <a:buFont typeface="Arial"/>
                        <a:buChar char="•"/>
                      </a:pPr>
                      <a:endParaRPr lang="en-GB" sz="1200" b="0" i="0" u="none" strike="noStrike" baseline="0" noProof="0">
                        <a:effectLst/>
                        <a:latin typeface="Comic Sans MS"/>
                      </a:endParaRPr>
                    </a:p>
                    <a:p>
                      <a:pPr marL="285750" lvl="0" indent="-285750" algn="l">
                        <a:lnSpc>
                          <a:spcPct val="100000"/>
                        </a:lnSpc>
                        <a:spcBef>
                          <a:spcPts val="0"/>
                        </a:spcBef>
                        <a:spcAft>
                          <a:spcPts val="0"/>
                        </a:spcAft>
                        <a:buFont typeface="Arial"/>
                        <a:buChar char="•"/>
                      </a:pPr>
                      <a:endParaRPr lang="en-GB" sz="1200" b="1" i="0" u="none" strike="noStrike" baseline="0" noProof="0">
                        <a:solidFill>
                          <a:srgbClr val="000000"/>
                        </a:solidFill>
                        <a:effectLst/>
                        <a:latin typeface="Comic Sans MS" panose="030F0702030302020204" pitchFamily="66" charset="0"/>
                      </a:endParaRPr>
                    </a:p>
                    <a:p>
                      <a:pPr marL="285750" lvl="0" indent="-285750" algn="l">
                        <a:lnSpc>
                          <a:spcPct val="100000"/>
                        </a:lnSpc>
                        <a:spcBef>
                          <a:spcPts val="0"/>
                        </a:spcBef>
                        <a:spcAft>
                          <a:spcPts val="0"/>
                        </a:spcAft>
                        <a:buFont typeface="Arial"/>
                        <a:buChar char="•"/>
                      </a:pPr>
                      <a:endParaRPr lang="en-GB" sz="1200" b="1" i="0" u="none" strike="noStrike" baseline="0" noProof="0">
                        <a:solidFill>
                          <a:srgbClr val="000000"/>
                        </a:solidFill>
                        <a:effectLst/>
                        <a:latin typeface="Comic Sans MS" panose="030F0702030302020204" pitchFamily="66" charset="0"/>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a:effectLst/>
                          <a:latin typeface="Calibri" panose="020F0502020204030204" pitchFamily="34" charset="0"/>
                          <a:cs typeface="Calibri" panose="020F0502020204030204" pitchFamily="34" charset="0"/>
                        </a:rPr>
                        <a:t>The Viking age was from about AD700-1100. They came from Scandinavia and travelled in longboat to other countries like Britain and Ireland.</a:t>
                      </a:r>
                    </a:p>
                    <a:p>
                      <a:pPr marL="285750" lvl="0" indent="-285750" algn="l">
                        <a:lnSpc>
                          <a:spcPct val="100000"/>
                        </a:lnSpc>
                        <a:spcBef>
                          <a:spcPts val="0"/>
                        </a:spcBef>
                        <a:spcAft>
                          <a:spcPts val="0"/>
                        </a:spcAft>
                        <a:buFont typeface="Arial"/>
                        <a:buChar char="•"/>
                      </a:pPr>
                      <a:r>
                        <a:rPr lang="en-GB" sz="1200" b="0" i="0" u="none" strike="noStrike" baseline="0" noProof="0">
                          <a:solidFill>
                            <a:srgbClr val="231F20"/>
                          </a:solidFill>
                          <a:effectLst/>
                          <a:latin typeface="Calibri" panose="020F0502020204030204" pitchFamily="34" charset="0"/>
                          <a:cs typeface="Calibri" panose="020F0502020204030204" pitchFamily="34" charset="0"/>
                        </a:rPr>
                        <a:t>The Vikings wanted to invade Britain because they were looking for lucrative items to steal and trade.</a:t>
                      </a:r>
                    </a:p>
                    <a:p>
                      <a:pPr marL="285750" lvl="0" indent="-285750" algn="l">
                        <a:lnSpc>
                          <a:spcPct val="100000"/>
                        </a:lnSpc>
                        <a:spcBef>
                          <a:spcPts val="0"/>
                        </a:spcBef>
                        <a:spcAft>
                          <a:spcPts val="0"/>
                        </a:spcAft>
                        <a:buClr>
                          <a:srgbClr val="000000"/>
                        </a:buClr>
                        <a:buFont typeface="Arial,Sans-Serif"/>
                        <a:buChar char="•"/>
                      </a:pPr>
                      <a:r>
                        <a:rPr lang="en-GB" sz="1200" b="0" i="0" u="none" strike="noStrike" baseline="0" noProof="0">
                          <a:solidFill>
                            <a:srgbClr val="000000"/>
                          </a:solidFill>
                          <a:effectLst/>
                          <a:latin typeface="Calibri" panose="020F0502020204030204" pitchFamily="34" charset="0"/>
                          <a:cs typeface="Calibri" panose="020F0502020204030204" pitchFamily="34" charset="0"/>
                        </a:rPr>
                        <a:t>King Alfred of Wessex (Alfred The Great)  fought and defeated the Vikings. He reigned from </a:t>
                      </a:r>
                      <a:r>
                        <a:rPr lang="en-GB" sz="1200" b="0" i="0" u="none" strike="noStrike" baseline="0" noProof="0">
                          <a:solidFill>
                            <a:srgbClr val="202122"/>
                          </a:solidFill>
                          <a:effectLst/>
                          <a:latin typeface="Calibri" panose="020F0502020204030204" pitchFamily="34" charset="0"/>
                          <a:cs typeface="Calibri" panose="020F0502020204030204" pitchFamily="34" charset="0"/>
                        </a:rPr>
                        <a:t>rom 886 until 899.</a:t>
                      </a:r>
                    </a:p>
                    <a:p>
                      <a:pPr marL="285750" marR="0" lvl="0" indent="-28575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GB" sz="1200" b="0" i="0" u="none" strike="noStrike" baseline="0" noProof="0">
                          <a:effectLst/>
                          <a:latin typeface="Calibri" panose="020F0502020204030204" pitchFamily="34" charset="0"/>
                          <a:cs typeface="Calibri" panose="020F0502020204030204" pitchFamily="34" charset="0"/>
                        </a:rPr>
                        <a:t>Viking warriors were fierce. They raided and attacked other societies across Europe. </a:t>
                      </a:r>
                    </a:p>
                    <a:p>
                      <a:pPr marL="285750" lvl="0" indent="-285750" algn="l">
                        <a:lnSpc>
                          <a:spcPct val="100000"/>
                        </a:lnSpc>
                        <a:spcBef>
                          <a:spcPts val="0"/>
                        </a:spcBef>
                        <a:spcAft>
                          <a:spcPts val="0"/>
                        </a:spcAft>
                        <a:buClr>
                          <a:srgbClr val="000000"/>
                        </a:buClr>
                        <a:buFont typeface="Arial,Sans-Serif"/>
                        <a:buChar char="•"/>
                      </a:pPr>
                      <a:endParaRPr lang="en-GB" sz="1200" b="0" i="0" u="none" strike="noStrike" baseline="0" noProof="0">
                        <a:solidFill>
                          <a:srgbClr val="202122"/>
                        </a:solidFill>
                        <a:effectLst/>
                        <a:latin typeface="Calibri" panose="020F0502020204030204" pitchFamily="34" charset="0"/>
                        <a:cs typeface="Calibri" panose="020F0502020204030204" pitchFamily="34" charset="0"/>
                      </a:endParaRPr>
                    </a:p>
                    <a:p>
                      <a:pPr marL="0" lvl="0" indent="0" algn="l">
                        <a:lnSpc>
                          <a:spcPct val="100000"/>
                        </a:lnSpc>
                        <a:spcBef>
                          <a:spcPts val="0"/>
                        </a:spcBef>
                        <a:spcAft>
                          <a:spcPts val="0"/>
                        </a:spcAft>
                        <a:buFont typeface="Arial" panose="020B0604020202020204" pitchFamily="34" charset="0"/>
                        <a:buNone/>
                      </a:pPr>
                      <a:endParaRPr lang="en-US" sz="1200">
                        <a:latin typeface="Calibri" panose="020F0502020204030204" pitchFamily="34" charset="0"/>
                        <a:cs typeface="Calibri" panose="020F0502020204030204" pitchFamily="34" charset="0"/>
                      </a:endParaRPr>
                    </a:p>
                    <a:p>
                      <a:pPr marL="0" lvl="0" indent="0" algn="l">
                        <a:lnSpc>
                          <a:spcPct val="100000"/>
                        </a:lnSpc>
                        <a:spcBef>
                          <a:spcPts val="0"/>
                        </a:spcBef>
                        <a:spcAft>
                          <a:spcPts val="0"/>
                        </a:spcAft>
                        <a:buFont typeface="Arial" panose="020B0604020202020204" pitchFamily="34" charset="0"/>
                        <a:buNone/>
                      </a:pPr>
                      <a:endParaRPr lang="en-US" sz="1200">
                        <a:latin typeface="Calibri" panose="020F0502020204030204" pitchFamily="34" charset="0"/>
                        <a:cs typeface="Calibri" panose="020F0502020204030204" pitchFamily="34" charset="0"/>
                      </a:endParaRPr>
                    </a:p>
                    <a:p>
                      <a:pPr marL="285750" lvl="0" indent="-285750" algn="l">
                        <a:lnSpc>
                          <a:spcPct val="100000"/>
                        </a:lnSpc>
                        <a:spcBef>
                          <a:spcPts val="0"/>
                        </a:spcBef>
                        <a:spcAft>
                          <a:spcPts val="0"/>
                        </a:spcAft>
                        <a:buFont typeface="Arial"/>
                        <a:buChar char="•"/>
                      </a:pPr>
                      <a:r>
                        <a:rPr lang="en-US" sz="1200" b="0" i="0" u="none" strike="noStrike" baseline="0" noProof="0">
                          <a:latin typeface="Calibri" panose="020F0502020204030204" pitchFamily="34" charset="0"/>
                          <a:cs typeface="Calibri" panose="020F0502020204030204" pitchFamily="34" charset="0"/>
                        </a:rPr>
                        <a:t>Viking society was organised into the King, Jarls, Karls and Thralls. </a:t>
                      </a:r>
                    </a:p>
                    <a:p>
                      <a:pPr marL="285750" lvl="0" indent="-285750" algn="l">
                        <a:lnSpc>
                          <a:spcPct val="100000"/>
                        </a:lnSpc>
                        <a:spcBef>
                          <a:spcPts val="0"/>
                        </a:spcBef>
                        <a:spcAft>
                          <a:spcPts val="0"/>
                        </a:spcAft>
                        <a:buFont typeface="Arial"/>
                        <a:buChar char="•"/>
                      </a:pPr>
                      <a:r>
                        <a:rPr lang="en-GB" sz="1200" b="0" i="0" u="none" strike="noStrike" baseline="0" noProof="0">
                          <a:effectLst/>
                          <a:latin typeface="Calibri" panose="020F0502020204030204" pitchFamily="34" charset="0"/>
                          <a:cs typeface="Calibri" panose="020F0502020204030204" pitchFamily="34" charset="0"/>
                        </a:rPr>
                        <a:t>Vikings wore layers of clothes to protect them from the elements in the colder months. </a:t>
                      </a:r>
                      <a:endParaRPr lang="en-GB" sz="1200">
                        <a:latin typeface="Calibri" panose="020F0502020204030204" pitchFamily="34" charset="0"/>
                        <a:cs typeface="Calibri" panose="020F0502020204030204" pitchFamily="34" charset="0"/>
                      </a:endParaRPr>
                    </a:p>
                    <a:p>
                      <a:pPr marL="285750" lvl="0" indent="-285750" algn="l">
                        <a:lnSpc>
                          <a:spcPct val="100000"/>
                        </a:lnSpc>
                        <a:spcBef>
                          <a:spcPts val="0"/>
                        </a:spcBef>
                        <a:spcAft>
                          <a:spcPts val="0"/>
                        </a:spcAft>
                        <a:buFont typeface="Arial"/>
                        <a:buChar char="•"/>
                      </a:pPr>
                      <a:r>
                        <a:rPr lang="en-GB" sz="1200" b="0" i="0" u="none" strike="noStrike" baseline="0" noProof="0">
                          <a:effectLst/>
                          <a:latin typeface="Calibri"/>
                          <a:cs typeface="Calibri"/>
                        </a:rPr>
                        <a:t>Women wore dresses whilst men wore tunics with over garments which were made from thick and hardwearing material. They wore lots of different colours and patterns which related to their status and power.</a:t>
                      </a:r>
                    </a:p>
                    <a:p>
                      <a:pPr marL="285750" lvl="0" indent="-285750" algn="l">
                        <a:lnSpc>
                          <a:spcPct val="100000"/>
                        </a:lnSpc>
                        <a:spcBef>
                          <a:spcPts val="0"/>
                        </a:spcBef>
                        <a:spcAft>
                          <a:spcPts val="0"/>
                        </a:spcAft>
                        <a:buFont typeface="Arial"/>
                        <a:buChar char="•"/>
                      </a:pPr>
                      <a:r>
                        <a:rPr lang="en-GB" sz="1200" b="0" i="0" u="none" strike="noStrike" baseline="0" noProof="0">
                          <a:effectLst/>
                          <a:latin typeface="Calibri" panose="020F0502020204030204" pitchFamily="34" charset="0"/>
                          <a:cs typeface="Calibri" panose="020F0502020204030204" pitchFamily="34" charset="0"/>
                        </a:rPr>
                        <a:t>Warriors were not afraid of dying as they believed they would go to Valhalla (Viking Heaven).</a:t>
                      </a:r>
                    </a:p>
                    <a:p>
                      <a:pPr marL="285750" lvl="0" indent="-285750" algn="l">
                        <a:lnSpc>
                          <a:spcPct val="100000"/>
                        </a:lnSpc>
                        <a:spcBef>
                          <a:spcPts val="0"/>
                        </a:spcBef>
                        <a:spcAft>
                          <a:spcPts val="0"/>
                        </a:spcAft>
                        <a:buFont typeface="Arial"/>
                        <a:buChar char="•"/>
                      </a:pPr>
                      <a:r>
                        <a:rPr lang="en-GB" sz="1200" b="0" i="0" u="none" strike="noStrike" baseline="0" noProof="0">
                          <a:effectLst/>
                          <a:latin typeface="Calibri" panose="020F0502020204030204" pitchFamily="34" charset="0"/>
                          <a:cs typeface="Calibri" panose="020F0502020204030204" pitchFamily="34" charset="0"/>
                        </a:rPr>
                        <a:t>Viking children helped at home with cooking, weaving and spinning, working in fields, workshops metal working and woodworking. </a:t>
                      </a:r>
                    </a:p>
                    <a:p>
                      <a:pPr marL="285750" lvl="0" indent="-285750" algn="l">
                        <a:lnSpc>
                          <a:spcPct val="100000"/>
                        </a:lnSpc>
                        <a:spcBef>
                          <a:spcPts val="0"/>
                        </a:spcBef>
                        <a:spcAft>
                          <a:spcPts val="0"/>
                        </a:spcAft>
                        <a:buFont typeface="Arial"/>
                        <a:buChar char="•"/>
                      </a:pPr>
                      <a:r>
                        <a:rPr lang="en-GB" sz="1200" b="0" i="0" u="none" strike="noStrike" baseline="0" noProof="0">
                          <a:solidFill>
                            <a:srgbClr val="231F20"/>
                          </a:solidFill>
                          <a:effectLst/>
                          <a:latin typeface="Calibri" panose="020F0502020204030204" pitchFamily="34" charset="0"/>
                          <a:cs typeface="Calibri" panose="020F0502020204030204" pitchFamily="34" charset="0"/>
                        </a:rPr>
                        <a:t>Viking children were seen as adults when they were 10 years old. They had to work as hard as any adult and would be punished as adults if they stole or broke the law.</a:t>
                      </a:r>
                    </a:p>
                    <a:p>
                      <a:pPr marL="0" lvl="0" indent="0" algn="l">
                        <a:lnSpc>
                          <a:spcPct val="100000"/>
                        </a:lnSpc>
                        <a:spcBef>
                          <a:spcPts val="0"/>
                        </a:spcBef>
                        <a:spcAft>
                          <a:spcPts val="0"/>
                        </a:spcAft>
                        <a:buFont typeface="Arial"/>
                        <a:buNone/>
                      </a:pPr>
                      <a:endParaRPr lang="en-GB" sz="1200" b="0" i="0" u="none" strike="noStrike" baseline="0" noProof="0">
                        <a:effectLst/>
                        <a:latin typeface="Calibri" panose="020F0502020204030204" pitchFamily="34" charset="0"/>
                        <a:cs typeface="Calibri" panose="020F0502020204030204" pitchFamily="34" charset="0"/>
                      </a:endParaRPr>
                    </a:p>
                    <a:p>
                      <a:pPr marL="0" lvl="0" indent="0" algn="l">
                        <a:lnSpc>
                          <a:spcPct val="100000"/>
                        </a:lnSpc>
                        <a:spcBef>
                          <a:spcPts val="0"/>
                        </a:spcBef>
                        <a:spcAft>
                          <a:spcPts val="0"/>
                        </a:spcAft>
                        <a:buFont typeface="Arial"/>
                        <a:buNone/>
                      </a:pPr>
                      <a:endParaRPr lang="en-GB" sz="1200" b="0" i="0" u="none" strike="noStrike" baseline="0" noProof="0">
                        <a:effectLst/>
                        <a:latin typeface="Calibri" panose="020F0502020204030204" pitchFamily="34" charset="0"/>
                        <a:cs typeface="Calibri" panose="020F0502020204030204" pitchFamily="34" charset="0"/>
                      </a:endParaRPr>
                    </a:p>
                    <a:p>
                      <a:pPr marL="171450" lvl="0" indent="-171450" algn="l">
                        <a:lnSpc>
                          <a:spcPct val="100000"/>
                        </a:lnSpc>
                        <a:spcBef>
                          <a:spcPts val="0"/>
                        </a:spcBef>
                        <a:spcAft>
                          <a:spcPts val="0"/>
                        </a:spcAft>
                        <a:buFont typeface="Arial" panose="020B0604020202020204" pitchFamily="34" charset="0"/>
                        <a:buChar char="•"/>
                      </a:pPr>
                      <a:endParaRPr lang="en-GB" sz="1100" b="0" i="0" kern="1200">
                        <a:solidFill>
                          <a:schemeClr val="tx1"/>
                        </a:solidFill>
                        <a:effectLst/>
                        <a:latin typeface="Calibri" panose="020F0502020204030204" pitchFamily="34" charset="0"/>
                        <a:ea typeface="+mn-ea"/>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noProof="0">
                          <a:effectLst/>
                          <a:latin typeface="Calibri" panose="020F0502020204030204" pitchFamily="34" charset="0"/>
                          <a:cs typeface="Calibri" panose="020F0502020204030204" pitchFamily="34" charset="0"/>
                        </a:rPr>
                        <a:t>Vikings were famers, handmen, carpenters, blacksmiths, animal doctors and bone-carvers. By the middle of the Viking age blacksmiths were making weapons and armour. They diversified into jewellery making, carpenters, bead makers, potters, weavers, slave traders and amber dealers. </a:t>
                      </a:r>
                      <a:endParaRPr lang="en-GB" sz="1100" b="0" i="0" kern="1200">
                        <a:solidFill>
                          <a:schemeClr val="tx1"/>
                        </a:solidFill>
                        <a:effectLst/>
                        <a:latin typeface="Calibri" panose="020F0502020204030204" pitchFamily="34" charset="0"/>
                        <a:ea typeface="+mn-ea"/>
                        <a:cs typeface="Calibri" panose="020F0502020204030204" pitchFamily="34" charset="0"/>
                      </a:endParaRPr>
                    </a:p>
                    <a:p>
                      <a:pPr marL="171450" lvl="0" indent="-171450" algn="l">
                        <a:lnSpc>
                          <a:spcPct val="100000"/>
                        </a:lnSpc>
                        <a:spcBef>
                          <a:spcPts val="0"/>
                        </a:spcBef>
                        <a:spcAft>
                          <a:spcPts val="0"/>
                        </a:spcAft>
                        <a:buFont typeface="Arial" panose="020B0604020202020204" pitchFamily="34" charset="0"/>
                        <a:buChar char="•"/>
                      </a:pPr>
                      <a:r>
                        <a:rPr lang="en-GB" sz="1100" b="0" i="0" kern="1200">
                          <a:solidFill>
                            <a:schemeClr val="tx1"/>
                          </a:solidFill>
                          <a:effectLst/>
                          <a:latin typeface="Calibri" panose="020F0502020204030204" pitchFamily="34" charset="0"/>
                          <a:ea typeface="+mn-ea"/>
                          <a:cs typeface="Calibri" panose="020F0502020204030204" pitchFamily="34" charset="0"/>
                        </a:rPr>
                        <a:t>    Many Vikings worked as </a:t>
                      </a:r>
                      <a:r>
                        <a:rPr lang="en-GB" sz="1100" b="1" i="0" kern="1200">
                          <a:solidFill>
                            <a:schemeClr val="tx1"/>
                          </a:solidFill>
                          <a:effectLst/>
                          <a:latin typeface="Calibri" panose="020F0502020204030204" pitchFamily="34" charset="0"/>
                          <a:ea typeface="+mn-ea"/>
                          <a:cs typeface="Calibri" panose="020F0502020204030204" pitchFamily="34" charset="0"/>
                        </a:rPr>
                        <a:t>farmers.</a:t>
                      </a:r>
                      <a:r>
                        <a:rPr lang="en-GB" sz="1100" b="0" i="0" kern="1200">
                          <a:solidFill>
                            <a:schemeClr val="tx1"/>
                          </a:solidFill>
                          <a:effectLst/>
                          <a:latin typeface="Calibri" panose="020F0502020204030204" pitchFamily="34" charset="0"/>
                          <a:ea typeface="+mn-ea"/>
                          <a:cs typeface="Calibri" panose="020F0502020204030204" pitchFamily="34" charset="0"/>
                        </a:rPr>
                        <a:t> Everything had to be done by hand on a Viking farm, so life was tough</a:t>
                      </a:r>
                      <a:endParaRPr lang="en-GB" sz="1200" b="0" i="0" u="none" strike="noStrike" baseline="0" noProof="0">
                        <a:effectLst/>
                        <a:latin typeface="Calibri" panose="020F0502020204030204" pitchFamily="34" charset="0"/>
                        <a:cs typeface="Calibri" panose="020F0502020204030204" pitchFamily="34" charset="0"/>
                      </a:endParaRPr>
                    </a:p>
                    <a:p>
                      <a:pPr marL="285750" indent="-285750" fontAlgn="base">
                        <a:buFont typeface="Arial" panose="020B0604020202020204" pitchFamily="34" charset="0"/>
                        <a:buChar char="•"/>
                      </a:pPr>
                      <a:r>
                        <a:rPr lang="en-GB" sz="1100" b="0" i="0" kern="1200">
                          <a:solidFill>
                            <a:schemeClr val="tx1"/>
                          </a:solidFill>
                          <a:effectLst/>
                          <a:latin typeface="Calibri" panose="020F0502020204030204" pitchFamily="34" charset="0"/>
                          <a:ea typeface="+mn-ea"/>
                          <a:cs typeface="Calibri" panose="020F0502020204030204" pitchFamily="34" charset="0"/>
                        </a:rPr>
                        <a:t>The Vikings bought goods and materials such as </a:t>
                      </a:r>
                      <a:r>
                        <a:rPr lang="en-GB" sz="1100" b="1" i="0" kern="1200">
                          <a:solidFill>
                            <a:schemeClr val="tx1"/>
                          </a:solidFill>
                          <a:effectLst/>
                          <a:latin typeface="Calibri" panose="020F0502020204030204" pitchFamily="34" charset="0"/>
                          <a:ea typeface="+mn-ea"/>
                          <a:cs typeface="Calibri" panose="020F0502020204030204" pitchFamily="34" charset="0"/>
                        </a:rPr>
                        <a:t>silver, silk, spices, wine, jewellery, glass and pottery</a:t>
                      </a:r>
                      <a:r>
                        <a:rPr lang="en-GB" sz="1100" b="0" i="0" kern="1200">
                          <a:solidFill>
                            <a:schemeClr val="tx1"/>
                          </a:solidFill>
                          <a:effectLst/>
                          <a:latin typeface="Calibri" panose="020F0502020204030204" pitchFamily="34" charset="0"/>
                          <a:ea typeface="+mn-ea"/>
                          <a:cs typeface="Calibri" panose="020F0502020204030204" pitchFamily="34" charset="0"/>
                        </a:rPr>
                        <a:t>.</a:t>
                      </a:r>
                    </a:p>
                    <a:p>
                      <a:pPr marL="285750" indent="-285750" fontAlgn="base">
                        <a:buFont typeface="Arial" panose="020B0604020202020204" pitchFamily="34" charset="0"/>
                        <a:buChar char="•"/>
                      </a:pPr>
                      <a:r>
                        <a:rPr lang="en-GB" sz="1100" b="0" i="0" kern="1200">
                          <a:solidFill>
                            <a:schemeClr val="tx1"/>
                          </a:solidFill>
                          <a:effectLst/>
                          <a:latin typeface="Calibri" panose="020F0502020204030204" pitchFamily="34" charset="0"/>
                          <a:ea typeface="+mn-ea"/>
                          <a:cs typeface="Calibri" panose="020F0502020204030204" pitchFamily="34" charset="0"/>
                        </a:rPr>
                        <a:t>They sold items like </a:t>
                      </a:r>
                      <a:r>
                        <a:rPr lang="en-GB" sz="1100" b="1" i="0" kern="1200">
                          <a:solidFill>
                            <a:schemeClr val="tx1"/>
                          </a:solidFill>
                          <a:effectLst/>
                          <a:latin typeface="Calibri" panose="020F0502020204030204" pitchFamily="34" charset="0"/>
                          <a:ea typeface="+mn-ea"/>
                          <a:cs typeface="Calibri" panose="020F0502020204030204" pitchFamily="34" charset="0"/>
                        </a:rPr>
                        <a:t>honey, tin, wheat, wool, wood, iron, fur, leather, fish</a:t>
                      </a:r>
                      <a:r>
                        <a:rPr lang="en-GB" sz="1100" b="0" i="0" kern="1200">
                          <a:solidFill>
                            <a:schemeClr val="tx1"/>
                          </a:solidFill>
                          <a:effectLst/>
                          <a:latin typeface="Calibri" panose="020F0502020204030204" pitchFamily="34" charset="0"/>
                          <a:ea typeface="+mn-ea"/>
                          <a:cs typeface="Calibri" panose="020F0502020204030204" pitchFamily="34" charset="0"/>
                        </a:rPr>
                        <a:t> and </a:t>
                      </a:r>
                      <a:r>
                        <a:rPr lang="en-GB" sz="1100" b="1" i="0" kern="1200">
                          <a:solidFill>
                            <a:schemeClr val="tx1"/>
                          </a:solidFill>
                          <a:effectLst/>
                          <a:latin typeface="Calibri" panose="020F0502020204030204" pitchFamily="34" charset="0"/>
                          <a:ea typeface="+mn-ea"/>
                          <a:cs typeface="Calibri" panose="020F0502020204030204" pitchFamily="34" charset="0"/>
                        </a:rPr>
                        <a:t>walrus ivory</a:t>
                      </a:r>
                      <a:r>
                        <a:rPr lang="en-GB" sz="1100" b="0" i="0" kern="1200">
                          <a:solidFill>
                            <a:schemeClr val="tx1"/>
                          </a:solidFill>
                          <a:effectLst/>
                          <a:latin typeface="Calibri" panose="020F0502020204030204" pitchFamily="34" charset="0"/>
                          <a:ea typeface="+mn-ea"/>
                          <a:cs typeface="Calibri" panose="020F0502020204030204" pitchFamily="34" charset="0"/>
                        </a:rPr>
                        <a:t>.</a:t>
                      </a:r>
                    </a:p>
                    <a:p>
                      <a:pPr marL="285750" indent="-285750" fontAlgn="base">
                        <a:buFont typeface="Arial" panose="020B0604020202020204" pitchFamily="34" charset="0"/>
                        <a:buChar char="•"/>
                      </a:pPr>
                      <a:r>
                        <a:rPr lang="en-GB" sz="1100" b="0" i="0" kern="1200">
                          <a:solidFill>
                            <a:schemeClr val="tx1"/>
                          </a:solidFill>
                          <a:effectLst/>
                          <a:latin typeface="Calibri" panose="020F0502020204030204" pitchFamily="34" charset="0"/>
                          <a:ea typeface="+mn-ea"/>
                          <a:cs typeface="Calibri" panose="020F0502020204030204" pitchFamily="34" charset="0"/>
                        </a:rPr>
                        <a:t>They used </a:t>
                      </a:r>
                      <a:r>
                        <a:rPr lang="en-GB" sz="1100" b="1" i="0" kern="1200">
                          <a:solidFill>
                            <a:schemeClr val="tx1"/>
                          </a:solidFill>
                          <a:effectLst/>
                          <a:latin typeface="Calibri" panose="020F0502020204030204" pitchFamily="34" charset="0"/>
                          <a:ea typeface="+mn-ea"/>
                          <a:cs typeface="Calibri" panose="020F0502020204030204" pitchFamily="34" charset="0"/>
                        </a:rPr>
                        <a:t>scales</a:t>
                      </a:r>
                      <a:r>
                        <a:rPr lang="en-GB" sz="1100" b="0" i="0" kern="1200">
                          <a:solidFill>
                            <a:schemeClr val="tx1"/>
                          </a:solidFill>
                          <a:effectLst/>
                          <a:latin typeface="Calibri" panose="020F0502020204030204" pitchFamily="34" charset="0"/>
                          <a:ea typeface="+mn-ea"/>
                          <a:cs typeface="Calibri" panose="020F0502020204030204" pitchFamily="34" charset="0"/>
                        </a:rPr>
                        <a:t> to weigh coins and get a fair deal.</a:t>
                      </a:r>
                      <a:endParaRPr lang="en-GB" sz="1100" b="0" i="0" kern="1200" dirty="0">
                        <a:solidFill>
                          <a:schemeClr val="tx1"/>
                        </a:solidFill>
                        <a:effectLst/>
                        <a:latin typeface="Calibri" panose="020F0502020204030204" pitchFamily="34" charset="0"/>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391997600"/>
              </p:ext>
            </p:extLst>
          </p:nvPr>
        </p:nvGraphicFramePr>
        <p:xfrm>
          <a:off x="4739481" y="216514"/>
          <a:ext cx="7297720" cy="640080"/>
        </p:xfrm>
        <a:graphic>
          <a:graphicData uri="http://schemas.openxmlformats.org/drawingml/2006/table">
            <a:tbl>
              <a:tblPr firstRow="1" bandRow="1">
                <a:tableStyleId>{5C22544A-7EE6-4342-B048-85BDC9FD1C3A}</a:tableStyleId>
              </a:tblPr>
              <a:tblGrid>
                <a:gridCol w="1330813">
                  <a:extLst>
                    <a:ext uri="{9D8B030D-6E8A-4147-A177-3AD203B41FA5}">
                      <a16:colId xmlns:a16="http://schemas.microsoft.com/office/drawing/2014/main" val="1701158635"/>
                    </a:ext>
                  </a:extLst>
                </a:gridCol>
                <a:gridCol w="4284094">
                  <a:extLst>
                    <a:ext uri="{9D8B030D-6E8A-4147-A177-3AD203B41FA5}">
                      <a16:colId xmlns:a16="http://schemas.microsoft.com/office/drawing/2014/main" val="3034589352"/>
                    </a:ext>
                  </a:extLst>
                </a:gridCol>
                <a:gridCol w="1682813">
                  <a:extLst>
                    <a:ext uri="{9D8B030D-6E8A-4147-A177-3AD203B41FA5}">
                      <a16:colId xmlns:a16="http://schemas.microsoft.com/office/drawing/2014/main" val="1922066720"/>
                    </a:ext>
                  </a:extLst>
                </a:gridCol>
              </a:tblGrid>
              <a:tr h="389135">
                <a:tc>
                  <a:txBody>
                    <a:bodyPr/>
                    <a:lstStyle/>
                    <a:p>
                      <a:r>
                        <a:rPr lang="en-US" dirty="0"/>
                        <a:t>Year group: 5</a:t>
                      </a:r>
                    </a:p>
                  </a:txBody>
                  <a:tcPr/>
                </a:tc>
                <a:tc>
                  <a:txBody>
                    <a:bodyPr/>
                    <a:lstStyle/>
                    <a:p>
                      <a:r>
                        <a:rPr lang="en-US" dirty="0"/>
                        <a:t>Topic: The Viking struggle for the Kingdom of England</a:t>
                      </a:r>
                      <a:endParaRPr lang="en-US" sz="900" b="0" i="0" u="none" strike="noStrike" noProof="0" dirty="0">
                        <a:solidFill>
                          <a:srgbClr val="000000"/>
                        </a:solidFill>
                        <a:latin typeface="Calibri"/>
                      </a:endParaRPr>
                    </a:p>
                  </a:txBody>
                  <a:tcPr/>
                </a:tc>
                <a:tc>
                  <a:txBody>
                    <a:bodyPr/>
                    <a:lstStyle/>
                    <a:p>
                      <a:r>
                        <a:rPr lang="en-US" dirty="0"/>
                        <a:t>Term: 1</a:t>
                      </a:r>
                    </a:p>
                  </a:txBody>
                  <a:tcPr/>
                </a:tc>
                <a:extLst>
                  <a:ext uri="{0D108BD9-81ED-4DB2-BD59-A6C34878D82A}">
                    <a16:rowId xmlns:a16="http://schemas.microsoft.com/office/drawing/2014/main" val="3581570372"/>
                  </a:ext>
                </a:extLst>
              </a:tr>
            </a:tbl>
          </a:graphicData>
        </a:graphic>
      </p:graphicFrame>
      <p:pic>
        <p:nvPicPr>
          <p:cNvPr id="1026" name="Picture 2" descr="Photo &amp; Art Print Viking with ax and shield on white">
            <a:extLst>
              <a:ext uri="{FF2B5EF4-FFF2-40B4-BE49-F238E27FC236}">
                <a16:creationId xmlns:a16="http://schemas.microsoft.com/office/drawing/2014/main" id="{5CE49DFA-A617-BD26-0C0F-73E372BF559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24"/>
          <a:stretch/>
        </p:blipFill>
        <p:spPr bwMode="auto">
          <a:xfrm>
            <a:off x="11221441" y="213281"/>
            <a:ext cx="907766" cy="16150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Northern Grove - Weregild Weregild (also spelled wergild, wergeld,  weregeld, etc.) was a value placed on every human being and every piece of  property in the Salic Code (Salic Law). If">
            <a:extLst>
              <a:ext uri="{FF2B5EF4-FFF2-40B4-BE49-F238E27FC236}">
                <a16:creationId xmlns:a16="http://schemas.microsoft.com/office/drawing/2014/main" id="{822CD183-552F-89FA-06A9-B632F3CF5C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3219" y="6303774"/>
            <a:ext cx="644826" cy="6477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group of people on a boat&#10;&#10;Description automatically generated">
            <a:extLst>
              <a:ext uri="{FF2B5EF4-FFF2-40B4-BE49-F238E27FC236}">
                <a16:creationId xmlns:a16="http://schemas.microsoft.com/office/drawing/2014/main" id="{6740AEA8-0C24-A058-B4AC-8DD6D84E1BDE}"/>
              </a:ext>
            </a:extLst>
          </p:cNvPr>
          <p:cNvPicPr>
            <a:picLocks noChangeAspect="1"/>
          </p:cNvPicPr>
          <p:nvPr/>
        </p:nvPicPr>
        <p:blipFill>
          <a:blip r:embed="rId4"/>
          <a:stretch>
            <a:fillRect/>
          </a:stretch>
        </p:blipFill>
        <p:spPr>
          <a:xfrm>
            <a:off x="2578285" y="4533460"/>
            <a:ext cx="1705114" cy="1117514"/>
          </a:xfrm>
          <a:prstGeom prst="rect">
            <a:avLst/>
          </a:prstGeom>
        </p:spPr>
      </p:pic>
      <p:pic>
        <p:nvPicPr>
          <p:cNvPr id="5" name="Picture 4">
            <a:extLst>
              <a:ext uri="{FF2B5EF4-FFF2-40B4-BE49-F238E27FC236}">
                <a16:creationId xmlns:a16="http://schemas.microsoft.com/office/drawing/2014/main" id="{02F7F08E-CB65-4BD7-D224-0FCF34C023D2}"/>
              </a:ext>
            </a:extLst>
          </p:cNvPr>
          <p:cNvPicPr>
            <a:picLocks noChangeAspect="1"/>
          </p:cNvPicPr>
          <p:nvPr/>
        </p:nvPicPr>
        <p:blipFill>
          <a:blip r:embed="rId5"/>
          <a:stretch>
            <a:fillRect/>
          </a:stretch>
        </p:blipFill>
        <p:spPr>
          <a:xfrm>
            <a:off x="4594788" y="1347282"/>
            <a:ext cx="1028611" cy="491138"/>
          </a:xfrm>
          <a:prstGeom prst="rect">
            <a:avLst/>
          </a:prstGeom>
        </p:spPr>
      </p:pic>
      <p:pic>
        <p:nvPicPr>
          <p:cNvPr id="9" name="Picture 8">
            <a:extLst>
              <a:ext uri="{FF2B5EF4-FFF2-40B4-BE49-F238E27FC236}">
                <a16:creationId xmlns:a16="http://schemas.microsoft.com/office/drawing/2014/main" id="{FBA1440C-2E6D-1771-9293-645A8A19190B}"/>
              </a:ext>
            </a:extLst>
          </p:cNvPr>
          <p:cNvPicPr>
            <a:picLocks noChangeAspect="1"/>
          </p:cNvPicPr>
          <p:nvPr/>
        </p:nvPicPr>
        <p:blipFill>
          <a:blip r:embed="rId6"/>
          <a:stretch>
            <a:fillRect/>
          </a:stretch>
        </p:blipFill>
        <p:spPr>
          <a:xfrm>
            <a:off x="6113460" y="2810608"/>
            <a:ext cx="933253" cy="381416"/>
          </a:xfrm>
          <a:prstGeom prst="rect">
            <a:avLst/>
          </a:prstGeom>
        </p:spPr>
      </p:pic>
      <p:pic>
        <p:nvPicPr>
          <p:cNvPr id="11" name="Picture 10">
            <a:extLst>
              <a:ext uri="{FF2B5EF4-FFF2-40B4-BE49-F238E27FC236}">
                <a16:creationId xmlns:a16="http://schemas.microsoft.com/office/drawing/2014/main" id="{1036FC8E-7587-0621-F2EF-1F74047278C8}"/>
              </a:ext>
            </a:extLst>
          </p:cNvPr>
          <p:cNvPicPr>
            <a:picLocks noChangeAspect="1"/>
          </p:cNvPicPr>
          <p:nvPr/>
        </p:nvPicPr>
        <p:blipFill>
          <a:blip r:embed="rId7"/>
          <a:stretch>
            <a:fillRect/>
          </a:stretch>
        </p:blipFill>
        <p:spPr>
          <a:xfrm>
            <a:off x="4552017" y="2810608"/>
            <a:ext cx="1276350" cy="438150"/>
          </a:xfrm>
          <a:prstGeom prst="rect">
            <a:avLst/>
          </a:prstGeom>
        </p:spPr>
      </p:pic>
      <p:pic>
        <p:nvPicPr>
          <p:cNvPr id="15" name="Picture 14">
            <a:extLst>
              <a:ext uri="{FF2B5EF4-FFF2-40B4-BE49-F238E27FC236}">
                <a16:creationId xmlns:a16="http://schemas.microsoft.com/office/drawing/2014/main" id="{F69C1F83-BD1A-5F0F-131F-4A6F47FF3BF8}"/>
              </a:ext>
            </a:extLst>
          </p:cNvPr>
          <p:cNvPicPr>
            <a:picLocks noChangeAspect="1"/>
          </p:cNvPicPr>
          <p:nvPr/>
        </p:nvPicPr>
        <p:blipFill>
          <a:blip r:embed="rId8"/>
          <a:stretch>
            <a:fillRect/>
          </a:stretch>
        </p:blipFill>
        <p:spPr>
          <a:xfrm>
            <a:off x="5865613" y="4919950"/>
            <a:ext cx="1181100" cy="514350"/>
          </a:xfrm>
          <a:prstGeom prst="rect">
            <a:avLst/>
          </a:prstGeom>
        </p:spPr>
      </p:pic>
      <p:sp>
        <p:nvSpPr>
          <p:cNvPr id="16" name="TextBox 15">
            <a:extLst>
              <a:ext uri="{FF2B5EF4-FFF2-40B4-BE49-F238E27FC236}">
                <a16:creationId xmlns:a16="http://schemas.microsoft.com/office/drawing/2014/main" id="{192A54F7-55E3-E4A4-C43D-9AC564F608E0}"/>
              </a:ext>
            </a:extLst>
          </p:cNvPr>
          <p:cNvSpPr txBox="1"/>
          <p:nvPr/>
        </p:nvSpPr>
        <p:spPr>
          <a:xfrm>
            <a:off x="2582513" y="947863"/>
            <a:ext cx="1680447" cy="3585597"/>
          </a:xfrm>
          <a:prstGeom prst="rect">
            <a:avLst/>
          </a:prstGeom>
          <a:solidFill>
            <a:schemeClr val="bg1"/>
          </a:solidFill>
        </p:spPr>
        <p:txBody>
          <a:bodyPr wrap="square" rtlCol="0">
            <a:spAutoFit/>
          </a:bodyPr>
          <a:lstStyle/>
          <a:p>
            <a:pPr marL="285750" lvl="0" indent="-285750" algn="l">
              <a:lnSpc>
                <a:spcPct val="100000"/>
              </a:lnSpc>
              <a:spcBef>
                <a:spcPts val="0"/>
              </a:spcBef>
              <a:spcAft>
                <a:spcPts val="0"/>
              </a:spcAft>
              <a:buFont typeface="Arial"/>
              <a:buChar char="•"/>
            </a:pPr>
            <a:r>
              <a:rPr lang="en-GB" sz="1100" b="1" i="0" u="none" strike="noStrike" baseline="0" noProof="0" dirty="0">
                <a:solidFill>
                  <a:srgbClr val="000000"/>
                </a:solidFill>
                <a:effectLst/>
                <a:latin typeface="Calibri" panose="020F0502020204030204" pitchFamily="34" charset="0"/>
                <a:cs typeface="Calibri" panose="020F0502020204030204" pitchFamily="34" charset="0"/>
              </a:rPr>
              <a:t>Key Dates:</a:t>
            </a: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FFFF00"/>
                </a:highlight>
                <a:latin typeface="Calibri" panose="020F0502020204030204" pitchFamily="34" charset="0"/>
                <a:cs typeface="Calibri" panose="020F0502020204030204" pitchFamily="34" charset="0"/>
              </a:rPr>
              <a:t>AD793</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 The Vikings invaded Lindisfarne. </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00FF00"/>
                </a:highlight>
                <a:latin typeface="Calibri" panose="020F0502020204030204" pitchFamily="34" charset="0"/>
                <a:cs typeface="Calibri" panose="020F0502020204030204" pitchFamily="34" charset="0"/>
              </a:rPr>
              <a:t>AD410</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 the Romans left England the Anglo-Saxons came into power. </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00FFFF"/>
                </a:highlight>
                <a:latin typeface="Calibri" panose="020F0502020204030204" pitchFamily="34" charset="0"/>
                <a:cs typeface="Calibri" panose="020F0502020204030204" pitchFamily="34" charset="0"/>
              </a:rPr>
              <a:t>AD801 – AD900 </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Battles with the Vikings before peace was found. </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FF00FF"/>
                </a:highlight>
                <a:latin typeface="Calibri" panose="020F0502020204030204" pitchFamily="34" charset="0"/>
                <a:cs typeface="Calibri" panose="020F0502020204030204" pitchFamily="34" charset="0"/>
              </a:rPr>
              <a:t>AD871</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 the Vikings fought with King Alfred’s army.</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0000FF"/>
                </a:highlight>
                <a:latin typeface="Calibri" panose="020F0502020204030204" pitchFamily="34" charset="0"/>
                <a:cs typeface="Calibri" panose="020F0502020204030204" pitchFamily="34" charset="0"/>
              </a:rPr>
              <a:t>AD954 </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Vikings left England. </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pPr marL="285750" marR="0" lvl="0" indent="-285750" algn="l">
              <a:lnSpc>
                <a:spcPct val="100000"/>
              </a:lnSpc>
              <a:spcBef>
                <a:spcPts val="0"/>
              </a:spcBef>
              <a:spcAft>
                <a:spcPts val="0"/>
              </a:spcAft>
              <a:buClr>
                <a:srgbClr val="000000"/>
              </a:buClr>
              <a:buFont typeface="Arial,Sans-Serif"/>
              <a:buChar char="•"/>
            </a:pPr>
            <a:r>
              <a:rPr lang="en-GB" sz="1100" b="0" i="0" u="none" strike="noStrike" baseline="0" noProof="0" dirty="0">
                <a:solidFill>
                  <a:srgbClr val="000000"/>
                </a:solidFill>
                <a:effectLst/>
                <a:highlight>
                  <a:srgbClr val="FF0000"/>
                </a:highlight>
                <a:latin typeface="Calibri" panose="020F0502020204030204" pitchFamily="34" charset="0"/>
                <a:cs typeface="Calibri" panose="020F0502020204030204" pitchFamily="34" charset="0"/>
              </a:rPr>
              <a:t>AD899</a:t>
            </a:r>
            <a:r>
              <a:rPr lang="en-GB" sz="1100" b="0" i="0" u="none" strike="noStrike" baseline="0" noProof="0" dirty="0">
                <a:solidFill>
                  <a:srgbClr val="000000"/>
                </a:solidFill>
                <a:effectLst/>
                <a:latin typeface="Calibri" panose="020F0502020204030204" pitchFamily="34" charset="0"/>
                <a:cs typeface="Calibri" panose="020F0502020204030204" pitchFamily="34" charset="0"/>
              </a:rPr>
              <a:t> King Alfred dies from poor health conditions.</a:t>
            </a:r>
            <a:endParaRPr lang="en-US" sz="1100" b="0" i="0" u="none" strike="noStrike" baseline="0" noProof="0" dirty="0">
              <a:solidFill>
                <a:srgbClr val="000000"/>
              </a:solidFill>
              <a:effectLst/>
              <a:latin typeface="Calibri" panose="020F0502020204030204" pitchFamily="34" charset="0"/>
              <a:cs typeface="Calibri" panose="020F0502020204030204" pitchFamily="34" charset="0"/>
            </a:endParaRPr>
          </a:p>
          <a:p>
            <a:endParaRPr lang="en-GB" dirty="0"/>
          </a:p>
        </p:txBody>
      </p:sp>
      <p:pic>
        <p:nvPicPr>
          <p:cNvPr id="18" name="Picture 17">
            <a:extLst>
              <a:ext uri="{FF2B5EF4-FFF2-40B4-BE49-F238E27FC236}">
                <a16:creationId xmlns:a16="http://schemas.microsoft.com/office/drawing/2014/main" id="{160E13D8-2753-8C5D-B7E5-B9A53532B5BA}"/>
              </a:ext>
            </a:extLst>
          </p:cNvPr>
          <p:cNvPicPr>
            <a:picLocks noChangeAspect="1"/>
          </p:cNvPicPr>
          <p:nvPr/>
        </p:nvPicPr>
        <p:blipFill>
          <a:blip r:embed="rId9"/>
          <a:stretch>
            <a:fillRect/>
          </a:stretch>
        </p:blipFill>
        <p:spPr>
          <a:xfrm>
            <a:off x="4661374" y="5040438"/>
            <a:ext cx="962025" cy="438150"/>
          </a:xfrm>
          <a:prstGeom prst="rect">
            <a:avLst/>
          </a:prstGeom>
        </p:spPr>
      </p:pic>
      <p:pic>
        <p:nvPicPr>
          <p:cNvPr id="22" name="Picture 21">
            <a:extLst>
              <a:ext uri="{FF2B5EF4-FFF2-40B4-BE49-F238E27FC236}">
                <a16:creationId xmlns:a16="http://schemas.microsoft.com/office/drawing/2014/main" id="{205416A4-FFBA-B0E3-B9BA-D10148C16CF4}"/>
              </a:ext>
            </a:extLst>
          </p:cNvPr>
          <p:cNvPicPr>
            <a:picLocks noChangeAspect="1"/>
          </p:cNvPicPr>
          <p:nvPr/>
        </p:nvPicPr>
        <p:blipFill>
          <a:blip r:embed="rId10"/>
          <a:stretch>
            <a:fillRect/>
          </a:stretch>
        </p:blipFill>
        <p:spPr>
          <a:xfrm>
            <a:off x="10697239" y="5896712"/>
            <a:ext cx="1423103" cy="961288"/>
          </a:xfrm>
          <a:prstGeom prst="rect">
            <a:avLst/>
          </a:prstGeom>
        </p:spPr>
      </p:pic>
      <p:pic>
        <p:nvPicPr>
          <p:cNvPr id="23" name="Picture 2" descr="Pauline's Pirates &amp; Privateers: July 2011">
            <a:extLst>
              <a:ext uri="{FF2B5EF4-FFF2-40B4-BE49-F238E27FC236}">
                <a16:creationId xmlns:a16="http://schemas.microsoft.com/office/drawing/2014/main" id="{6EA13088-05A7-0335-E6E5-8D35317704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8285" y="5650974"/>
            <a:ext cx="1674613" cy="12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808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3EB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221795462"/>
              </p:ext>
            </p:extLst>
          </p:nvPr>
        </p:nvGraphicFramePr>
        <p:xfrm>
          <a:off x="226246" y="977554"/>
          <a:ext cx="2318171" cy="3664179"/>
        </p:xfrm>
        <a:graphic>
          <a:graphicData uri="http://schemas.openxmlformats.org/drawingml/2006/table">
            <a:tbl>
              <a:tblPr firstRow="1" firstCol="1" bandRow="1"/>
              <a:tblGrid>
                <a:gridCol w="2318171">
                  <a:extLst>
                    <a:ext uri="{9D8B030D-6E8A-4147-A177-3AD203B41FA5}">
                      <a16:colId xmlns:a16="http://schemas.microsoft.com/office/drawing/2014/main" val="2046514649"/>
                    </a:ext>
                  </a:extLst>
                </a:gridCol>
              </a:tblGrid>
              <a:tr h="393432">
                <a:tc>
                  <a:txBody>
                    <a:bodyPr/>
                    <a:lstStyle/>
                    <a:p>
                      <a:pPr>
                        <a:lnSpc>
                          <a:spcPct val="107000"/>
                        </a:lnSpc>
                        <a:spcAft>
                          <a:spcPts val="800"/>
                        </a:spcAft>
                      </a:pPr>
                      <a:r>
                        <a:rPr lang="en-GB" sz="1400" b="1" u="none" dirty="0">
                          <a:solidFill>
                            <a:srgbClr val="7030A0"/>
                          </a:solidFill>
                          <a:effectLst/>
                          <a:latin typeface="Calibri"/>
                          <a:ea typeface="Calibri"/>
                          <a:cs typeface="Times New Roman"/>
                        </a:rPr>
                        <a:t>Key vocabulary and definitions:</a:t>
                      </a:r>
                      <a:endParaRPr lang="en-GB" sz="1400" u="none" dirty="0">
                        <a:effectLst/>
                        <a:latin typeface="Calibri"/>
                        <a:ea typeface="Calibri"/>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3217710">
                <a:tc>
                  <a:txBody>
                    <a:bodyPr/>
                    <a:lstStyle/>
                    <a:p>
                      <a:pPr marL="0" lvl="0" indent="0" algn="l">
                        <a:lnSpc>
                          <a:spcPct val="100000"/>
                        </a:lnSpc>
                        <a:spcBef>
                          <a:spcPts val="0"/>
                        </a:spcBef>
                        <a:spcAft>
                          <a:spcPts val="0"/>
                        </a:spcAft>
                        <a:buFont typeface="Arial" panose="020B0604020202020204" pitchFamily="34" charset="0"/>
                        <a:buChar char="•"/>
                      </a:pPr>
                      <a:r>
                        <a:rPr lang="en-GB" sz="1400" b="1" i="0" u="none" strike="noStrike" baseline="0" noProof="0" dirty="0">
                          <a:solidFill>
                            <a:srgbClr val="000000"/>
                          </a:solidFill>
                          <a:effectLst/>
                          <a:latin typeface="Calibri"/>
                        </a:rPr>
                        <a:t>Monarch </a:t>
                      </a:r>
                      <a:r>
                        <a:rPr lang="en-GB" sz="1400" b="0" i="0" u="none" strike="noStrike" baseline="0" noProof="0" dirty="0">
                          <a:solidFill>
                            <a:srgbClr val="000000"/>
                          </a:solidFill>
                          <a:effectLst/>
                          <a:latin typeface="Calibri"/>
                        </a:rPr>
                        <a:t>- </a:t>
                      </a:r>
                      <a:r>
                        <a:rPr lang="en-GB" sz="1400" b="0" i="0" u="none" strike="noStrike" baseline="0" noProof="0" dirty="0">
                          <a:solidFill>
                            <a:srgbClr val="202124"/>
                          </a:solidFill>
                          <a:effectLst/>
                          <a:latin typeface="Calibri"/>
                        </a:rPr>
                        <a:t>a sovereign head of state, especially a king, queen, or emperor.</a:t>
                      </a:r>
                    </a:p>
                    <a:p>
                      <a:pPr marL="0" lvl="0" indent="0" algn="l">
                        <a:lnSpc>
                          <a:spcPct val="100000"/>
                        </a:lnSpc>
                        <a:spcBef>
                          <a:spcPts val="0"/>
                        </a:spcBef>
                        <a:spcAft>
                          <a:spcPts val="0"/>
                        </a:spcAft>
                        <a:buFont typeface="Arial" panose="020B0604020202020204" pitchFamily="34" charset="0"/>
                        <a:buChar char="•"/>
                      </a:pPr>
                      <a:r>
                        <a:rPr lang="en-US" sz="1400" b="1" u="none" dirty="0">
                          <a:latin typeface="Calibri"/>
                        </a:rPr>
                        <a:t>Reign </a:t>
                      </a:r>
                      <a:r>
                        <a:rPr lang="en-US" sz="1400" u="none" dirty="0">
                          <a:latin typeface="Calibri"/>
                        </a:rPr>
                        <a:t>- </a:t>
                      </a:r>
                      <a:r>
                        <a:rPr lang="en-US" sz="1400" b="0" i="0" u="none" strike="noStrike" noProof="0" dirty="0">
                          <a:solidFill>
                            <a:srgbClr val="202124"/>
                          </a:solidFill>
                          <a:latin typeface="Calibri"/>
                        </a:rPr>
                        <a:t>the period of rule of a monarch.</a:t>
                      </a:r>
                    </a:p>
                    <a:p>
                      <a:pPr marL="0" lvl="0" indent="0" algn="l">
                        <a:lnSpc>
                          <a:spcPct val="100000"/>
                        </a:lnSpc>
                        <a:spcBef>
                          <a:spcPts val="0"/>
                        </a:spcBef>
                        <a:spcAft>
                          <a:spcPts val="0"/>
                        </a:spcAft>
                        <a:buFont typeface="Arial" panose="020B0604020202020204" pitchFamily="34" charset="0"/>
                        <a:buChar char="•"/>
                      </a:pPr>
                      <a:r>
                        <a:rPr lang="en-US" sz="1400" b="1" i="0" u="none" strike="noStrike" noProof="0" dirty="0">
                          <a:solidFill>
                            <a:srgbClr val="202124"/>
                          </a:solidFill>
                          <a:latin typeface="Calibri"/>
                        </a:rPr>
                        <a:t>Ruler </a:t>
                      </a:r>
                      <a:r>
                        <a:rPr lang="en-US" sz="1400" b="0" i="0" u="none" strike="noStrike" noProof="0" dirty="0">
                          <a:solidFill>
                            <a:srgbClr val="202124"/>
                          </a:solidFill>
                          <a:latin typeface="Calibri"/>
                        </a:rPr>
                        <a:t>– Leader of a country.</a:t>
                      </a:r>
                    </a:p>
                    <a:p>
                      <a:pPr marL="0" lvl="0" indent="0" algn="l">
                        <a:lnSpc>
                          <a:spcPct val="100000"/>
                        </a:lnSpc>
                        <a:spcBef>
                          <a:spcPts val="0"/>
                        </a:spcBef>
                        <a:spcAft>
                          <a:spcPts val="0"/>
                        </a:spcAft>
                        <a:buFont typeface="Arial" panose="020B0604020202020204" pitchFamily="34" charset="0"/>
                        <a:buChar char="•"/>
                      </a:pPr>
                      <a:r>
                        <a:rPr lang="en-US" sz="1400" b="0" i="0" u="none" strike="noStrike" noProof="0" dirty="0">
                          <a:solidFill>
                            <a:srgbClr val="202124"/>
                          </a:solidFill>
                          <a:latin typeface="Calibri"/>
                        </a:rPr>
                        <a:t> </a:t>
                      </a:r>
                      <a:r>
                        <a:rPr lang="en-US" sz="1400" b="1" i="0" u="none" strike="noStrike" noProof="0" dirty="0">
                          <a:solidFill>
                            <a:srgbClr val="202124"/>
                          </a:solidFill>
                          <a:latin typeface="Calibri"/>
                        </a:rPr>
                        <a:t>Poverty -</a:t>
                      </a:r>
                      <a:r>
                        <a:rPr lang="en-US" sz="1400" b="0" i="0" u="none" strike="noStrike" noProof="0" dirty="0">
                          <a:solidFill>
                            <a:srgbClr val="202124"/>
                          </a:solidFill>
                          <a:latin typeface="Calibri"/>
                        </a:rPr>
                        <a:t> extremely poor.</a:t>
                      </a:r>
                    </a:p>
                    <a:p>
                      <a:pPr marL="0" lvl="0" indent="0" algn="l">
                        <a:lnSpc>
                          <a:spcPct val="100000"/>
                        </a:lnSpc>
                        <a:spcBef>
                          <a:spcPts val="0"/>
                        </a:spcBef>
                        <a:spcAft>
                          <a:spcPts val="0"/>
                        </a:spcAft>
                        <a:buFont typeface="Arial" panose="020B0604020202020204" pitchFamily="34" charset="0"/>
                        <a:buChar char="•"/>
                      </a:pPr>
                      <a:r>
                        <a:rPr lang="en-US" sz="1400" b="1" i="0" u="none" strike="noStrike" noProof="0" dirty="0">
                          <a:solidFill>
                            <a:srgbClr val="202124"/>
                          </a:solidFill>
                          <a:latin typeface="Calibri"/>
                        </a:rPr>
                        <a:t>Workhouse - </a:t>
                      </a:r>
                      <a:r>
                        <a:rPr lang="en-US" sz="1400" b="0" i="0" u="none" strike="noStrike" noProof="0" dirty="0">
                          <a:solidFill>
                            <a:srgbClr val="202124"/>
                          </a:solidFill>
                          <a:latin typeface="Calibri"/>
                        </a:rPr>
                        <a:t>a place where poor families  were sent to live/work.</a:t>
                      </a:r>
                    </a:p>
                    <a:p>
                      <a:pPr marL="0" lvl="0" indent="0" algn="l">
                        <a:lnSpc>
                          <a:spcPct val="100000"/>
                        </a:lnSpc>
                        <a:spcBef>
                          <a:spcPts val="0"/>
                        </a:spcBef>
                        <a:spcAft>
                          <a:spcPts val="0"/>
                        </a:spcAft>
                        <a:buFont typeface="Arial" panose="020B0604020202020204" pitchFamily="34" charset="0"/>
                        <a:buChar char="•"/>
                      </a:pPr>
                      <a:r>
                        <a:rPr lang="en-US" sz="1400" b="1" i="0" u="none" strike="noStrike" noProof="0" dirty="0">
                          <a:solidFill>
                            <a:srgbClr val="202124"/>
                          </a:solidFill>
                          <a:latin typeface="Calibri"/>
                        </a:rPr>
                        <a:t>Vulnerable </a:t>
                      </a:r>
                      <a:r>
                        <a:rPr lang="en-US" sz="1400" b="0" i="0" u="none" strike="noStrike" noProof="0" dirty="0">
                          <a:solidFill>
                            <a:srgbClr val="202124"/>
                          </a:solidFill>
                          <a:latin typeface="Calibri"/>
                        </a:rPr>
                        <a:t>- capable of being damaged, hurt or attacked.</a:t>
                      </a:r>
                    </a:p>
                    <a:p>
                      <a:pPr marL="0" lvl="0" indent="0" algn="l">
                        <a:lnSpc>
                          <a:spcPct val="100000"/>
                        </a:lnSpc>
                        <a:spcBef>
                          <a:spcPts val="0"/>
                        </a:spcBef>
                        <a:spcAft>
                          <a:spcPts val="0"/>
                        </a:spcAft>
                        <a:buFont typeface="Arial" panose="020B0604020202020204" pitchFamily="34" charset="0"/>
                        <a:buChar char="•"/>
                      </a:pPr>
                      <a:r>
                        <a:rPr lang="en-US" sz="1400" b="1" i="0" u="none" strike="noStrike" noProof="0" dirty="0">
                          <a:solidFill>
                            <a:srgbClr val="202124"/>
                          </a:solidFill>
                          <a:latin typeface="Calibri"/>
                        </a:rPr>
                        <a:t>Neglected </a:t>
                      </a:r>
                      <a:r>
                        <a:rPr lang="en-US" sz="1400" b="0" i="0" u="none" strike="noStrike" noProof="0" dirty="0">
                          <a:solidFill>
                            <a:srgbClr val="202124"/>
                          </a:solidFill>
                          <a:latin typeface="Calibri"/>
                        </a:rPr>
                        <a:t>- pay no attention and disregarded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4057517154"/>
              </p:ext>
            </p:extLst>
          </p:nvPr>
        </p:nvGraphicFramePr>
        <p:xfrm>
          <a:off x="3715859" y="977554"/>
          <a:ext cx="8452883" cy="5489565"/>
        </p:xfrm>
        <a:graphic>
          <a:graphicData uri="http://schemas.openxmlformats.org/drawingml/2006/table">
            <a:tbl>
              <a:tblPr firstRow="1" firstCol="1" bandRow="1"/>
              <a:tblGrid>
                <a:gridCol w="8452883">
                  <a:extLst>
                    <a:ext uri="{9D8B030D-6E8A-4147-A177-3AD203B41FA5}">
                      <a16:colId xmlns:a16="http://schemas.microsoft.com/office/drawing/2014/main" val="3891409649"/>
                    </a:ext>
                  </a:extLst>
                </a:gridCol>
              </a:tblGrid>
              <a:tr h="265293">
                <a:tc>
                  <a:txBody>
                    <a:bodyPr/>
                    <a:lstStyle/>
                    <a:p>
                      <a:pPr>
                        <a:lnSpc>
                          <a:spcPct val="107000"/>
                        </a:lnSpc>
                        <a:spcAft>
                          <a:spcPts val="800"/>
                        </a:spcAft>
                      </a:pPr>
                      <a:r>
                        <a:rPr lang="en-GB" sz="1400" b="1" dirty="0">
                          <a:solidFill>
                            <a:srgbClr val="7030A0"/>
                          </a:solidFill>
                          <a:effectLst/>
                          <a:latin typeface="14"/>
                          <a:ea typeface="Calibri"/>
                          <a:cs typeface="Times New Roman"/>
                        </a:rPr>
                        <a:t>Substantive knowledge:</a:t>
                      </a:r>
                      <a:endParaRPr lang="en-GB" sz="1400" dirty="0">
                        <a:effectLst/>
                        <a:latin typeface="14"/>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4524718">
                <a:tc>
                  <a:txBody>
                    <a:bodyPr/>
                    <a:lstStyle/>
                    <a:p>
                      <a:pPr marL="342900" lvl="0" indent="-342900">
                        <a:lnSpc>
                          <a:spcPct val="107000"/>
                        </a:lnSpc>
                        <a:buFont typeface="Symbol" panose="05050102010706020507" pitchFamily="18" charset="2"/>
                        <a:buChar char=""/>
                      </a:pPr>
                      <a:endParaRPr lang="en-GB" sz="1200" b="0" i="0" u="none" strike="noStrike" baseline="0" noProof="0">
                        <a:solidFill>
                          <a:srgbClr val="000000"/>
                        </a:solidFill>
                        <a:effectLst/>
                        <a:latin typeface="Comic Sans MS" panose="030F0702030302020204" pitchFamily="66" charset="0"/>
                        <a:cs typeface="Arial" panose="020B0604020202020204" pitchFamily="34" charset="0"/>
                      </a:endParaRP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omic Sans MS"/>
                        <a:cs typeface="Arial"/>
                      </a:endParaRP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The Victorian era was named after Queen Victoria because she was the main ruler of this time. </a:t>
                      </a:r>
                      <a:endParaRPr lang="en-GB" sz="1100">
                        <a:effectLst/>
                        <a:latin typeface="Calibri"/>
                        <a:ea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Queen Victoria was the monarch</a:t>
                      </a:r>
                      <a:r>
                        <a:rPr lang="en-GB" sz="1100" b="0" i="0" u="none" strike="noStrike" baseline="0" noProof="0">
                          <a:solidFill>
                            <a:srgbClr val="202124"/>
                          </a:solidFill>
                          <a:effectLst/>
                          <a:latin typeface="Calibri"/>
                          <a:cs typeface="Arial"/>
                        </a:rPr>
                        <a:t> of Great Britain and she reigned from 1837 – 1901 (for a total of 64 years). </a:t>
                      </a: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The Victorians were famous for inventing different thing, some of which still exist today, such as; photographs, telephone, electric bulb, petrol car, x-rays.</a:t>
                      </a: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0" lvl="0" indent="0">
                        <a:lnSpc>
                          <a:spcPct val="107000"/>
                        </a:lnSpc>
                        <a:buFont typeface="Symbol" panose="05050102010706020507" pitchFamily="18" charset="2"/>
                        <a:buNone/>
                      </a:pPr>
                      <a:endParaRPr lang="en-GB" sz="1100" b="0" i="0" u="none" strike="noStrike" baseline="0" noProof="0">
                        <a:solidFill>
                          <a:srgbClr val="000000"/>
                        </a:solidFill>
                        <a:effectLst/>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Some families were sent to the Workhouse if they were poor, here they would be provided with food and shelter in return for their labour.</a:t>
                      </a: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The workhouses were very dangerous. The children had to work long hours and had little food and water. The children were beaten regularly and were neglected. </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100" b="0" i="0" u="none" strike="noStrike" baseline="0" noProof="0">
                          <a:solidFill>
                            <a:srgbClr val="000000"/>
                          </a:solidFill>
                          <a:effectLst/>
                          <a:latin typeface="Calibri"/>
                          <a:cs typeface="Arial"/>
                        </a:rPr>
                        <a:t>Various Christmas traditions were invented during the Victorian era such as the Christmas tree, holidays, cards, gifts, traditional Christmas dinner, carols and crackers. </a:t>
                      </a:r>
                    </a:p>
                    <a:p>
                      <a:pPr marL="342900" lvl="0" indent="-342900">
                        <a:lnSpc>
                          <a:spcPct val="107000"/>
                        </a:lnSpc>
                        <a:buFont typeface="Symbol" panose="05050102010706020507" pitchFamily="18" charset="2"/>
                        <a:buChar char=""/>
                      </a:pPr>
                      <a:endParaRPr lang="en-GB" sz="1100" b="0" i="0" u="none" strike="noStrike" baseline="0" noProof="0">
                        <a:solidFill>
                          <a:srgbClr val="000000"/>
                        </a:solidFill>
                        <a:effectLst/>
                        <a:latin typeface="Calibri"/>
                        <a:cs typeface="Arial"/>
                      </a:endParaRPr>
                    </a:p>
                    <a:p>
                      <a:pPr marL="0" lvl="0" indent="0">
                        <a:lnSpc>
                          <a:spcPct val="107000"/>
                        </a:lnSpc>
                        <a:buFont typeface="Symbol" panose="05050102010706020507" pitchFamily="18" charset="2"/>
                        <a:buNone/>
                      </a:pPr>
                      <a:endParaRPr lang="en-US" sz="1100" b="0" i="0" u="none" strike="noStrike" baseline="0" noProof="0">
                        <a:solidFill>
                          <a:srgbClr val="000000"/>
                        </a:solidFill>
                        <a:effectLst/>
                        <a:latin typeface="Calibri"/>
                        <a:cs typeface="Arial"/>
                      </a:endParaRPr>
                    </a:p>
                    <a:p>
                      <a:pPr marL="0" lvl="0" indent="0">
                        <a:lnSpc>
                          <a:spcPct val="107000"/>
                        </a:lnSpc>
                        <a:buFont typeface="Symbol" panose="05050102010706020507" pitchFamily="18" charset="2"/>
                        <a:buNone/>
                      </a:pPr>
                      <a:endParaRPr lang="en-US" sz="1100" b="0" i="0" u="none" strike="noStrike" baseline="0" noProof="0">
                        <a:solidFill>
                          <a:srgbClr val="000000"/>
                        </a:solidFill>
                        <a:effectLst/>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Children of rich families went to school, yet children of poor families had to work to provide for their families. </a:t>
                      </a:r>
                      <a:endParaRPr lang="en-GB" sz="1100">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In school the children wrote on slates instead of paper and the school system had very cruel punishments. </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100" b="0" i="0" u="none" strike="noStrike" baseline="0" noProof="0">
                          <a:solidFill>
                            <a:srgbClr val="000000"/>
                          </a:solidFill>
                          <a:effectLst/>
                          <a:latin typeface="Calibri"/>
                          <a:cs typeface="Arial"/>
                        </a:rPr>
                        <a:t>The Poor Law Amendment Act (1834) ensured that the children sent to the workhouse would receive basic schooling in return for their labour. </a:t>
                      </a:r>
                      <a:endParaRPr lang="en-GB" sz="1100">
                        <a:latin typeface="Calibri"/>
                        <a:cs typeface="Arial"/>
                      </a:endParaRPr>
                    </a:p>
                    <a:p>
                      <a:pPr marL="342900" marR="0" lvl="0" indent="-342900" algn="l">
                        <a:lnSpc>
                          <a:spcPct val="107000"/>
                        </a:lnSpc>
                        <a:spcBef>
                          <a:spcPts val="0"/>
                        </a:spcBef>
                        <a:spcAft>
                          <a:spcPts val="0"/>
                        </a:spcAft>
                        <a:buClrTx/>
                        <a:buSzTx/>
                        <a:buFont typeface="Symbol" panose="05050102010706020507" pitchFamily="18" charset="2"/>
                        <a:buChar char=""/>
                      </a:pPr>
                      <a:endParaRPr lang="en-GB" sz="1100" b="0" i="0" u="none" strike="noStrike" baseline="0" noProof="0">
                        <a:solidFill>
                          <a:srgbClr val="000000"/>
                        </a:solidFill>
                        <a:effectLst/>
                        <a:latin typeface="Calibri"/>
                        <a:cs typeface="Arial"/>
                      </a:endParaRPr>
                    </a:p>
                    <a:p>
                      <a:pPr marL="0" marR="0" lvl="0" indent="0" algn="l">
                        <a:lnSpc>
                          <a:spcPct val="107000"/>
                        </a:lnSpc>
                        <a:spcBef>
                          <a:spcPts val="0"/>
                        </a:spcBef>
                        <a:spcAft>
                          <a:spcPts val="0"/>
                        </a:spcAft>
                        <a:buClrTx/>
                        <a:buSzTx/>
                        <a:buNone/>
                      </a:pPr>
                      <a:endParaRPr lang="en-GB" sz="1100" b="0" i="0" u="none" strike="noStrike" baseline="0" noProof="0">
                        <a:solidFill>
                          <a:srgbClr val="000000"/>
                        </a:solidFill>
                        <a:effectLst/>
                        <a:latin typeface="Calibri"/>
                        <a:cs typeface="Arial"/>
                      </a:endParaRPr>
                    </a:p>
                    <a:p>
                      <a:pPr marL="342900" lvl="0" indent="-342900">
                        <a:lnSpc>
                          <a:spcPct val="107000"/>
                        </a:lnSpc>
                        <a:buFont typeface="Symbol" panose="05050102010706020507" pitchFamily="18" charset="2"/>
                        <a:buChar char=""/>
                      </a:pPr>
                      <a:r>
                        <a:rPr lang="en-GB" sz="1100" b="0" i="0" u="none" strike="noStrike" baseline="0" noProof="0">
                          <a:solidFill>
                            <a:srgbClr val="000000"/>
                          </a:solidFill>
                          <a:effectLst/>
                          <a:latin typeface="Calibri"/>
                          <a:cs typeface="Arial"/>
                        </a:rPr>
                        <a:t>Victorian children were sent out to work at a young age (5 years old) and would carry out jobs such as, chimney sweeps, domestic servants, mill workers, factory workers, farm hands, working on coal mines. </a:t>
                      </a:r>
                    </a:p>
                    <a:p>
                      <a:pPr marL="342900" lvl="0" indent="-342900">
                        <a:lnSpc>
                          <a:spcPct val="107000"/>
                        </a:lnSpc>
                        <a:buFont typeface="Symbol" panose="05050102010706020507" pitchFamily="18" charset="2"/>
                        <a:buChar char=""/>
                      </a:pPr>
                      <a:endParaRPr lang="en-GB" sz="1200" b="0" i="0" u="none" strike="noStrike" baseline="0" noProof="0" dirty="0">
                        <a:solidFill>
                          <a:srgbClr val="000000"/>
                        </a:solidFill>
                        <a:effectLst/>
                        <a:latin typeface="Comic Sans MS" panose="030F0702030302020204" pitchFamily="66"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775891287"/>
              </p:ext>
            </p:extLst>
          </p:nvPr>
        </p:nvGraphicFramePr>
        <p:xfrm>
          <a:off x="4999937" y="333784"/>
          <a:ext cx="5884728" cy="481179"/>
        </p:xfrm>
        <a:graphic>
          <a:graphicData uri="http://schemas.openxmlformats.org/drawingml/2006/table">
            <a:tbl>
              <a:tblPr firstRow="1" bandRow="1">
                <a:tableStyleId>{5C22544A-7EE6-4342-B048-85BDC9FD1C3A}</a:tableStyleId>
              </a:tblPr>
              <a:tblGrid>
                <a:gridCol w="2553977">
                  <a:extLst>
                    <a:ext uri="{9D8B030D-6E8A-4147-A177-3AD203B41FA5}">
                      <a16:colId xmlns:a16="http://schemas.microsoft.com/office/drawing/2014/main" val="1701158635"/>
                    </a:ext>
                  </a:extLst>
                </a:gridCol>
                <a:gridCol w="2409478">
                  <a:extLst>
                    <a:ext uri="{9D8B030D-6E8A-4147-A177-3AD203B41FA5}">
                      <a16:colId xmlns:a16="http://schemas.microsoft.com/office/drawing/2014/main" val="3034589352"/>
                    </a:ext>
                  </a:extLst>
                </a:gridCol>
                <a:gridCol w="921273">
                  <a:extLst>
                    <a:ext uri="{9D8B030D-6E8A-4147-A177-3AD203B41FA5}">
                      <a16:colId xmlns:a16="http://schemas.microsoft.com/office/drawing/2014/main" val="1922066720"/>
                    </a:ext>
                  </a:extLst>
                </a:gridCol>
              </a:tblGrid>
              <a:tr h="481179">
                <a:tc>
                  <a:txBody>
                    <a:bodyPr/>
                    <a:lstStyle/>
                    <a:p>
                      <a:r>
                        <a:rPr lang="en-US"/>
                        <a:t>Year group: 5</a:t>
                      </a:r>
                    </a:p>
                  </a:txBody>
                  <a:tcPr/>
                </a:tc>
                <a:tc>
                  <a:txBody>
                    <a:bodyPr/>
                    <a:lstStyle/>
                    <a:p>
                      <a:r>
                        <a:rPr lang="en-US"/>
                        <a:t>Topic: Victorians </a:t>
                      </a:r>
                    </a:p>
                  </a:txBody>
                  <a:tcPr/>
                </a:tc>
                <a:tc>
                  <a:txBody>
                    <a:bodyPr/>
                    <a:lstStyle/>
                    <a:p>
                      <a:r>
                        <a:rPr lang="en-US" dirty="0"/>
                        <a:t>Term:2</a:t>
                      </a:r>
                    </a:p>
                  </a:txBody>
                  <a:tcPr/>
                </a:tc>
                <a:extLst>
                  <a:ext uri="{0D108BD9-81ED-4DB2-BD59-A6C34878D82A}">
                    <a16:rowId xmlns:a16="http://schemas.microsoft.com/office/drawing/2014/main" val="3581570372"/>
                  </a:ext>
                </a:extLst>
              </a:tr>
            </a:tbl>
          </a:graphicData>
        </a:graphic>
      </p:graphicFrame>
      <p:pic>
        <p:nvPicPr>
          <p:cNvPr id="3074" name="Picture 2" descr="Queen Victoria - Wikipedia">
            <a:extLst>
              <a:ext uri="{FF2B5EF4-FFF2-40B4-BE49-F238E27FC236}">
                <a16:creationId xmlns:a16="http://schemas.microsoft.com/office/drawing/2014/main" id="{FF6E4766-8C80-917D-CC67-920570065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84665" y="82997"/>
            <a:ext cx="1227994" cy="17347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CF8567B-31AF-928D-BE82-4240CA2CC145}"/>
              </a:ext>
            </a:extLst>
          </p:cNvPr>
          <p:cNvPicPr>
            <a:picLocks noChangeAspect="1"/>
          </p:cNvPicPr>
          <p:nvPr/>
        </p:nvPicPr>
        <p:blipFill>
          <a:blip r:embed="rId3"/>
          <a:stretch>
            <a:fillRect/>
          </a:stretch>
        </p:blipFill>
        <p:spPr>
          <a:xfrm>
            <a:off x="3896126" y="1276924"/>
            <a:ext cx="1204683" cy="448641"/>
          </a:xfrm>
          <a:prstGeom prst="rect">
            <a:avLst/>
          </a:prstGeom>
        </p:spPr>
      </p:pic>
      <p:pic>
        <p:nvPicPr>
          <p:cNvPr id="8" name="Picture 7">
            <a:extLst>
              <a:ext uri="{FF2B5EF4-FFF2-40B4-BE49-F238E27FC236}">
                <a16:creationId xmlns:a16="http://schemas.microsoft.com/office/drawing/2014/main" id="{FB6CBA36-F74C-5CCB-731A-95F6E0BF94D0}"/>
              </a:ext>
            </a:extLst>
          </p:cNvPr>
          <p:cNvPicPr>
            <a:picLocks noChangeAspect="1"/>
          </p:cNvPicPr>
          <p:nvPr/>
        </p:nvPicPr>
        <p:blipFill>
          <a:blip r:embed="rId4"/>
          <a:stretch>
            <a:fillRect/>
          </a:stretch>
        </p:blipFill>
        <p:spPr>
          <a:xfrm>
            <a:off x="3896126" y="2242303"/>
            <a:ext cx="1193321" cy="441730"/>
          </a:xfrm>
          <a:prstGeom prst="rect">
            <a:avLst/>
          </a:prstGeom>
        </p:spPr>
      </p:pic>
      <p:pic>
        <p:nvPicPr>
          <p:cNvPr id="10" name="Picture 9">
            <a:extLst>
              <a:ext uri="{FF2B5EF4-FFF2-40B4-BE49-F238E27FC236}">
                <a16:creationId xmlns:a16="http://schemas.microsoft.com/office/drawing/2014/main" id="{D4573C6F-789B-7A75-3E18-E16375395798}"/>
              </a:ext>
            </a:extLst>
          </p:cNvPr>
          <p:cNvPicPr>
            <a:picLocks noChangeAspect="1"/>
          </p:cNvPicPr>
          <p:nvPr/>
        </p:nvPicPr>
        <p:blipFill>
          <a:blip r:embed="rId5"/>
          <a:stretch>
            <a:fillRect/>
          </a:stretch>
        </p:blipFill>
        <p:spPr>
          <a:xfrm>
            <a:off x="5189268" y="1272644"/>
            <a:ext cx="1806444" cy="414877"/>
          </a:xfrm>
          <a:prstGeom prst="rect">
            <a:avLst/>
          </a:prstGeom>
        </p:spPr>
      </p:pic>
      <p:pic>
        <p:nvPicPr>
          <p:cNvPr id="13" name="Picture 12">
            <a:extLst>
              <a:ext uri="{FF2B5EF4-FFF2-40B4-BE49-F238E27FC236}">
                <a16:creationId xmlns:a16="http://schemas.microsoft.com/office/drawing/2014/main" id="{66F2B398-24F0-4601-E474-5A679E406B44}"/>
              </a:ext>
            </a:extLst>
          </p:cNvPr>
          <p:cNvPicPr>
            <a:picLocks noChangeAspect="1"/>
          </p:cNvPicPr>
          <p:nvPr/>
        </p:nvPicPr>
        <p:blipFill>
          <a:blip r:embed="rId6"/>
          <a:stretch>
            <a:fillRect/>
          </a:stretch>
        </p:blipFill>
        <p:spPr>
          <a:xfrm>
            <a:off x="3896126" y="3066162"/>
            <a:ext cx="1023077" cy="369882"/>
          </a:xfrm>
          <a:prstGeom prst="rect">
            <a:avLst/>
          </a:prstGeom>
        </p:spPr>
      </p:pic>
      <p:pic>
        <p:nvPicPr>
          <p:cNvPr id="16" name="Picture 15">
            <a:extLst>
              <a:ext uri="{FF2B5EF4-FFF2-40B4-BE49-F238E27FC236}">
                <a16:creationId xmlns:a16="http://schemas.microsoft.com/office/drawing/2014/main" id="{396DEAD8-0207-A905-3BBF-05CDC95A9F30}"/>
              </a:ext>
            </a:extLst>
          </p:cNvPr>
          <p:cNvPicPr>
            <a:picLocks noChangeAspect="1"/>
          </p:cNvPicPr>
          <p:nvPr/>
        </p:nvPicPr>
        <p:blipFill>
          <a:blip r:embed="rId7"/>
          <a:stretch>
            <a:fillRect/>
          </a:stretch>
        </p:blipFill>
        <p:spPr>
          <a:xfrm>
            <a:off x="3897043" y="4397160"/>
            <a:ext cx="1438275" cy="400050"/>
          </a:xfrm>
          <a:prstGeom prst="rect">
            <a:avLst/>
          </a:prstGeom>
        </p:spPr>
      </p:pic>
      <p:pic>
        <p:nvPicPr>
          <p:cNvPr id="18" name="Picture 17">
            <a:extLst>
              <a:ext uri="{FF2B5EF4-FFF2-40B4-BE49-F238E27FC236}">
                <a16:creationId xmlns:a16="http://schemas.microsoft.com/office/drawing/2014/main" id="{3DFAFEF6-4DA3-2A57-AB1E-6EEC57A80F63}"/>
              </a:ext>
            </a:extLst>
          </p:cNvPr>
          <p:cNvPicPr>
            <a:picLocks noChangeAspect="1"/>
          </p:cNvPicPr>
          <p:nvPr/>
        </p:nvPicPr>
        <p:blipFill>
          <a:blip r:embed="rId8"/>
          <a:stretch>
            <a:fillRect/>
          </a:stretch>
        </p:blipFill>
        <p:spPr>
          <a:xfrm>
            <a:off x="5486423" y="4357054"/>
            <a:ext cx="1198142" cy="482705"/>
          </a:xfrm>
          <a:prstGeom prst="rect">
            <a:avLst/>
          </a:prstGeom>
        </p:spPr>
      </p:pic>
      <p:pic>
        <p:nvPicPr>
          <p:cNvPr id="2050" name="Picture 2" descr="Victorian Schools &amp; School Children Facts &amp; Information">
            <a:extLst>
              <a:ext uri="{FF2B5EF4-FFF2-40B4-BE49-F238E27FC236}">
                <a16:creationId xmlns:a16="http://schemas.microsoft.com/office/drawing/2014/main" id="{E8F9A30A-3AA7-AC30-C929-911C983789B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6246" y="4792133"/>
            <a:ext cx="3038819" cy="19199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Children that Lived Through the Industrial Revolution – Foundations ...">
            <a:extLst>
              <a:ext uri="{FF2B5EF4-FFF2-40B4-BE49-F238E27FC236}">
                <a16:creationId xmlns:a16="http://schemas.microsoft.com/office/drawing/2014/main" id="{C6BE566A-14CB-DD57-8E2E-A21FCCD705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83450" y="950389"/>
            <a:ext cx="1093376" cy="130163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in on america: 1860-1900 project">
            <a:extLst>
              <a:ext uri="{FF2B5EF4-FFF2-40B4-BE49-F238E27FC236}">
                <a16:creationId xmlns:a16="http://schemas.microsoft.com/office/drawing/2014/main" id="{15DB377B-C32C-C249-AE94-7790623C6A5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58847" y="2340834"/>
            <a:ext cx="1117979" cy="10881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black text on a white background&#10;&#10;Description automatically generated">
            <a:extLst>
              <a:ext uri="{FF2B5EF4-FFF2-40B4-BE49-F238E27FC236}">
                <a16:creationId xmlns:a16="http://schemas.microsoft.com/office/drawing/2014/main" id="{97202533-803D-775F-3818-C51484ABB139}"/>
              </a:ext>
            </a:extLst>
          </p:cNvPr>
          <p:cNvPicPr>
            <a:picLocks noChangeAspect="1"/>
          </p:cNvPicPr>
          <p:nvPr/>
        </p:nvPicPr>
        <p:blipFill>
          <a:blip r:embed="rId12"/>
          <a:stretch>
            <a:fillRect/>
          </a:stretch>
        </p:blipFill>
        <p:spPr>
          <a:xfrm>
            <a:off x="3889709" y="5517982"/>
            <a:ext cx="1214189" cy="464218"/>
          </a:xfrm>
          <a:prstGeom prst="rect">
            <a:avLst/>
          </a:prstGeom>
        </p:spPr>
      </p:pic>
      <p:sp>
        <p:nvSpPr>
          <p:cNvPr id="4" name="TextBox 3">
            <a:extLst>
              <a:ext uri="{FF2B5EF4-FFF2-40B4-BE49-F238E27FC236}">
                <a16:creationId xmlns:a16="http://schemas.microsoft.com/office/drawing/2014/main" id="{37D7ADDA-C190-3001-30F6-17466A93C87B}"/>
              </a:ext>
            </a:extLst>
          </p:cNvPr>
          <p:cNvSpPr txBox="1"/>
          <p:nvPr/>
        </p:nvSpPr>
        <p:spPr>
          <a:xfrm>
            <a:off x="2486837" y="3833445"/>
            <a:ext cx="1334654"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1" dirty="0">
                <a:latin typeface="Calibri"/>
                <a:ea typeface="Calibri"/>
                <a:cs typeface="Calibri"/>
              </a:rPr>
              <a:t>Victorian workhouse</a:t>
            </a:r>
            <a:r>
              <a:rPr lang="en-US" dirty="0"/>
              <a:t> </a:t>
            </a:r>
          </a:p>
        </p:txBody>
      </p:sp>
      <p:cxnSp>
        <p:nvCxnSpPr>
          <p:cNvPr id="9" name="Straight Arrow Connector 8">
            <a:extLst>
              <a:ext uri="{FF2B5EF4-FFF2-40B4-BE49-F238E27FC236}">
                <a16:creationId xmlns:a16="http://schemas.microsoft.com/office/drawing/2014/main" id="{A4B63F54-75E6-98EB-42AD-F025B4A0855A}"/>
              </a:ext>
            </a:extLst>
          </p:cNvPr>
          <p:cNvCxnSpPr/>
          <p:nvPr/>
        </p:nvCxnSpPr>
        <p:spPr>
          <a:xfrm flipV="1">
            <a:off x="3265065" y="3513438"/>
            <a:ext cx="0" cy="20889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1355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3EBFF"/>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240612042"/>
              </p:ext>
            </p:extLst>
          </p:nvPr>
        </p:nvGraphicFramePr>
        <p:xfrm>
          <a:off x="178513" y="1037626"/>
          <a:ext cx="2892329" cy="4439471"/>
        </p:xfrm>
        <a:graphic>
          <a:graphicData uri="http://schemas.openxmlformats.org/drawingml/2006/table">
            <a:tbl>
              <a:tblPr firstRow="1" firstCol="1" bandRow="1"/>
              <a:tblGrid>
                <a:gridCol w="2892329">
                  <a:extLst>
                    <a:ext uri="{9D8B030D-6E8A-4147-A177-3AD203B41FA5}">
                      <a16:colId xmlns:a16="http://schemas.microsoft.com/office/drawing/2014/main" val="2046514649"/>
                    </a:ext>
                  </a:extLst>
                </a:gridCol>
              </a:tblGrid>
              <a:tr h="226009">
                <a:tc>
                  <a:txBody>
                    <a:bodyPr/>
                    <a:lstStyle/>
                    <a:p>
                      <a:pPr>
                        <a:lnSpc>
                          <a:spcPct val="107000"/>
                        </a:lnSpc>
                        <a:spcAft>
                          <a:spcPts val="800"/>
                        </a:spcAft>
                      </a:pPr>
                      <a:r>
                        <a:rPr lang="en-GB" sz="1400" b="1" dirty="0">
                          <a:solidFill>
                            <a:srgbClr val="7030A0"/>
                          </a:solidFill>
                          <a:effectLst/>
                          <a:latin typeface="Calibri"/>
                          <a:ea typeface="Calibri"/>
                          <a:cs typeface="Times New Roman"/>
                        </a:rPr>
                        <a:t>Key vocabulary and definitions:</a:t>
                      </a:r>
                      <a:endParaRPr lang="en-GB" sz="1400" dirty="0">
                        <a:effectLst/>
                        <a:latin typeface="Calibri"/>
                        <a:ea typeface="Calibri"/>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4213462">
                <a:tc>
                  <a:txBody>
                    <a:bodyPr/>
                    <a:lstStyle/>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Empire: </a:t>
                      </a:r>
                      <a:r>
                        <a:rPr lang="en-GB" sz="1100" b="0" i="0" u="none" strike="noStrike" baseline="0" noProof="0" dirty="0">
                          <a:effectLst/>
                          <a:latin typeface="Calibri"/>
                        </a:rPr>
                        <a:t>A group of states or nations ruled over by a single government or monarch.</a:t>
                      </a:r>
                      <a:endParaRPr lang="en-US"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Settlement</a:t>
                      </a:r>
                      <a:r>
                        <a:rPr lang="en-GB" sz="1100" b="0" i="0" u="none" strike="noStrike" baseline="0" noProof="0" dirty="0">
                          <a:effectLst/>
                          <a:latin typeface="Calibri"/>
                        </a:rPr>
                        <a:t>: The building of a village or town in an area not lived in before.</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Maritime trade</a:t>
                      </a:r>
                      <a:r>
                        <a:rPr lang="en-GB" sz="1100" b="0" i="0" u="none" strike="noStrike" baseline="0" noProof="0" dirty="0">
                          <a:effectLst/>
                          <a:latin typeface="Calibri"/>
                        </a:rPr>
                        <a:t>: The buying and selling of products around the world by ships.</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Rule Britannia:</a:t>
                      </a:r>
                      <a:r>
                        <a:rPr lang="en-GB" sz="1100" b="0" i="0" u="none" strike="noStrike" baseline="0" noProof="0" dirty="0">
                          <a:effectLst/>
                          <a:latin typeface="Calibri"/>
                        </a:rPr>
                        <a:t> The idea of Britain ruling the world through the power of its navy.</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Industrial Revolution</a:t>
                      </a:r>
                      <a:r>
                        <a:rPr lang="en-GB" sz="1100" b="0" i="0" u="none" strike="noStrike" baseline="0" noProof="0" dirty="0">
                          <a:effectLst/>
                          <a:latin typeface="Calibri"/>
                        </a:rPr>
                        <a:t>: The rapid development of factories and industry that saw a birth of many new technologies in Britain, principally due to the rise of the steam engine.</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Workshop of the world</a:t>
                      </a:r>
                      <a:r>
                        <a:rPr lang="en-GB" sz="1100" b="0" i="0" u="none" strike="noStrike" baseline="0" noProof="0" dirty="0">
                          <a:effectLst/>
                          <a:latin typeface="Calibri"/>
                        </a:rPr>
                        <a:t>: A phrase that captures the extent to which Victorian Britain produced and sold goods all around the world. </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Independence</a:t>
                      </a:r>
                      <a:r>
                        <a:rPr lang="en-GB" sz="1100" b="0" i="0" u="none" strike="noStrike" baseline="0" noProof="0" dirty="0">
                          <a:effectLst/>
                          <a:latin typeface="Calibri"/>
                        </a:rPr>
                        <a:t>: When a country is no longer controlled by an Empire and governs itself. </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Abolition</a:t>
                      </a:r>
                      <a:r>
                        <a:rPr lang="en-GB" sz="1100" b="0" i="0" u="none" strike="noStrike" baseline="0" noProof="0" dirty="0">
                          <a:effectLst/>
                          <a:latin typeface="Calibri"/>
                        </a:rPr>
                        <a:t>: The act of abolishing or ending the practice of something. </a:t>
                      </a:r>
                      <a:endParaRPr lang="en-GB" sz="1100" dirty="0">
                        <a:latin typeface="Calibri"/>
                      </a:endParaRPr>
                    </a:p>
                    <a:p>
                      <a:pPr marL="285750" lvl="0" indent="-285750" algn="l">
                        <a:lnSpc>
                          <a:spcPct val="100000"/>
                        </a:lnSpc>
                        <a:spcBef>
                          <a:spcPts val="0"/>
                        </a:spcBef>
                        <a:spcAft>
                          <a:spcPts val="0"/>
                        </a:spcAft>
                        <a:buFont typeface="Arial"/>
                        <a:buChar char="•"/>
                      </a:pPr>
                      <a:r>
                        <a:rPr lang="en-GB" sz="1100" b="1" i="0" u="none" strike="noStrike" baseline="0" noProof="0" dirty="0">
                          <a:effectLst/>
                          <a:latin typeface="Calibri"/>
                        </a:rPr>
                        <a:t>Commonwealth</a:t>
                      </a:r>
                      <a:r>
                        <a:rPr lang="en-GB" sz="1100" b="0" i="0" u="none" strike="noStrike" baseline="0" noProof="0" dirty="0">
                          <a:effectLst/>
                          <a:latin typeface="Calibri"/>
                        </a:rPr>
                        <a:t>: The association of 56 countries that used to be part of the British Empire.</a:t>
                      </a:r>
                      <a:endParaRPr lang="en-GB" sz="1100" dirty="0">
                        <a:latin typeface="Calibri"/>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387193229"/>
              </p:ext>
            </p:extLst>
          </p:nvPr>
        </p:nvGraphicFramePr>
        <p:xfrm>
          <a:off x="3246782" y="1037626"/>
          <a:ext cx="6576147" cy="5614533"/>
        </p:xfrm>
        <a:graphic>
          <a:graphicData uri="http://schemas.openxmlformats.org/drawingml/2006/table">
            <a:tbl>
              <a:tblPr firstRow="1" firstCol="1" bandRow="1"/>
              <a:tblGrid>
                <a:gridCol w="6576147">
                  <a:extLst>
                    <a:ext uri="{9D8B030D-6E8A-4147-A177-3AD203B41FA5}">
                      <a16:colId xmlns:a16="http://schemas.microsoft.com/office/drawing/2014/main" val="3891409649"/>
                    </a:ext>
                  </a:extLst>
                </a:gridCol>
              </a:tblGrid>
              <a:tr h="265293">
                <a:tc>
                  <a:txBody>
                    <a:bodyPr/>
                    <a:lstStyle/>
                    <a:p>
                      <a:pPr>
                        <a:lnSpc>
                          <a:spcPct val="107000"/>
                        </a:lnSpc>
                        <a:spcAft>
                          <a:spcPts val="800"/>
                        </a:spcAft>
                      </a:pPr>
                      <a:r>
                        <a:rPr lang="en-GB" sz="1400" b="1" dirty="0">
                          <a:solidFill>
                            <a:srgbClr val="7030A0"/>
                          </a:solidFill>
                          <a:effectLst/>
                          <a:latin typeface="Calibri"/>
                          <a:ea typeface="Calibri"/>
                          <a:cs typeface="Times New Roman"/>
                        </a:rPr>
                        <a:t>Substantive knowledge:</a:t>
                      </a:r>
                      <a:endParaRPr lang="en-GB" sz="1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4524718">
                <a:tc>
                  <a:txBody>
                    <a:bodyPr/>
                    <a:lstStyle/>
                    <a:p>
                      <a:pPr marL="0" lvl="0" indent="0" algn="l">
                        <a:lnSpc>
                          <a:spcPct val="100000"/>
                        </a:lnSpc>
                        <a:spcBef>
                          <a:spcPts val="0"/>
                        </a:spcBef>
                        <a:spcAft>
                          <a:spcPts val="0"/>
                        </a:spcAft>
                        <a:buFont typeface="Arial"/>
                        <a:buChar char="•"/>
                      </a:pPr>
                      <a:endParaRPr lang="en-GB" sz="1200" b="0" i="0" u="none" strike="noStrike" baseline="0" noProof="0" dirty="0">
                        <a:effectLst/>
                        <a:latin typeface="Calibri"/>
                      </a:endParaRPr>
                    </a:p>
                    <a:p>
                      <a:pPr marL="0" lvl="0" indent="0" algn="l">
                        <a:lnSpc>
                          <a:spcPct val="100000"/>
                        </a:lnSpc>
                        <a:spcBef>
                          <a:spcPts val="0"/>
                        </a:spcBef>
                        <a:spcAft>
                          <a:spcPts val="0"/>
                        </a:spcAft>
                        <a:buFont typeface="Arial"/>
                        <a:buNone/>
                      </a:pPr>
                      <a:endParaRPr lang="en-GB" sz="1200" b="0" i="0" u="none" strike="noStrike" baseline="0" noProof="0" dirty="0">
                        <a:effectLst/>
                        <a:latin typeface="Calibri"/>
                      </a:endParaRPr>
                    </a:p>
                    <a:p>
                      <a:pPr marL="171450" lvl="0" indent="-171450" algn="l">
                        <a:lnSpc>
                          <a:spcPct val="100000"/>
                        </a:lnSpc>
                        <a:spcBef>
                          <a:spcPts val="0"/>
                        </a:spcBef>
                        <a:spcAft>
                          <a:spcPts val="0"/>
                        </a:spcAft>
                        <a:buFont typeface="Arial" panose="020B0604020202020204" pitchFamily="34" charset="0"/>
                        <a:buChar char="•"/>
                      </a:pPr>
                      <a:endParaRPr lang="en-GB" sz="1200" dirty="0">
                        <a:latin typeface="Calibri"/>
                      </a:endParaRPr>
                    </a:p>
                    <a:p>
                      <a:pPr marL="171450" indent="-1714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The British Empire began in the late 1500s under Queen Elizabeth I.</a:t>
                      </a:r>
                      <a:endParaRPr lang="en-GB" sz="1200" b="0" i="0" u="none" strike="noStrike" baseline="0" noProof="0" dirty="0">
                        <a:effectLst/>
                        <a:latin typeface="Calibri"/>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dirty="0">
                          <a:effectLst/>
                          <a:latin typeface="Calibri"/>
                        </a:rPr>
                        <a:t>Mahatma Gandhi led the movement for Indian independence.</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dirty="0">
                          <a:effectLst/>
                          <a:latin typeface="Calibri"/>
                        </a:rPr>
                        <a:t>Gandhi believed in peaceful, non-violent protest and forced Britain to accept Indian independence without any fighting.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baseline="0" noProof="0" dirty="0">
                          <a:effectLst/>
                          <a:latin typeface="Calibri"/>
                        </a:rPr>
                        <a:t>William Wilberforce led the campaign to abolish slavery in the Empire in 1807.</a:t>
                      </a:r>
                      <a:endParaRPr lang="en-GB" sz="1200" dirty="0">
                        <a:latin typeface="Calibri"/>
                      </a:endParaRPr>
                    </a:p>
                    <a:p>
                      <a:pPr marL="0" lvl="0" indent="0" algn="l">
                        <a:lnSpc>
                          <a:spcPct val="100000"/>
                        </a:lnSpc>
                        <a:spcBef>
                          <a:spcPts val="0"/>
                        </a:spcBef>
                        <a:spcAft>
                          <a:spcPts val="0"/>
                        </a:spcAft>
                        <a:buFont typeface="Arial"/>
                        <a:buChar char="•"/>
                      </a:pPr>
                      <a:endParaRPr lang="en-GB" sz="1200" dirty="0">
                        <a:latin typeface="Calibri"/>
                      </a:endParaRPr>
                    </a:p>
                    <a:p>
                      <a:pPr marL="0" lvl="0" indent="0" algn="l">
                        <a:lnSpc>
                          <a:spcPct val="100000"/>
                        </a:lnSpc>
                        <a:spcBef>
                          <a:spcPts val="0"/>
                        </a:spcBef>
                        <a:spcAft>
                          <a:spcPts val="0"/>
                        </a:spcAft>
                        <a:buFont typeface="Arial"/>
                        <a:buChar char="•"/>
                      </a:pPr>
                      <a:endParaRPr lang="en-GB" sz="1200" b="0" i="0" u="none" strike="noStrike" baseline="0" noProof="0" dirty="0">
                        <a:effectLst/>
                        <a:latin typeface="Calibri"/>
                      </a:endParaRPr>
                    </a:p>
                    <a:p>
                      <a:pPr marL="171450" lvl="0" indent="-171450" algn="l">
                        <a:lnSpc>
                          <a:spcPct val="100000"/>
                        </a:lnSpc>
                        <a:spcBef>
                          <a:spcPts val="0"/>
                        </a:spcBef>
                        <a:spcAft>
                          <a:spcPts val="0"/>
                        </a:spcAft>
                        <a:buFont typeface="Arial" panose="020B0604020202020204" pitchFamily="34" charset="0"/>
                        <a:buChar char="•"/>
                      </a:pPr>
                      <a:endParaRPr lang="en-GB" sz="1200" b="0" i="0" u="none" strike="noStrike" baseline="0" noProof="0" dirty="0">
                        <a:effectLst/>
                        <a:latin typeface="Calibri"/>
                      </a:endParaRPr>
                    </a:p>
                    <a:p>
                      <a:pPr marL="171450" indent="-1714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By 1913 the empire had grown to rule over 400 million people, making it the largest empire in history.</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dirty="0">
                          <a:effectLst/>
                          <a:latin typeface="Calibri"/>
                        </a:rPr>
                        <a:t>The height of the British Empire was during the Victorian era.</a:t>
                      </a: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dirty="0">
                          <a:effectLst/>
                          <a:latin typeface="Calibri"/>
                        </a:rPr>
                        <a:t>The Empire spread education, law, technology and the English language around the world.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noProof="0" dirty="0">
                          <a:effectLst/>
                          <a:latin typeface="Calibri"/>
                        </a:rPr>
                        <a:t>Australia became part of the British Empire in 1770 when it was ‘discovered’ by Captain Cook.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noProof="0" dirty="0">
                          <a:effectLst/>
                          <a:latin typeface="Calibri"/>
                        </a:rPr>
                        <a:t>America was part of the British Empire until 1776 when it declared independence during a war with Britain.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noProof="0" dirty="0">
                          <a:effectLst/>
                          <a:latin typeface="Calibri"/>
                        </a:rPr>
                        <a:t>In the 19</a:t>
                      </a:r>
                      <a:r>
                        <a:rPr lang="en-GB" sz="1100" b="0" i="0" u="none" strike="noStrike" baseline="30000" noProof="0" dirty="0">
                          <a:effectLst/>
                          <a:latin typeface="Calibri"/>
                        </a:rPr>
                        <a:t>th</a:t>
                      </a:r>
                      <a:r>
                        <a:rPr lang="en-GB" sz="1100" b="0" i="0" u="none" strike="noStrike" baseline="0" noProof="0" dirty="0">
                          <a:effectLst/>
                          <a:latin typeface="Calibri"/>
                        </a:rPr>
                        <a:t> Century, India was the most important part of the British Empire.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noProof="0" dirty="0">
                          <a:effectLst/>
                          <a:latin typeface="Calibri"/>
                        </a:rPr>
                        <a:t>India became independent in 1947, when it was partitioned into India and Pakistan. </a:t>
                      </a:r>
                      <a:endParaRPr lang="en-GB" sz="1100" dirty="0">
                        <a:latin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a:latin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dirty="0">
                        <a:latin typeface="Calibri"/>
                      </a:endParaRPr>
                    </a:p>
                    <a:p>
                      <a:pPr marL="0" indent="0" fontAlgn="base">
                        <a:buFont typeface="Arial" panose="020B0604020202020204" pitchFamily="34" charset="0"/>
                        <a:buNone/>
                      </a:pPr>
                      <a:endParaRPr lang="en-GB" sz="1200" b="0" i="0" kern="1200" dirty="0">
                        <a:solidFill>
                          <a:schemeClr val="tx1"/>
                        </a:solidFill>
                        <a:effectLst/>
                        <a:latin typeface="Calibri" panose="020F0502020204030204" pitchFamily="34" charset="0"/>
                        <a:ea typeface="+mn-ea"/>
                        <a:cs typeface="Calibri" panose="020F0502020204030204" pitchFamily="34" charset="0"/>
                      </a:endParaRPr>
                    </a:p>
                    <a:p>
                      <a:pPr marL="171450" indent="-1714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British government and society benefitted economically from the empire.</a:t>
                      </a:r>
                    </a:p>
                    <a:p>
                      <a:pPr marL="171450" indent="-171450" fontAlgn="base">
                        <a:buFont typeface="Arial" panose="020B0604020202020204" pitchFamily="34" charset="0"/>
                        <a:buChar char="•"/>
                      </a:pPr>
                      <a:r>
                        <a:rPr lang="en-GB" sz="1200" b="0" i="0" kern="1200" dirty="0">
                          <a:solidFill>
                            <a:schemeClr val="tx1"/>
                          </a:solidFill>
                          <a:effectLst/>
                          <a:latin typeface="Calibri" panose="020F0502020204030204" pitchFamily="34" charset="0"/>
                          <a:ea typeface="+mn-ea"/>
                          <a:cs typeface="Calibri" panose="020F0502020204030204" pitchFamily="34" charset="0"/>
                        </a:rPr>
                        <a:t>The people colonised by the British had British laws and customs imposed upon them, lost their ability to govern themselves and were, in many cases, violently oppressed.</a:t>
                      </a:r>
                      <a:endParaRPr lang="en-GB" sz="1200" b="0" i="0" u="none" strike="noStrike" baseline="0" noProof="0" dirty="0">
                        <a:effectLst/>
                        <a:latin typeface="Calibri"/>
                      </a:endParaRPr>
                    </a:p>
                    <a:p>
                      <a:pPr marL="171450" lvl="0" indent="-171450" algn="l">
                        <a:lnSpc>
                          <a:spcPct val="100000"/>
                        </a:lnSpc>
                        <a:spcBef>
                          <a:spcPts val="0"/>
                        </a:spcBef>
                        <a:spcAft>
                          <a:spcPts val="0"/>
                        </a:spcAft>
                        <a:buFont typeface="Arial" panose="020B0604020202020204" pitchFamily="34" charset="0"/>
                        <a:buChar char="•"/>
                      </a:pPr>
                      <a:r>
                        <a:rPr lang="en-GB" sz="1200" b="0" i="0" u="none" strike="noStrike" baseline="0" noProof="0" dirty="0">
                          <a:effectLst/>
                          <a:latin typeface="Calibri"/>
                        </a:rPr>
                        <a:t>The Empire controlled people, often with armed force and did not treat everyone equally.</a:t>
                      </a:r>
                    </a:p>
                    <a:p>
                      <a:pPr marL="171450" lvl="0" indent="-171450" algn="l">
                        <a:lnSpc>
                          <a:spcPct val="100000"/>
                        </a:lnSpc>
                        <a:spcBef>
                          <a:spcPts val="0"/>
                        </a:spcBef>
                        <a:spcAft>
                          <a:spcPts val="0"/>
                        </a:spcAft>
                        <a:buFont typeface="Arial" panose="020B0604020202020204" pitchFamily="34" charset="0"/>
                        <a:buChar char="•"/>
                      </a:pPr>
                      <a:r>
                        <a:rPr lang="en-GB" sz="1100" b="0" i="0" kern="1200" dirty="0">
                          <a:solidFill>
                            <a:schemeClr val="tx1"/>
                          </a:solidFill>
                          <a:effectLst/>
                          <a:latin typeface="Calibri" panose="020F0502020204030204" pitchFamily="34" charset="0"/>
                          <a:ea typeface="+mn-ea"/>
                          <a:cs typeface="Calibri" panose="020F0502020204030204" pitchFamily="34" charset="0"/>
                        </a:rPr>
                        <a:t>For people living in the colonies, British rule often meant that their traditional languages, religions and ways of living were replaced with the English language, Christianity and British systems of government and education.</a:t>
                      </a:r>
                    </a:p>
                    <a:p>
                      <a:pPr marL="171450" lvl="0" indent="-171450" algn="l">
                        <a:lnSpc>
                          <a:spcPct val="100000"/>
                        </a:lnSpc>
                        <a:spcBef>
                          <a:spcPts val="0"/>
                        </a:spcBef>
                        <a:spcAft>
                          <a:spcPts val="0"/>
                        </a:spcAft>
                        <a:buFont typeface="Arial" panose="020B0604020202020204" pitchFamily="34" charset="0"/>
                        <a:buChar char="•"/>
                      </a:pPr>
                      <a:r>
                        <a:rPr lang="en-GB" sz="1100" b="0" i="0" kern="1200" dirty="0">
                          <a:solidFill>
                            <a:schemeClr val="tx1"/>
                          </a:solidFill>
                          <a:effectLst/>
                          <a:latin typeface="Calibri" panose="020F0502020204030204" pitchFamily="34" charset="0"/>
                          <a:ea typeface="+mn-ea"/>
                          <a:cs typeface="Calibri" panose="020F0502020204030204" pitchFamily="34" charset="0"/>
                        </a:rPr>
                        <a:t> English remains the official language of many ex-colonies to this day.</a:t>
                      </a:r>
                      <a:endParaRPr lang="en-GB" sz="1200" b="0" i="0" u="none" strike="noStrike" baseline="0" noProof="0" dirty="0">
                        <a:effectLst/>
                        <a:latin typeface="Calibri"/>
                      </a:endParaRPr>
                    </a:p>
                    <a:p>
                      <a:pPr marL="0" lvl="0" indent="0" algn="l">
                        <a:lnSpc>
                          <a:spcPct val="100000"/>
                        </a:lnSpc>
                        <a:spcBef>
                          <a:spcPts val="0"/>
                        </a:spcBef>
                        <a:spcAft>
                          <a:spcPts val="0"/>
                        </a:spcAft>
                        <a:buFont typeface="Arial"/>
                        <a:buChar char="•"/>
                      </a:pPr>
                      <a:endParaRPr lang="en-GB" sz="1200" b="0" i="0" u="none" strike="noStrike" baseline="0" noProof="0" dirty="0">
                        <a:effectLst/>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098600598"/>
              </p:ext>
            </p:extLst>
          </p:nvPr>
        </p:nvGraphicFramePr>
        <p:xfrm>
          <a:off x="4817814" y="313996"/>
          <a:ext cx="6397358" cy="579120"/>
        </p:xfrm>
        <a:graphic>
          <a:graphicData uri="http://schemas.openxmlformats.org/drawingml/2006/table">
            <a:tbl>
              <a:tblPr firstRow="1" bandRow="1">
                <a:tableStyleId>{5C22544A-7EE6-4342-B048-85BDC9FD1C3A}</a:tableStyleId>
              </a:tblPr>
              <a:tblGrid>
                <a:gridCol w="1285531">
                  <a:extLst>
                    <a:ext uri="{9D8B030D-6E8A-4147-A177-3AD203B41FA5}">
                      <a16:colId xmlns:a16="http://schemas.microsoft.com/office/drawing/2014/main" val="1701158635"/>
                    </a:ext>
                  </a:extLst>
                </a:gridCol>
                <a:gridCol w="3227942">
                  <a:extLst>
                    <a:ext uri="{9D8B030D-6E8A-4147-A177-3AD203B41FA5}">
                      <a16:colId xmlns:a16="http://schemas.microsoft.com/office/drawing/2014/main" val="3034589352"/>
                    </a:ext>
                  </a:extLst>
                </a:gridCol>
                <a:gridCol w="1883885">
                  <a:extLst>
                    <a:ext uri="{9D8B030D-6E8A-4147-A177-3AD203B41FA5}">
                      <a16:colId xmlns:a16="http://schemas.microsoft.com/office/drawing/2014/main" val="1922066720"/>
                    </a:ext>
                  </a:extLst>
                </a:gridCol>
              </a:tblGrid>
              <a:tr h="389135">
                <a:tc>
                  <a:txBody>
                    <a:bodyPr/>
                    <a:lstStyle/>
                    <a:p>
                      <a:r>
                        <a:rPr lang="en-US" sz="1600"/>
                        <a:t>Year group: 5</a:t>
                      </a:r>
                    </a:p>
                  </a:txBody>
                  <a:tcPr/>
                </a:tc>
                <a:tc>
                  <a:txBody>
                    <a:bodyPr/>
                    <a:lstStyle/>
                    <a:p>
                      <a:r>
                        <a:rPr lang="en-US" sz="1600"/>
                        <a:t>Topic: The Rise and Fall of the British Empire</a:t>
                      </a:r>
                      <a:endParaRPr lang="en-US" sz="1600" b="0" i="0" u="none" strike="noStrike" noProof="0">
                        <a:solidFill>
                          <a:srgbClr val="000000"/>
                        </a:solidFill>
                        <a:latin typeface="Times New Roman"/>
                      </a:endParaRPr>
                    </a:p>
                  </a:txBody>
                  <a:tcPr/>
                </a:tc>
                <a:tc>
                  <a:txBody>
                    <a:bodyPr/>
                    <a:lstStyle/>
                    <a:p>
                      <a:r>
                        <a:rPr lang="en-US" sz="1600" dirty="0"/>
                        <a:t>Term: 6</a:t>
                      </a:r>
                    </a:p>
                  </a:txBody>
                  <a:tcPr/>
                </a:tc>
                <a:extLst>
                  <a:ext uri="{0D108BD9-81ED-4DB2-BD59-A6C34878D82A}">
                    <a16:rowId xmlns:a16="http://schemas.microsoft.com/office/drawing/2014/main" val="3581570372"/>
                  </a:ext>
                </a:extLst>
              </a:tr>
            </a:tbl>
          </a:graphicData>
        </a:graphic>
      </p:graphicFrame>
      <p:pic>
        <p:nvPicPr>
          <p:cNvPr id="3" name="Picture 3" descr="A picture containing text, person, person, wall&#10;&#10;Description automatically generated">
            <a:extLst>
              <a:ext uri="{FF2B5EF4-FFF2-40B4-BE49-F238E27FC236}">
                <a16:creationId xmlns:a16="http://schemas.microsoft.com/office/drawing/2014/main" id="{820C386E-EDC6-72C2-04B3-E4363F2CC32C}"/>
              </a:ext>
            </a:extLst>
          </p:cNvPr>
          <p:cNvPicPr>
            <a:picLocks noChangeAspect="1"/>
          </p:cNvPicPr>
          <p:nvPr/>
        </p:nvPicPr>
        <p:blipFill>
          <a:blip r:embed="rId3"/>
          <a:stretch>
            <a:fillRect/>
          </a:stretch>
        </p:blipFill>
        <p:spPr>
          <a:xfrm>
            <a:off x="184591" y="5611039"/>
            <a:ext cx="1970138" cy="1106354"/>
          </a:xfrm>
          <a:prstGeom prst="rect">
            <a:avLst/>
          </a:prstGeom>
        </p:spPr>
      </p:pic>
      <p:pic>
        <p:nvPicPr>
          <p:cNvPr id="4" name="Picture 4">
            <a:extLst>
              <a:ext uri="{FF2B5EF4-FFF2-40B4-BE49-F238E27FC236}">
                <a16:creationId xmlns:a16="http://schemas.microsoft.com/office/drawing/2014/main" id="{94727D2B-8937-6540-9D25-3F3DD3451CFE}"/>
              </a:ext>
            </a:extLst>
          </p:cNvPr>
          <p:cNvPicPr>
            <a:picLocks noChangeAspect="1"/>
          </p:cNvPicPr>
          <p:nvPr/>
        </p:nvPicPr>
        <p:blipFill>
          <a:blip r:embed="rId4"/>
          <a:stretch>
            <a:fillRect/>
          </a:stretch>
        </p:blipFill>
        <p:spPr>
          <a:xfrm>
            <a:off x="10366634" y="2446314"/>
            <a:ext cx="1277264" cy="1417931"/>
          </a:xfrm>
          <a:prstGeom prst="rect">
            <a:avLst/>
          </a:prstGeom>
        </p:spPr>
      </p:pic>
      <p:pic>
        <p:nvPicPr>
          <p:cNvPr id="5" name="Picture 6" descr="Map&#10;&#10;Description automatically generated">
            <a:extLst>
              <a:ext uri="{FF2B5EF4-FFF2-40B4-BE49-F238E27FC236}">
                <a16:creationId xmlns:a16="http://schemas.microsoft.com/office/drawing/2014/main" id="{0746BC62-B9A7-0E4B-15BC-FB6637918FB6}"/>
              </a:ext>
            </a:extLst>
          </p:cNvPr>
          <p:cNvPicPr>
            <a:picLocks noChangeAspect="1"/>
          </p:cNvPicPr>
          <p:nvPr/>
        </p:nvPicPr>
        <p:blipFill>
          <a:blip r:embed="rId5"/>
          <a:stretch>
            <a:fillRect/>
          </a:stretch>
        </p:blipFill>
        <p:spPr>
          <a:xfrm>
            <a:off x="9943954" y="5737300"/>
            <a:ext cx="2182416" cy="980093"/>
          </a:xfrm>
          <a:prstGeom prst="rect">
            <a:avLst/>
          </a:prstGeom>
        </p:spPr>
      </p:pic>
      <p:pic>
        <p:nvPicPr>
          <p:cNvPr id="7" name="Picture 7" descr="A picture containing text, queen, bedclothes, fabric&#10;&#10;Description automatically generated">
            <a:extLst>
              <a:ext uri="{FF2B5EF4-FFF2-40B4-BE49-F238E27FC236}">
                <a16:creationId xmlns:a16="http://schemas.microsoft.com/office/drawing/2014/main" id="{F4056E94-1F08-7419-EC31-1BC7437625E1}"/>
              </a:ext>
            </a:extLst>
          </p:cNvPr>
          <p:cNvPicPr>
            <a:picLocks noChangeAspect="1"/>
          </p:cNvPicPr>
          <p:nvPr/>
        </p:nvPicPr>
        <p:blipFill>
          <a:blip r:embed="rId6"/>
          <a:stretch>
            <a:fillRect/>
          </a:stretch>
        </p:blipFill>
        <p:spPr>
          <a:xfrm>
            <a:off x="9902044" y="4411686"/>
            <a:ext cx="2206444" cy="1257153"/>
          </a:xfrm>
          <a:prstGeom prst="rect">
            <a:avLst/>
          </a:prstGeom>
        </p:spPr>
      </p:pic>
      <p:pic>
        <p:nvPicPr>
          <p:cNvPr id="10" name="Picture 9">
            <a:extLst>
              <a:ext uri="{FF2B5EF4-FFF2-40B4-BE49-F238E27FC236}">
                <a16:creationId xmlns:a16="http://schemas.microsoft.com/office/drawing/2014/main" id="{0E263BD5-F159-0F80-FE2D-07CD5711F9A0}"/>
              </a:ext>
            </a:extLst>
          </p:cNvPr>
          <p:cNvPicPr>
            <a:picLocks noChangeAspect="1"/>
          </p:cNvPicPr>
          <p:nvPr/>
        </p:nvPicPr>
        <p:blipFill>
          <a:blip r:embed="rId7"/>
          <a:stretch>
            <a:fillRect/>
          </a:stretch>
        </p:blipFill>
        <p:spPr>
          <a:xfrm>
            <a:off x="3301055" y="1398832"/>
            <a:ext cx="1837007" cy="491593"/>
          </a:xfrm>
          <a:prstGeom prst="rect">
            <a:avLst/>
          </a:prstGeom>
        </p:spPr>
      </p:pic>
      <p:sp>
        <p:nvSpPr>
          <p:cNvPr id="11" name="TextBox 10">
            <a:extLst>
              <a:ext uri="{FF2B5EF4-FFF2-40B4-BE49-F238E27FC236}">
                <a16:creationId xmlns:a16="http://schemas.microsoft.com/office/drawing/2014/main" id="{201A7BCC-38C7-4E20-363A-24BF61DF78CA}"/>
              </a:ext>
            </a:extLst>
          </p:cNvPr>
          <p:cNvSpPr txBox="1"/>
          <p:nvPr/>
        </p:nvSpPr>
        <p:spPr>
          <a:xfrm>
            <a:off x="10194451" y="3892910"/>
            <a:ext cx="1681422" cy="523220"/>
          </a:xfrm>
          <a:prstGeom prst="rect">
            <a:avLst/>
          </a:prstGeom>
          <a:noFill/>
        </p:spPr>
        <p:txBody>
          <a:bodyPr wrap="none" rtlCol="0">
            <a:spAutoFit/>
          </a:bodyPr>
          <a:lstStyle/>
          <a:p>
            <a:pPr algn="ctr"/>
            <a:r>
              <a:rPr lang="en-GB" sz="1400" b="1" dirty="0">
                <a:latin typeface="Calibri" panose="020F0502020204030204" pitchFamily="34" charset="0"/>
                <a:cs typeface="Calibri" panose="020F0502020204030204" pitchFamily="34" charset="0"/>
              </a:rPr>
              <a:t>William Wilberforce</a:t>
            </a:r>
          </a:p>
          <a:p>
            <a:pPr algn="ctr"/>
            <a:r>
              <a:rPr lang="en-GB" sz="1400" b="1" dirty="0">
                <a:latin typeface="Calibri" panose="020F0502020204030204" pitchFamily="34" charset="0"/>
                <a:cs typeface="Calibri" panose="020F0502020204030204" pitchFamily="34" charset="0"/>
              </a:rPr>
              <a:t> 1759-1833</a:t>
            </a:r>
          </a:p>
        </p:txBody>
      </p:sp>
      <p:sp>
        <p:nvSpPr>
          <p:cNvPr id="13" name="TextBox 12">
            <a:extLst>
              <a:ext uri="{FF2B5EF4-FFF2-40B4-BE49-F238E27FC236}">
                <a16:creationId xmlns:a16="http://schemas.microsoft.com/office/drawing/2014/main" id="{AAA9945A-4F1C-FAA6-82F5-C7C1A81DFCBE}"/>
              </a:ext>
            </a:extLst>
          </p:cNvPr>
          <p:cNvSpPr txBox="1"/>
          <p:nvPr/>
        </p:nvSpPr>
        <p:spPr>
          <a:xfrm>
            <a:off x="2154729" y="5644449"/>
            <a:ext cx="949234" cy="523220"/>
          </a:xfrm>
          <a:prstGeom prst="rect">
            <a:avLst/>
          </a:prstGeom>
          <a:noFill/>
        </p:spPr>
        <p:txBody>
          <a:bodyPr wrap="none" rtlCol="0">
            <a:spAutoFit/>
          </a:bodyPr>
          <a:lstStyle/>
          <a:p>
            <a:r>
              <a:rPr lang="en-GB" sz="1400" b="1" i="0" u="none" strike="noStrike" baseline="0" noProof="0" dirty="0">
                <a:effectLst/>
                <a:latin typeface="Calibri"/>
              </a:rPr>
              <a:t>Mahatma </a:t>
            </a:r>
          </a:p>
          <a:p>
            <a:r>
              <a:rPr lang="en-GB" sz="1400" b="1" i="0" u="none" strike="noStrike" baseline="0" noProof="0" dirty="0">
                <a:effectLst/>
                <a:latin typeface="Calibri"/>
              </a:rPr>
              <a:t>Gandhi </a:t>
            </a:r>
            <a:endParaRPr lang="en-GB" sz="1400" b="1" dirty="0"/>
          </a:p>
        </p:txBody>
      </p:sp>
      <p:pic>
        <p:nvPicPr>
          <p:cNvPr id="16" name="Picture 15">
            <a:extLst>
              <a:ext uri="{FF2B5EF4-FFF2-40B4-BE49-F238E27FC236}">
                <a16:creationId xmlns:a16="http://schemas.microsoft.com/office/drawing/2014/main" id="{0926F919-18A1-7FBE-A093-07BA548872F0}"/>
              </a:ext>
            </a:extLst>
          </p:cNvPr>
          <p:cNvPicPr>
            <a:picLocks noChangeAspect="1"/>
          </p:cNvPicPr>
          <p:nvPr/>
        </p:nvPicPr>
        <p:blipFill>
          <a:blip r:embed="rId8"/>
          <a:stretch>
            <a:fillRect/>
          </a:stretch>
        </p:blipFill>
        <p:spPr>
          <a:xfrm>
            <a:off x="3351434" y="2837355"/>
            <a:ext cx="1723942" cy="414722"/>
          </a:xfrm>
          <a:prstGeom prst="rect">
            <a:avLst/>
          </a:prstGeom>
        </p:spPr>
      </p:pic>
      <p:pic>
        <p:nvPicPr>
          <p:cNvPr id="18" name="Picture 17">
            <a:extLst>
              <a:ext uri="{FF2B5EF4-FFF2-40B4-BE49-F238E27FC236}">
                <a16:creationId xmlns:a16="http://schemas.microsoft.com/office/drawing/2014/main" id="{2BC07598-9C43-8326-3865-2260952DFF0E}"/>
              </a:ext>
            </a:extLst>
          </p:cNvPr>
          <p:cNvPicPr>
            <a:picLocks noChangeAspect="1"/>
          </p:cNvPicPr>
          <p:nvPr/>
        </p:nvPicPr>
        <p:blipFill>
          <a:blip r:embed="rId9"/>
          <a:stretch>
            <a:fillRect/>
          </a:stretch>
        </p:blipFill>
        <p:spPr>
          <a:xfrm>
            <a:off x="5281267" y="1433225"/>
            <a:ext cx="1284786" cy="405722"/>
          </a:xfrm>
          <a:prstGeom prst="rect">
            <a:avLst/>
          </a:prstGeom>
        </p:spPr>
      </p:pic>
      <p:pic>
        <p:nvPicPr>
          <p:cNvPr id="20" name="Picture 19">
            <a:extLst>
              <a:ext uri="{FF2B5EF4-FFF2-40B4-BE49-F238E27FC236}">
                <a16:creationId xmlns:a16="http://schemas.microsoft.com/office/drawing/2014/main" id="{10686F1C-9433-2CE7-1AD4-6900D4F6A7A1}"/>
              </a:ext>
            </a:extLst>
          </p:cNvPr>
          <p:cNvPicPr>
            <a:picLocks noChangeAspect="1"/>
          </p:cNvPicPr>
          <p:nvPr/>
        </p:nvPicPr>
        <p:blipFill>
          <a:blip r:embed="rId10"/>
          <a:stretch>
            <a:fillRect/>
          </a:stretch>
        </p:blipFill>
        <p:spPr>
          <a:xfrm>
            <a:off x="3434272" y="4743136"/>
            <a:ext cx="1074891" cy="414722"/>
          </a:xfrm>
          <a:prstGeom prst="rect">
            <a:avLst/>
          </a:prstGeom>
        </p:spPr>
      </p:pic>
      <p:pic>
        <p:nvPicPr>
          <p:cNvPr id="3074" name="Picture 2" descr="Gloriana!—the Many Faces of Elizabeth I – 5-Minute History">
            <a:extLst>
              <a:ext uri="{FF2B5EF4-FFF2-40B4-BE49-F238E27FC236}">
                <a16:creationId xmlns:a16="http://schemas.microsoft.com/office/drawing/2014/main" id="{9223B239-099D-B9BF-E7A8-9F4C754C964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366634" y="227806"/>
            <a:ext cx="1488496" cy="175403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189BA14B-E8C7-28B2-3F7A-0CFF00EE2297}"/>
              </a:ext>
            </a:extLst>
          </p:cNvPr>
          <p:cNvSpPr txBox="1"/>
          <p:nvPr/>
        </p:nvSpPr>
        <p:spPr>
          <a:xfrm>
            <a:off x="10251929" y="2044802"/>
            <a:ext cx="1717906" cy="338554"/>
          </a:xfrm>
          <a:prstGeom prst="rect">
            <a:avLst/>
          </a:prstGeom>
          <a:noFill/>
        </p:spPr>
        <p:txBody>
          <a:bodyPr wrap="none" rtlCol="0">
            <a:spAutoFit/>
          </a:bodyPr>
          <a:lstStyle/>
          <a:p>
            <a:r>
              <a:rPr lang="en-GB" sz="1600" b="1" dirty="0">
                <a:latin typeface="Calibri" panose="020F0502020204030204" pitchFamily="34" charset="0"/>
                <a:cs typeface="Calibri" panose="020F0502020204030204" pitchFamily="34" charset="0"/>
              </a:rPr>
              <a:t>Queen Elizabeth I </a:t>
            </a:r>
          </a:p>
        </p:txBody>
      </p:sp>
    </p:spTree>
    <p:extLst>
      <p:ext uri="{BB962C8B-B14F-4D97-AF65-F5344CB8AC3E}">
        <p14:creationId xmlns:p14="http://schemas.microsoft.com/office/powerpoint/2010/main" val="2498492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
        <AccountId xsi:nil="true"/>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http://purl.org/dc/elements/1.1/"/>
    <ds:schemaRef ds:uri="http://schemas.microsoft.com/office/2006/metadata/properties"/>
    <ds:schemaRef ds:uri="http://schemas.microsoft.com/office/infopath/2007/PartnerControls"/>
    <ds:schemaRef ds:uri="fbdaa650-8cd8-42f6-940f-8c4192b28714"/>
    <ds:schemaRef ds:uri="http://purl.org/dc/terms/"/>
    <ds:schemaRef ds:uri="http://schemas.microsoft.com/office/2006/documentManagement/types"/>
    <ds:schemaRef ds:uri="http://purl.org/dc/dcmitype/"/>
    <ds:schemaRef ds:uri="8b73fee4-4ac8-4f88-ad2e-4ab6413e1b1c"/>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7DCD6F9-E00F-4B6F-A8AE-15E300261D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175</TotalTime>
  <Words>1384</Words>
  <Application>Microsoft Office PowerPoint</Application>
  <PresentationFormat>Widescreen</PresentationFormat>
  <Paragraphs>136</Paragraphs>
  <Slides>4</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vt:i4>
      </vt:variant>
    </vt:vector>
  </HeadingPairs>
  <TitlesOfParts>
    <vt:vector size="17" baseType="lpstr">
      <vt:lpstr>14</vt:lpstr>
      <vt:lpstr>Aptos</vt:lpstr>
      <vt:lpstr>Aptos Display</vt:lpstr>
      <vt:lpstr>Arial</vt:lpstr>
      <vt:lpstr>Arial,Sans-Serif</vt:lpstr>
      <vt:lpstr>Britannic Bold</vt:lpstr>
      <vt:lpstr>Calibri</vt:lpstr>
      <vt:lpstr>Comic Sans MS</vt:lpstr>
      <vt:lpstr>Mystical Woods Rough Script</vt:lpstr>
      <vt:lpstr>Symbol</vt:lpstr>
      <vt:lpstr>Times New Roman</vt:lpstr>
      <vt:lpstr>Trebuchet MS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76</cp:revision>
  <cp:lastPrinted>2023-10-09T06:51:24Z</cp:lastPrinted>
  <dcterms:created xsi:type="dcterms:W3CDTF">2023-03-17T10:15:59Z</dcterms:created>
  <dcterms:modified xsi:type="dcterms:W3CDTF">2025-01-07T09:30:45Z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