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2" r:id="rId4"/>
  </p:sldMasterIdLst>
  <p:sldIdLst>
    <p:sldId id="256" r:id="rId5"/>
    <p:sldId id="257" r:id="rId6"/>
    <p:sldId id="258" r:id="rId7"/>
    <p:sldId id="259" r:id="rId8"/>
    <p:sldId id="260" r:id="rId9"/>
  </p:sldIdLst>
  <p:sldSz cx="12192000" cy="6858000"/>
  <p:notesSz cx="9926638" cy="14355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9CAFC3-6E5B-4A74-81E7-B19F5EEA012B}" v="101" dt="2025-01-13T14:01:54.5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9" d="100"/>
          <a:sy n="59" d="100"/>
        </p:scale>
        <p:origin x="356"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 O'Rourke" userId="5e618c87-9a06-4ed4-b9dd-4ba18f06eb8e" providerId="ADAL" clId="{7F50414A-8A5E-4264-999B-81CF76A26309}"/>
    <pc:docChg chg="custSel modSld">
      <pc:chgData name="T O'Rourke" userId="5e618c87-9a06-4ed4-b9dd-4ba18f06eb8e" providerId="ADAL" clId="{7F50414A-8A5E-4264-999B-81CF76A26309}" dt="2023-12-08T09:42:57.387" v="5045" actId="1076"/>
      <pc:docMkLst>
        <pc:docMk/>
      </pc:docMkLst>
      <pc:sldChg chg="addSp delSp modSp mod">
        <pc:chgData name="T O'Rourke" userId="5e618c87-9a06-4ed4-b9dd-4ba18f06eb8e" providerId="ADAL" clId="{7F50414A-8A5E-4264-999B-81CF76A26309}" dt="2023-12-07T21:07:59.444" v="4232" actId="113"/>
        <pc:sldMkLst>
          <pc:docMk/>
          <pc:sldMk cId="621355628" sldId="257"/>
        </pc:sldMkLst>
      </pc:sldChg>
      <pc:sldChg chg="addSp delSp modSp mod">
        <pc:chgData name="T O'Rourke" userId="5e618c87-9a06-4ed4-b9dd-4ba18f06eb8e" providerId="ADAL" clId="{7F50414A-8A5E-4264-999B-81CF76A26309}" dt="2023-12-07T21:10:52.773" v="4574" actId="113"/>
        <pc:sldMkLst>
          <pc:docMk/>
          <pc:sldMk cId="1629863095" sldId="258"/>
        </pc:sldMkLst>
      </pc:sldChg>
      <pc:sldChg chg="addSp delSp modSp mod">
        <pc:chgData name="T O'Rourke" userId="5e618c87-9a06-4ed4-b9dd-4ba18f06eb8e" providerId="ADAL" clId="{7F50414A-8A5E-4264-999B-81CF76A26309}" dt="2023-12-08T09:42:57.387" v="5045" actId="1076"/>
        <pc:sldMkLst>
          <pc:docMk/>
          <pc:sldMk cId="2638696946" sldId="259"/>
        </pc:sldMkLst>
      </pc:sldChg>
      <pc:sldChg chg="addSp delSp modSp mod">
        <pc:chgData name="T O'Rourke" userId="5e618c87-9a06-4ed4-b9dd-4ba18f06eb8e" providerId="ADAL" clId="{7F50414A-8A5E-4264-999B-81CF76A26309}" dt="2023-12-08T09:42:14.041" v="5041" actId="14100"/>
        <pc:sldMkLst>
          <pc:docMk/>
          <pc:sldMk cId="4041265568" sldId="260"/>
        </pc:sldMkLst>
      </pc:sldChg>
    </pc:docChg>
  </pc:docChgLst>
  <pc:docChgLst>
    <pc:chgData name="L Beldham" userId="7423f647-d816-4afc-8fbc-03de34d1b66d" providerId="ADAL" clId="{FD9CAFC3-6E5B-4A74-81E7-B19F5EEA012B}"/>
    <pc:docChg chg="undo custSel modSld">
      <pc:chgData name="L Beldham" userId="7423f647-d816-4afc-8fbc-03de34d1b66d" providerId="ADAL" clId="{FD9CAFC3-6E5B-4A74-81E7-B19F5EEA012B}" dt="2025-01-13T14:01:54.567" v="1061" actId="1076"/>
      <pc:docMkLst>
        <pc:docMk/>
      </pc:docMkLst>
      <pc:sldChg chg="setBg">
        <pc:chgData name="L Beldham" userId="7423f647-d816-4afc-8fbc-03de34d1b66d" providerId="ADAL" clId="{FD9CAFC3-6E5B-4A74-81E7-B19F5EEA012B}" dt="2025-01-13T11:15:47.473" v="0"/>
        <pc:sldMkLst>
          <pc:docMk/>
          <pc:sldMk cId="2994806505" sldId="256"/>
        </pc:sldMkLst>
      </pc:sldChg>
      <pc:sldChg chg="addSp delSp modSp mod setBg">
        <pc:chgData name="L Beldham" userId="7423f647-d816-4afc-8fbc-03de34d1b66d" providerId="ADAL" clId="{FD9CAFC3-6E5B-4A74-81E7-B19F5EEA012B}" dt="2025-01-13T11:30:16.657" v="252" actId="11529"/>
        <pc:sldMkLst>
          <pc:docMk/>
          <pc:sldMk cId="621355628" sldId="257"/>
        </pc:sldMkLst>
        <pc:spChg chg="add mod">
          <ac:chgData name="L Beldham" userId="7423f647-d816-4afc-8fbc-03de34d1b66d" providerId="ADAL" clId="{FD9CAFC3-6E5B-4A74-81E7-B19F5EEA012B}" dt="2025-01-13T11:25:49.353" v="171" actId="1076"/>
          <ac:spMkLst>
            <pc:docMk/>
            <pc:sldMk cId="621355628" sldId="257"/>
            <ac:spMk id="4" creationId="{B8A853F5-3FFE-4072-6CA3-EFAFEFFD1098}"/>
          </ac:spMkLst>
        </pc:spChg>
        <pc:spChg chg="add del mod">
          <ac:chgData name="L Beldham" userId="7423f647-d816-4afc-8fbc-03de34d1b66d" providerId="ADAL" clId="{FD9CAFC3-6E5B-4A74-81E7-B19F5EEA012B}" dt="2025-01-13T11:26:11.204" v="177"/>
          <ac:spMkLst>
            <pc:docMk/>
            <pc:sldMk cId="621355628" sldId="257"/>
            <ac:spMk id="10" creationId="{AB4A4833-878B-333E-D012-904EEF334281}"/>
          </ac:spMkLst>
        </pc:spChg>
        <pc:spChg chg="add mod">
          <ac:chgData name="L Beldham" userId="7423f647-d816-4afc-8fbc-03de34d1b66d" providerId="ADAL" clId="{FD9CAFC3-6E5B-4A74-81E7-B19F5EEA012B}" dt="2025-01-13T11:25:55.569" v="172" actId="1076"/>
          <ac:spMkLst>
            <pc:docMk/>
            <pc:sldMk cId="621355628" sldId="257"/>
            <ac:spMk id="11" creationId="{F9DFDDF4-B20D-E681-7D99-019A2FF9A5D1}"/>
          </ac:spMkLst>
        </pc:spChg>
        <pc:spChg chg="add mod">
          <ac:chgData name="L Beldham" userId="7423f647-d816-4afc-8fbc-03de34d1b66d" providerId="ADAL" clId="{FD9CAFC3-6E5B-4A74-81E7-B19F5EEA012B}" dt="2025-01-13T11:27:32.913" v="207" actId="1076"/>
          <ac:spMkLst>
            <pc:docMk/>
            <pc:sldMk cId="621355628" sldId="257"/>
            <ac:spMk id="16" creationId="{F9535F79-8181-1A8D-5482-2E6DF13D4B90}"/>
          </ac:spMkLst>
        </pc:spChg>
        <pc:spChg chg="add mod">
          <ac:chgData name="L Beldham" userId="7423f647-d816-4afc-8fbc-03de34d1b66d" providerId="ADAL" clId="{FD9CAFC3-6E5B-4A74-81E7-B19F5EEA012B}" dt="2025-01-13T11:30:05.890" v="251" actId="1076"/>
          <ac:spMkLst>
            <pc:docMk/>
            <pc:sldMk cId="621355628" sldId="257"/>
            <ac:spMk id="19" creationId="{B028ED4F-61AC-7149-6549-F1B8AE3E2A15}"/>
          </ac:spMkLst>
        </pc:spChg>
        <pc:graphicFrameChg chg="modGraphic">
          <ac:chgData name="L Beldham" userId="7423f647-d816-4afc-8fbc-03de34d1b66d" providerId="ADAL" clId="{FD9CAFC3-6E5B-4A74-81E7-B19F5EEA012B}" dt="2025-01-13T11:18:05.251" v="7" actId="207"/>
          <ac:graphicFrameMkLst>
            <pc:docMk/>
            <pc:sldMk cId="621355628" sldId="257"/>
            <ac:graphicFrameMk id="2" creationId="{C4AF6058-DDD6-C1BE-50F2-2CBF7FE47B07}"/>
          </ac:graphicFrameMkLst>
        </pc:graphicFrameChg>
        <pc:graphicFrameChg chg="mod modGraphic">
          <ac:chgData name="L Beldham" userId="7423f647-d816-4afc-8fbc-03de34d1b66d" providerId="ADAL" clId="{FD9CAFC3-6E5B-4A74-81E7-B19F5EEA012B}" dt="2025-01-13T11:20:27.232" v="65" actId="404"/>
          <ac:graphicFrameMkLst>
            <pc:docMk/>
            <pc:sldMk cId="621355628" sldId="257"/>
            <ac:graphicFrameMk id="5" creationId="{D2A65AC9-DA92-E53B-3D1F-62E3BAA40F49}"/>
          </ac:graphicFrameMkLst>
        </pc:graphicFrameChg>
        <pc:graphicFrameChg chg="modGraphic">
          <ac:chgData name="L Beldham" userId="7423f647-d816-4afc-8fbc-03de34d1b66d" providerId="ADAL" clId="{FD9CAFC3-6E5B-4A74-81E7-B19F5EEA012B}" dt="2025-01-13T11:20:12.636" v="62" actId="404"/>
          <ac:graphicFrameMkLst>
            <pc:docMk/>
            <pc:sldMk cId="621355628" sldId="257"/>
            <ac:graphicFrameMk id="12" creationId="{10982FD2-2C32-E804-B331-0F0FC65E6E08}"/>
          </ac:graphicFrameMkLst>
        </pc:graphicFrameChg>
        <pc:graphicFrameChg chg="mod modGraphic">
          <ac:chgData name="L Beldham" userId="7423f647-d816-4afc-8fbc-03de34d1b66d" providerId="ADAL" clId="{FD9CAFC3-6E5B-4A74-81E7-B19F5EEA012B}" dt="2025-01-13T11:21:50.355" v="71" actId="404"/>
          <ac:graphicFrameMkLst>
            <pc:docMk/>
            <pc:sldMk cId="621355628" sldId="257"/>
            <ac:graphicFrameMk id="14" creationId="{D44A2164-E999-CFDE-14A3-932F98EBE082}"/>
          </ac:graphicFrameMkLst>
        </pc:graphicFrameChg>
        <pc:picChg chg="add mod">
          <ac:chgData name="L Beldham" userId="7423f647-d816-4afc-8fbc-03de34d1b66d" providerId="ADAL" clId="{FD9CAFC3-6E5B-4A74-81E7-B19F5EEA012B}" dt="2025-01-13T11:22:09.518" v="78" actId="1076"/>
          <ac:picMkLst>
            <pc:docMk/>
            <pc:sldMk cId="621355628" sldId="257"/>
            <ac:picMk id="3" creationId="{7C63D606-E997-3AD5-3F86-37C1972529C1}"/>
          </ac:picMkLst>
        </pc:picChg>
        <pc:picChg chg="add mod">
          <ac:chgData name="L Beldham" userId="7423f647-d816-4afc-8fbc-03de34d1b66d" providerId="ADAL" clId="{FD9CAFC3-6E5B-4A74-81E7-B19F5EEA012B}" dt="2025-01-13T11:25:44.744" v="170" actId="1076"/>
          <ac:picMkLst>
            <pc:docMk/>
            <pc:sldMk cId="621355628" sldId="257"/>
            <ac:picMk id="9" creationId="{63AEBD14-E790-21F3-033F-C0EF83DFE7F1}"/>
          </ac:picMkLst>
        </pc:picChg>
        <pc:picChg chg="del">
          <ac:chgData name="L Beldham" userId="7423f647-d816-4afc-8fbc-03de34d1b66d" providerId="ADAL" clId="{FD9CAFC3-6E5B-4A74-81E7-B19F5EEA012B}" dt="2025-01-13T11:18:16.658" v="9" actId="478"/>
          <ac:picMkLst>
            <pc:docMk/>
            <pc:sldMk cId="621355628" sldId="257"/>
            <ac:picMk id="1026" creationId="{4DA5D392-D932-4B8F-83D6-29DF58948E33}"/>
          </ac:picMkLst>
        </pc:picChg>
        <pc:picChg chg="del">
          <ac:chgData name="L Beldham" userId="7423f647-d816-4afc-8fbc-03de34d1b66d" providerId="ADAL" clId="{FD9CAFC3-6E5B-4A74-81E7-B19F5EEA012B}" dt="2025-01-13T11:26:20.714" v="178" actId="478"/>
          <ac:picMkLst>
            <pc:docMk/>
            <pc:sldMk cId="621355628" sldId="257"/>
            <ac:picMk id="1028" creationId="{835C9A26-B31D-1773-E17F-4D9927B2FC5A}"/>
          </ac:picMkLst>
        </pc:picChg>
        <pc:picChg chg="add mod">
          <ac:chgData name="L Beldham" userId="7423f647-d816-4afc-8fbc-03de34d1b66d" providerId="ADAL" clId="{FD9CAFC3-6E5B-4A74-81E7-B19F5EEA012B}" dt="2025-01-13T11:26:59.683" v="183" actId="1076"/>
          <ac:picMkLst>
            <pc:docMk/>
            <pc:sldMk cId="621355628" sldId="257"/>
            <ac:picMk id="1030" creationId="{6608C51A-8EC6-6CAD-386E-DF9F5BDCF190}"/>
          </ac:picMkLst>
        </pc:picChg>
        <pc:picChg chg="add mod">
          <ac:chgData name="L Beldham" userId="7423f647-d816-4afc-8fbc-03de34d1b66d" providerId="ADAL" clId="{FD9CAFC3-6E5B-4A74-81E7-B19F5EEA012B}" dt="2025-01-13T11:29:20.852" v="213" actId="1076"/>
          <ac:picMkLst>
            <pc:docMk/>
            <pc:sldMk cId="621355628" sldId="257"/>
            <ac:picMk id="1032" creationId="{574C916D-8916-BEFA-0331-8EEE7A57E624}"/>
          </ac:picMkLst>
        </pc:picChg>
        <pc:cxnChg chg="add">
          <ac:chgData name="L Beldham" userId="7423f647-d816-4afc-8fbc-03de34d1b66d" providerId="ADAL" clId="{FD9CAFC3-6E5B-4A74-81E7-B19F5EEA012B}" dt="2025-01-13T11:22:47.540" v="96" actId="11529"/>
          <ac:cxnSpMkLst>
            <pc:docMk/>
            <pc:sldMk cId="621355628" sldId="257"/>
            <ac:cxnSpMk id="8" creationId="{13B4C330-5D9C-4366-DE60-BB8036585A6A}"/>
          </ac:cxnSpMkLst>
        </pc:cxnChg>
        <pc:cxnChg chg="add mod">
          <ac:chgData name="L Beldham" userId="7423f647-d816-4afc-8fbc-03de34d1b66d" providerId="ADAL" clId="{FD9CAFC3-6E5B-4A74-81E7-B19F5EEA012B}" dt="2025-01-13T11:26:10.450" v="175" actId="1076"/>
          <ac:cxnSpMkLst>
            <pc:docMk/>
            <pc:sldMk cId="621355628" sldId="257"/>
            <ac:cxnSpMk id="15" creationId="{DDF5FAE6-D50D-829D-D4E6-85C6116B00F0}"/>
          </ac:cxnSpMkLst>
        </pc:cxnChg>
        <pc:cxnChg chg="add mod">
          <ac:chgData name="L Beldham" userId="7423f647-d816-4afc-8fbc-03de34d1b66d" providerId="ADAL" clId="{FD9CAFC3-6E5B-4A74-81E7-B19F5EEA012B}" dt="2025-01-13T11:29:23.572" v="214" actId="1076"/>
          <ac:cxnSpMkLst>
            <pc:docMk/>
            <pc:sldMk cId="621355628" sldId="257"/>
            <ac:cxnSpMk id="18" creationId="{2B92BE82-5FF9-8AEA-88FC-E764F2753759}"/>
          </ac:cxnSpMkLst>
        </pc:cxnChg>
        <pc:cxnChg chg="add">
          <ac:chgData name="L Beldham" userId="7423f647-d816-4afc-8fbc-03de34d1b66d" providerId="ADAL" clId="{FD9CAFC3-6E5B-4A74-81E7-B19F5EEA012B}" dt="2025-01-13T11:30:16.657" v="252" actId="11529"/>
          <ac:cxnSpMkLst>
            <pc:docMk/>
            <pc:sldMk cId="621355628" sldId="257"/>
            <ac:cxnSpMk id="21" creationId="{63AD04C5-F0D7-8033-588D-1C9F5FB24380}"/>
          </ac:cxnSpMkLst>
        </pc:cxnChg>
      </pc:sldChg>
      <pc:sldChg chg="addSp delSp modSp mod setBg">
        <pc:chgData name="L Beldham" userId="7423f647-d816-4afc-8fbc-03de34d1b66d" providerId="ADAL" clId="{FD9CAFC3-6E5B-4A74-81E7-B19F5EEA012B}" dt="2025-01-13T13:15:07.659" v="452" actId="1076"/>
        <pc:sldMkLst>
          <pc:docMk/>
          <pc:sldMk cId="1629863095" sldId="258"/>
        </pc:sldMkLst>
        <pc:spChg chg="add mod">
          <ac:chgData name="L Beldham" userId="7423f647-d816-4afc-8fbc-03de34d1b66d" providerId="ADAL" clId="{FD9CAFC3-6E5B-4A74-81E7-B19F5EEA012B}" dt="2025-01-13T13:15:07.659" v="452" actId="1076"/>
          <ac:spMkLst>
            <pc:docMk/>
            <pc:sldMk cId="1629863095" sldId="258"/>
            <ac:spMk id="4" creationId="{A04F879B-637E-48DE-B7E4-3F00D0BFACC1}"/>
          </ac:spMkLst>
        </pc:spChg>
        <pc:graphicFrameChg chg="mod modGraphic">
          <ac:chgData name="L Beldham" userId="7423f647-d816-4afc-8fbc-03de34d1b66d" providerId="ADAL" clId="{FD9CAFC3-6E5B-4A74-81E7-B19F5EEA012B}" dt="2025-01-13T11:30:42.994" v="256" actId="1076"/>
          <ac:graphicFrameMkLst>
            <pc:docMk/>
            <pc:sldMk cId="1629863095" sldId="258"/>
            <ac:graphicFrameMk id="2" creationId="{C4AF6058-DDD6-C1BE-50F2-2CBF7FE47B07}"/>
          </ac:graphicFrameMkLst>
        </pc:graphicFrameChg>
        <pc:graphicFrameChg chg="add mod modGraphic">
          <ac:chgData name="L Beldham" userId="7423f647-d816-4afc-8fbc-03de34d1b66d" providerId="ADAL" clId="{FD9CAFC3-6E5B-4A74-81E7-B19F5EEA012B}" dt="2025-01-13T11:45:39.712" v="407" actId="20577"/>
          <ac:graphicFrameMkLst>
            <pc:docMk/>
            <pc:sldMk cId="1629863095" sldId="258"/>
            <ac:graphicFrameMk id="3" creationId="{9F5E3FB7-B50A-51CC-75BA-7459300F12E3}"/>
          </ac:graphicFrameMkLst>
        </pc:graphicFrameChg>
        <pc:graphicFrameChg chg="mod modGraphic">
          <ac:chgData name="L Beldham" userId="7423f647-d816-4afc-8fbc-03de34d1b66d" providerId="ADAL" clId="{FD9CAFC3-6E5B-4A74-81E7-B19F5EEA012B}" dt="2025-01-13T11:30:51.355" v="258" actId="207"/>
          <ac:graphicFrameMkLst>
            <pc:docMk/>
            <pc:sldMk cId="1629863095" sldId="258"/>
            <ac:graphicFrameMk id="12" creationId="{10982FD2-2C32-E804-B331-0F0FC65E6E08}"/>
          </ac:graphicFrameMkLst>
        </pc:graphicFrameChg>
        <pc:graphicFrameChg chg="mod modGraphic">
          <ac:chgData name="L Beldham" userId="7423f647-d816-4afc-8fbc-03de34d1b66d" providerId="ADAL" clId="{FD9CAFC3-6E5B-4A74-81E7-B19F5EEA012B}" dt="2025-01-13T11:34:27.494" v="274" actId="1076"/>
          <ac:graphicFrameMkLst>
            <pc:docMk/>
            <pc:sldMk cId="1629863095" sldId="258"/>
            <ac:graphicFrameMk id="14" creationId="{D44A2164-E999-CFDE-14A3-932F98EBE082}"/>
          </ac:graphicFrameMkLst>
        </pc:graphicFrameChg>
        <pc:picChg chg="del">
          <ac:chgData name="L Beldham" userId="7423f647-d816-4afc-8fbc-03de34d1b66d" providerId="ADAL" clId="{FD9CAFC3-6E5B-4A74-81E7-B19F5EEA012B}" dt="2025-01-13T11:34:23.066" v="273" actId="478"/>
          <ac:picMkLst>
            <pc:docMk/>
            <pc:sldMk cId="1629863095" sldId="258"/>
            <ac:picMk id="1026" creationId="{95225398-1CE5-34B4-0D63-8193E1EE3230}"/>
          </ac:picMkLst>
        </pc:picChg>
        <pc:picChg chg="del">
          <ac:chgData name="L Beldham" userId="7423f647-d816-4afc-8fbc-03de34d1b66d" providerId="ADAL" clId="{FD9CAFC3-6E5B-4A74-81E7-B19F5EEA012B}" dt="2025-01-13T11:34:21.448" v="272" actId="478"/>
          <ac:picMkLst>
            <pc:docMk/>
            <pc:sldMk cId="1629863095" sldId="258"/>
            <ac:picMk id="1028" creationId="{3041D1E8-B8B8-5198-8072-5F6F97140A60}"/>
          </ac:picMkLst>
        </pc:picChg>
        <pc:picChg chg="del">
          <ac:chgData name="L Beldham" userId="7423f647-d816-4afc-8fbc-03de34d1b66d" providerId="ADAL" clId="{FD9CAFC3-6E5B-4A74-81E7-B19F5EEA012B}" dt="2025-01-13T11:34:20.184" v="271" actId="478"/>
          <ac:picMkLst>
            <pc:docMk/>
            <pc:sldMk cId="1629863095" sldId="258"/>
            <ac:picMk id="1032" creationId="{1F31EA8C-3245-114E-6B6D-DFC678130F47}"/>
          </ac:picMkLst>
        </pc:picChg>
        <pc:picChg chg="del">
          <ac:chgData name="L Beldham" userId="7423f647-d816-4afc-8fbc-03de34d1b66d" providerId="ADAL" clId="{FD9CAFC3-6E5B-4A74-81E7-B19F5EEA012B}" dt="2025-01-13T11:34:19.398" v="270" actId="478"/>
          <ac:picMkLst>
            <pc:docMk/>
            <pc:sldMk cId="1629863095" sldId="258"/>
            <ac:picMk id="1034" creationId="{AE431990-9C8F-D977-951D-31F997B9085E}"/>
          </ac:picMkLst>
        </pc:picChg>
        <pc:picChg chg="del">
          <ac:chgData name="L Beldham" userId="7423f647-d816-4afc-8fbc-03de34d1b66d" providerId="ADAL" clId="{FD9CAFC3-6E5B-4A74-81E7-B19F5EEA012B}" dt="2025-01-13T11:34:18.168" v="269" actId="478"/>
          <ac:picMkLst>
            <pc:docMk/>
            <pc:sldMk cId="1629863095" sldId="258"/>
            <ac:picMk id="1040" creationId="{997B3E13-6C5E-C17E-507A-A8C37793CFD9}"/>
          </ac:picMkLst>
        </pc:picChg>
        <pc:picChg chg="del">
          <ac:chgData name="L Beldham" userId="7423f647-d816-4afc-8fbc-03de34d1b66d" providerId="ADAL" clId="{FD9CAFC3-6E5B-4A74-81E7-B19F5EEA012B}" dt="2025-01-13T11:34:16.763" v="268" actId="478"/>
          <ac:picMkLst>
            <pc:docMk/>
            <pc:sldMk cId="1629863095" sldId="258"/>
            <ac:picMk id="1042" creationId="{6532E1EB-8B18-331D-C0C5-67461CDF6E93}"/>
          </ac:picMkLst>
        </pc:picChg>
        <pc:picChg chg="add del">
          <ac:chgData name="L Beldham" userId="7423f647-d816-4afc-8fbc-03de34d1b66d" providerId="ADAL" clId="{FD9CAFC3-6E5B-4A74-81E7-B19F5EEA012B}" dt="2025-01-13T11:58:14.141" v="413" actId="478"/>
          <ac:picMkLst>
            <pc:docMk/>
            <pc:sldMk cId="1629863095" sldId="258"/>
            <ac:picMk id="2050" creationId="{E6A3BBE4-E71C-EE58-FBCF-D0A2557E8529}"/>
          </ac:picMkLst>
        </pc:picChg>
        <pc:picChg chg="add mod">
          <ac:chgData name="L Beldham" userId="7423f647-d816-4afc-8fbc-03de34d1b66d" providerId="ADAL" clId="{FD9CAFC3-6E5B-4A74-81E7-B19F5EEA012B}" dt="2025-01-13T13:14:26.574" v="420" actId="14100"/>
          <ac:picMkLst>
            <pc:docMk/>
            <pc:sldMk cId="1629863095" sldId="258"/>
            <ac:picMk id="2052" creationId="{1F2DEAF2-8B3A-C2D2-73B1-4F97E7D09877}"/>
          </ac:picMkLst>
        </pc:picChg>
        <pc:picChg chg="add mod">
          <ac:chgData name="L Beldham" userId="7423f647-d816-4afc-8fbc-03de34d1b66d" providerId="ADAL" clId="{FD9CAFC3-6E5B-4A74-81E7-B19F5EEA012B}" dt="2025-01-13T13:14:37.181" v="423" actId="1076"/>
          <ac:picMkLst>
            <pc:docMk/>
            <pc:sldMk cId="1629863095" sldId="258"/>
            <ac:picMk id="2054" creationId="{53116B1B-9881-AD3C-22E0-CBD1088B7E6C}"/>
          </ac:picMkLst>
        </pc:picChg>
      </pc:sldChg>
      <pc:sldChg chg="addSp delSp modSp mod setBg">
        <pc:chgData name="L Beldham" userId="7423f647-d816-4afc-8fbc-03de34d1b66d" providerId="ADAL" clId="{FD9CAFC3-6E5B-4A74-81E7-B19F5EEA012B}" dt="2025-01-13T13:36:52.638" v="835" actId="11529"/>
        <pc:sldMkLst>
          <pc:docMk/>
          <pc:sldMk cId="2638696946" sldId="259"/>
        </pc:sldMkLst>
        <pc:spChg chg="add mod">
          <ac:chgData name="L Beldham" userId="7423f647-d816-4afc-8fbc-03de34d1b66d" providerId="ADAL" clId="{FD9CAFC3-6E5B-4A74-81E7-B19F5EEA012B}" dt="2025-01-13T13:32:20.692" v="695" actId="1076"/>
          <ac:spMkLst>
            <pc:docMk/>
            <pc:sldMk cId="2638696946" sldId="259"/>
            <ac:spMk id="4" creationId="{A1721021-9ACC-7821-663E-CF048A2C76AF}"/>
          </ac:spMkLst>
        </pc:spChg>
        <pc:spChg chg="add mod">
          <ac:chgData name="L Beldham" userId="7423f647-d816-4afc-8fbc-03de34d1b66d" providerId="ADAL" clId="{FD9CAFC3-6E5B-4A74-81E7-B19F5EEA012B}" dt="2025-01-13T13:32:13.847" v="694" actId="1076"/>
          <ac:spMkLst>
            <pc:docMk/>
            <pc:sldMk cId="2638696946" sldId="259"/>
            <ac:spMk id="5" creationId="{19CC8A70-11AC-E1C4-E841-60811E0C1C7C}"/>
          </ac:spMkLst>
        </pc:spChg>
        <pc:spChg chg="add mod">
          <ac:chgData name="L Beldham" userId="7423f647-d816-4afc-8fbc-03de34d1b66d" providerId="ADAL" clId="{FD9CAFC3-6E5B-4A74-81E7-B19F5EEA012B}" dt="2025-01-13T13:36:44.764" v="834" actId="1076"/>
          <ac:spMkLst>
            <pc:docMk/>
            <pc:sldMk cId="2638696946" sldId="259"/>
            <ac:spMk id="11" creationId="{3464E175-703F-0719-5E45-6B76352504D3}"/>
          </ac:spMkLst>
        </pc:spChg>
        <pc:graphicFrameChg chg="mod modGraphic">
          <ac:chgData name="L Beldham" userId="7423f647-d816-4afc-8fbc-03de34d1b66d" providerId="ADAL" clId="{FD9CAFC3-6E5B-4A74-81E7-B19F5EEA012B}" dt="2025-01-13T11:49:44.097" v="410" actId="1076"/>
          <ac:graphicFrameMkLst>
            <pc:docMk/>
            <pc:sldMk cId="2638696946" sldId="259"/>
            <ac:graphicFrameMk id="12" creationId="{10982FD2-2C32-E804-B331-0F0FC65E6E08}"/>
          </ac:graphicFrameMkLst>
        </pc:graphicFrameChg>
        <pc:graphicFrameChg chg="mod modGraphic">
          <ac:chgData name="L Beldham" userId="7423f647-d816-4afc-8fbc-03de34d1b66d" providerId="ADAL" clId="{FD9CAFC3-6E5B-4A74-81E7-B19F5EEA012B}" dt="2025-01-13T13:25:51.721" v="581" actId="20577"/>
          <ac:graphicFrameMkLst>
            <pc:docMk/>
            <pc:sldMk cId="2638696946" sldId="259"/>
            <ac:graphicFrameMk id="14" creationId="{D44A2164-E999-CFDE-14A3-932F98EBE082}"/>
          </ac:graphicFrameMkLst>
        </pc:graphicFrameChg>
        <pc:picChg chg="add mod">
          <ac:chgData name="L Beldham" userId="7423f647-d816-4afc-8fbc-03de34d1b66d" providerId="ADAL" clId="{FD9CAFC3-6E5B-4A74-81E7-B19F5EEA012B}" dt="2025-01-13T13:31:59.489" v="689" actId="1076"/>
          <ac:picMkLst>
            <pc:docMk/>
            <pc:sldMk cId="2638696946" sldId="259"/>
            <ac:picMk id="3" creationId="{37816838-1971-F6A0-CF5C-D0ADD6EEB0C2}"/>
          </ac:picMkLst>
        </pc:picChg>
        <pc:picChg chg="del">
          <ac:chgData name="L Beldham" userId="7423f647-d816-4afc-8fbc-03de34d1b66d" providerId="ADAL" clId="{FD9CAFC3-6E5B-4A74-81E7-B19F5EEA012B}" dt="2025-01-13T13:19:19.938" v="453" actId="478"/>
          <ac:picMkLst>
            <pc:docMk/>
            <pc:sldMk cId="2638696946" sldId="259"/>
            <ac:picMk id="3074" creationId="{E0D0EA83-C92D-2504-6C40-EBFF0C24C55F}"/>
          </ac:picMkLst>
        </pc:picChg>
        <pc:picChg chg="add mod">
          <ac:chgData name="L Beldham" userId="7423f647-d816-4afc-8fbc-03de34d1b66d" providerId="ADAL" clId="{FD9CAFC3-6E5B-4A74-81E7-B19F5EEA012B}" dt="2025-01-13T13:32:09.170" v="693" actId="1076"/>
          <ac:picMkLst>
            <pc:docMk/>
            <pc:sldMk cId="2638696946" sldId="259"/>
            <ac:picMk id="3076" creationId="{A6B685DB-A2A8-4867-3559-D092CBD387D7}"/>
          </ac:picMkLst>
        </pc:picChg>
        <pc:picChg chg="add mod">
          <ac:chgData name="L Beldham" userId="7423f647-d816-4afc-8fbc-03de34d1b66d" providerId="ADAL" clId="{FD9CAFC3-6E5B-4A74-81E7-B19F5EEA012B}" dt="2025-01-13T13:33:34.617" v="700" actId="1076"/>
          <ac:picMkLst>
            <pc:docMk/>
            <pc:sldMk cId="2638696946" sldId="259"/>
            <ac:picMk id="3078" creationId="{7A0A8880-09CB-34E5-F45A-9B8CDC79ABEB}"/>
          </ac:picMkLst>
        </pc:picChg>
        <pc:cxnChg chg="add">
          <ac:chgData name="L Beldham" userId="7423f647-d816-4afc-8fbc-03de34d1b66d" providerId="ADAL" clId="{FD9CAFC3-6E5B-4A74-81E7-B19F5EEA012B}" dt="2025-01-13T13:33:51.629" v="701" actId="11529"/>
          <ac:cxnSpMkLst>
            <pc:docMk/>
            <pc:sldMk cId="2638696946" sldId="259"/>
            <ac:cxnSpMk id="8" creationId="{41193E1D-06E5-7D7B-6D17-B7B206110452}"/>
          </ac:cxnSpMkLst>
        </pc:cxnChg>
        <pc:cxnChg chg="add">
          <ac:chgData name="L Beldham" userId="7423f647-d816-4afc-8fbc-03de34d1b66d" providerId="ADAL" clId="{FD9CAFC3-6E5B-4A74-81E7-B19F5EEA012B}" dt="2025-01-13T13:33:58.355" v="702" actId="11529"/>
          <ac:cxnSpMkLst>
            <pc:docMk/>
            <pc:sldMk cId="2638696946" sldId="259"/>
            <ac:cxnSpMk id="10" creationId="{5C9721ED-0F55-D3B7-4486-461725E54447}"/>
          </ac:cxnSpMkLst>
        </pc:cxnChg>
        <pc:cxnChg chg="add">
          <ac:chgData name="L Beldham" userId="7423f647-d816-4afc-8fbc-03de34d1b66d" providerId="ADAL" clId="{FD9CAFC3-6E5B-4A74-81E7-B19F5EEA012B}" dt="2025-01-13T13:36:52.638" v="835" actId="11529"/>
          <ac:cxnSpMkLst>
            <pc:docMk/>
            <pc:sldMk cId="2638696946" sldId="259"/>
            <ac:cxnSpMk id="15" creationId="{AC644122-FC49-250A-D53E-FC8A382BFD4A}"/>
          </ac:cxnSpMkLst>
        </pc:cxnChg>
      </pc:sldChg>
      <pc:sldChg chg="addSp delSp modSp mod setBg">
        <pc:chgData name="L Beldham" userId="7423f647-d816-4afc-8fbc-03de34d1b66d" providerId="ADAL" clId="{FD9CAFC3-6E5B-4A74-81E7-B19F5EEA012B}" dt="2025-01-13T14:01:54.567" v="1061" actId="1076"/>
        <pc:sldMkLst>
          <pc:docMk/>
          <pc:sldMk cId="4041265568" sldId="260"/>
        </pc:sldMkLst>
        <pc:spChg chg="add mod">
          <ac:chgData name="L Beldham" userId="7423f647-d816-4afc-8fbc-03de34d1b66d" providerId="ADAL" clId="{FD9CAFC3-6E5B-4A74-81E7-B19F5EEA012B}" dt="2025-01-13T13:52:24.758" v="879" actId="1076"/>
          <ac:spMkLst>
            <pc:docMk/>
            <pc:sldMk cId="4041265568" sldId="260"/>
            <ac:spMk id="3" creationId="{756DBB9D-7B30-B767-EE54-7A36D683CD61}"/>
          </ac:spMkLst>
        </pc:spChg>
        <pc:spChg chg="add mod">
          <ac:chgData name="L Beldham" userId="7423f647-d816-4afc-8fbc-03de34d1b66d" providerId="ADAL" clId="{FD9CAFC3-6E5B-4A74-81E7-B19F5EEA012B}" dt="2025-01-13T14:01:24.850" v="1055" actId="20577"/>
          <ac:spMkLst>
            <pc:docMk/>
            <pc:sldMk cId="4041265568" sldId="260"/>
            <ac:spMk id="7" creationId="{5D08BD3C-4B3C-D3BC-FC44-AD2512D07117}"/>
          </ac:spMkLst>
        </pc:spChg>
        <pc:spChg chg="add mod">
          <ac:chgData name="L Beldham" userId="7423f647-d816-4afc-8fbc-03de34d1b66d" providerId="ADAL" clId="{FD9CAFC3-6E5B-4A74-81E7-B19F5EEA012B}" dt="2025-01-13T14:01:36.428" v="1058" actId="1076"/>
          <ac:spMkLst>
            <pc:docMk/>
            <pc:sldMk cId="4041265568" sldId="260"/>
            <ac:spMk id="10" creationId="{87848458-F072-FA54-2E4E-2A9B8C57D7A1}"/>
          </ac:spMkLst>
        </pc:spChg>
        <pc:graphicFrameChg chg="mod modGraphic">
          <ac:chgData name="L Beldham" userId="7423f647-d816-4afc-8fbc-03de34d1b66d" providerId="ADAL" clId="{FD9CAFC3-6E5B-4A74-81E7-B19F5EEA012B}" dt="2025-01-13T13:49:26.142" v="839" actId="1076"/>
          <ac:graphicFrameMkLst>
            <pc:docMk/>
            <pc:sldMk cId="4041265568" sldId="260"/>
            <ac:graphicFrameMk id="12" creationId="{10982FD2-2C32-E804-B331-0F0FC65E6E08}"/>
          </ac:graphicFrameMkLst>
        </pc:graphicFrameChg>
        <pc:graphicFrameChg chg="modGraphic">
          <ac:chgData name="L Beldham" userId="7423f647-d816-4afc-8fbc-03de34d1b66d" providerId="ADAL" clId="{FD9CAFC3-6E5B-4A74-81E7-B19F5EEA012B}" dt="2025-01-13T13:49:42.452" v="845" actId="14100"/>
          <ac:graphicFrameMkLst>
            <pc:docMk/>
            <pc:sldMk cId="4041265568" sldId="260"/>
            <ac:graphicFrameMk id="14" creationId="{D44A2164-E999-CFDE-14A3-932F98EBE082}"/>
          </ac:graphicFrameMkLst>
        </pc:graphicFrameChg>
        <pc:picChg chg="del">
          <ac:chgData name="L Beldham" userId="7423f647-d816-4afc-8fbc-03de34d1b66d" providerId="ADAL" clId="{FD9CAFC3-6E5B-4A74-81E7-B19F5EEA012B}" dt="2025-01-13T13:49:28.468" v="840" actId="478"/>
          <ac:picMkLst>
            <pc:docMk/>
            <pc:sldMk cId="4041265568" sldId="260"/>
            <ac:picMk id="2050" creationId="{1756179F-86F7-6A21-9F9B-9E26F87974BC}"/>
          </ac:picMkLst>
        </pc:picChg>
        <pc:picChg chg="del">
          <ac:chgData name="L Beldham" userId="7423f647-d816-4afc-8fbc-03de34d1b66d" providerId="ADAL" clId="{FD9CAFC3-6E5B-4A74-81E7-B19F5EEA012B}" dt="2025-01-13T13:49:30.722" v="841" actId="478"/>
          <ac:picMkLst>
            <pc:docMk/>
            <pc:sldMk cId="4041265568" sldId="260"/>
            <ac:picMk id="2052" creationId="{B1C8088D-56F7-A5F3-3AFC-52630C105DB6}"/>
          </ac:picMkLst>
        </pc:picChg>
        <pc:picChg chg="del">
          <ac:chgData name="L Beldham" userId="7423f647-d816-4afc-8fbc-03de34d1b66d" providerId="ADAL" clId="{FD9CAFC3-6E5B-4A74-81E7-B19F5EEA012B}" dt="2025-01-13T13:49:31.820" v="842" actId="478"/>
          <ac:picMkLst>
            <pc:docMk/>
            <pc:sldMk cId="4041265568" sldId="260"/>
            <ac:picMk id="2054" creationId="{EFE5ADE8-7F95-9041-EE11-A1CF9BAC630E}"/>
          </ac:picMkLst>
        </pc:picChg>
        <pc:picChg chg="add mod">
          <ac:chgData name="L Beldham" userId="7423f647-d816-4afc-8fbc-03de34d1b66d" providerId="ADAL" clId="{FD9CAFC3-6E5B-4A74-81E7-B19F5EEA012B}" dt="2025-01-13T13:51:52.719" v="848" actId="1076"/>
          <ac:picMkLst>
            <pc:docMk/>
            <pc:sldMk cId="4041265568" sldId="260"/>
            <ac:picMk id="4098" creationId="{D9D00F48-0CAD-8641-D3DD-F3C463058DD3}"/>
          </ac:picMkLst>
        </pc:picChg>
        <pc:picChg chg="add mod">
          <ac:chgData name="L Beldham" userId="7423f647-d816-4afc-8fbc-03de34d1b66d" providerId="ADAL" clId="{FD9CAFC3-6E5B-4A74-81E7-B19F5EEA012B}" dt="2025-01-13T14:01:54.567" v="1061" actId="1076"/>
          <ac:picMkLst>
            <pc:docMk/>
            <pc:sldMk cId="4041265568" sldId="260"/>
            <ac:picMk id="4100" creationId="{1C6F2EB3-2288-77FB-6D00-36292ECA2AD4}"/>
          </ac:picMkLst>
        </pc:picChg>
        <pc:picChg chg="add mod">
          <ac:chgData name="L Beldham" userId="7423f647-d816-4afc-8fbc-03de34d1b66d" providerId="ADAL" clId="{FD9CAFC3-6E5B-4A74-81E7-B19F5EEA012B}" dt="2025-01-13T14:01:30.788" v="1057" actId="1076"/>
          <ac:picMkLst>
            <pc:docMk/>
            <pc:sldMk cId="4041265568" sldId="260"/>
            <ac:picMk id="4102" creationId="{5B88438E-3CBD-EBE1-5D5C-1ED9C8EACE2A}"/>
          </ac:picMkLst>
        </pc:picChg>
        <pc:cxnChg chg="add">
          <ac:chgData name="L Beldham" userId="7423f647-d816-4afc-8fbc-03de34d1b66d" providerId="ADAL" clId="{FD9CAFC3-6E5B-4A74-81E7-B19F5EEA012B}" dt="2025-01-13T13:52:33.244" v="880" actId="11529"/>
          <ac:cxnSpMkLst>
            <pc:docMk/>
            <pc:sldMk cId="4041265568" sldId="260"/>
            <ac:cxnSpMk id="5" creationId="{1B4DBFCA-BEBC-AEB1-740F-BD13599A2584}"/>
          </ac:cxnSpMkLst>
        </pc:cxnChg>
        <pc:cxnChg chg="add mod">
          <ac:chgData name="L Beldham" userId="7423f647-d816-4afc-8fbc-03de34d1b66d" providerId="ADAL" clId="{FD9CAFC3-6E5B-4A74-81E7-B19F5EEA012B}" dt="2025-01-13T14:01:27.745" v="1056" actId="1076"/>
          <ac:cxnSpMkLst>
            <pc:docMk/>
            <pc:sldMk cId="4041265568" sldId="260"/>
            <ac:cxnSpMk id="9" creationId="{EED79348-899F-D91B-43F2-87432EA61978}"/>
          </ac:cxnSpMkLst>
        </pc:cxnChg>
        <pc:cxnChg chg="add mod">
          <ac:chgData name="L Beldham" userId="7423f647-d816-4afc-8fbc-03de34d1b66d" providerId="ADAL" clId="{FD9CAFC3-6E5B-4A74-81E7-B19F5EEA012B}" dt="2025-01-13T14:01:51.163" v="1060" actId="1076"/>
          <ac:cxnSpMkLst>
            <pc:docMk/>
            <pc:sldMk cId="4041265568" sldId="260"/>
            <ac:cxnSpMk id="13" creationId="{E5504B15-D1C1-A5A3-1A47-956016201FDD}"/>
          </ac:cxnSpMkLst>
        </pc:cxnChg>
      </pc:sldChg>
    </pc:docChg>
  </pc:docChgLst>
  <pc:docChgLst>
    <pc:chgData name="T O'Rourke" userId="5e618c87-9a06-4ed4-b9dd-4ba18f06eb8e" providerId="ADAL" clId="{BFE822E2-6504-4429-93BF-28B54154BB89}"/>
    <pc:docChg chg="undo custSel modSld">
      <pc:chgData name="T O'Rourke" userId="5e618c87-9a06-4ed4-b9dd-4ba18f06eb8e" providerId="ADAL" clId="{BFE822E2-6504-4429-93BF-28B54154BB89}" dt="2023-09-27T13:39:46.200" v="4999" actId="1076"/>
      <pc:docMkLst>
        <pc:docMk/>
      </pc:docMkLst>
      <pc:sldChg chg="modSp mod">
        <pc:chgData name="T O'Rourke" userId="5e618c87-9a06-4ed4-b9dd-4ba18f06eb8e" providerId="ADAL" clId="{BFE822E2-6504-4429-93BF-28B54154BB89}" dt="2023-09-27T11:43:31.228" v="1" actId="20577"/>
        <pc:sldMkLst>
          <pc:docMk/>
          <pc:sldMk cId="2994806505" sldId="256"/>
        </pc:sldMkLst>
      </pc:sldChg>
      <pc:sldChg chg="addSp delSp modSp mod">
        <pc:chgData name="T O'Rourke" userId="5e618c87-9a06-4ed4-b9dd-4ba18f06eb8e" providerId="ADAL" clId="{BFE822E2-6504-4429-93BF-28B54154BB89}" dt="2023-09-27T12:05:24.371" v="1252" actId="20577"/>
        <pc:sldMkLst>
          <pc:docMk/>
          <pc:sldMk cId="621355628" sldId="257"/>
        </pc:sldMkLst>
      </pc:sldChg>
      <pc:sldChg chg="addSp delSp modSp mod">
        <pc:chgData name="T O'Rourke" userId="5e618c87-9a06-4ed4-b9dd-4ba18f06eb8e" providerId="ADAL" clId="{BFE822E2-6504-4429-93BF-28B54154BB89}" dt="2023-09-27T12:33:07.933" v="2346" actId="1076"/>
        <pc:sldMkLst>
          <pc:docMk/>
          <pc:sldMk cId="1629863095" sldId="258"/>
        </pc:sldMkLst>
      </pc:sldChg>
      <pc:sldChg chg="addSp delSp modSp mod">
        <pc:chgData name="T O'Rourke" userId="5e618c87-9a06-4ed4-b9dd-4ba18f06eb8e" providerId="ADAL" clId="{BFE822E2-6504-4429-93BF-28B54154BB89}" dt="2023-09-27T13:12:25.126" v="3866" actId="14100"/>
        <pc:sldMkLst>
          <pc:docMk/>
          <pc:sldMk cId="2638696946" sldId="259"/>
        </pc:sldMkLst>
      </pc:sldChg>
      <pc:sldChg chg="addSp delSp modSp mod">
        <pc:chgData name="T O'Rourke" userId="5e618c87-9a06-4ed4-b9dd-4ba18f06eb8e" providerId="ADAL" clId="{BFE822E2-6504-4429-93BF-28B54154BB89}" dt="2023-09-27T13:39:46.200" v="4999" actId="1076"/>
        <pc:sldMkLst>
          <pc:docMk/>
          <pc:sldMk cId="4041265568" sldId="260"/>
        </pc:sldMkLst>
      </pc:sldChg>
    </pc:docChg>
  </pc:docChgLst>
  <pc:docChgLst>
    <pc:chgData name="L Beldham" userId="S::lbeldham@nottinghamacademy.org::7423f647-d816-4afc-8fbc-03de34d1b66d" providerId="AD" clId="Web-{07FA7861-E1BD-1306-106C-1B66E6652858}"/>
    <pc:docChg chg="modSld sldOrd">
      <pc:chgData name="L Beldham" userId="S::lbeldham@nottinghamacademy.org::7423f647-d816-4afc-8fbc-03de34d1b66d" providerId="AD" clId="Web-{07FA7861-E1BD-1306-106C-1B66E6652858}" dt="2023-12-03T18:53:00.080" v="168" actId="1076"/>
      <pc:docMkLst>
        <pc:docMk/>
      </pc:docMkLst>
      <pc:sldChg chg="addSp delSp modSp ord">
        <pc:chgData name="L Beldham" userId="S::lbeldham@nottinghamacademy.org::7423f647-d816-4afc-8fbc-03de34d1b66d" providerId="AD" clId="Web-{07FA7861-E1BD-1306-106C-1B66E6652858}" dt="2023-12-03T18:53:00.080" v="168" actId="1076"/>
        <pc:sldMkLst>
          <pc:docMk/>
          <pc:sldMk cId="621355628" sldId="257"/>
        </pc:sldMkLst>
      </pc:sldChg>
    </pc:docChg>
  </pc:docChgLst>
  <pc:docChgLst>
    <pc:chgData name="T O'Rourke" userId="5e618c87-9a06-4ed4-b9dd-4ba18f06eb8e" providerId="ADAL" clId="{76E0A2DE-53C8-46FC-ADDD-A820B0CB835E}"/>
    <pc:docChg chg="undo custSel modSld">
      <pc:chgData name="T O'Rourke" userId="5e618c87-9a06-4ed4-b9dd-4ba18f06eb8e" providerId="ADAL" clId="{76E0A2DE-53C8-46FC-ADDD-A820B0CB835E}" dt="2023-10-11T14:34:08.088" v="1197" actId="478"/>
      <pc:docMkLst>
        <pc:docMk/>
      </pc:docMkLst>
      <pc:sldChg chg="modSp mod">
        <pc:chgData name="T O'Rourke" userId="5e618c87-9a06-4ed4-b9dd-4ba18f06eb8e" providerId="ADAL" clId="{76E0A2DE-53C8-46FC-ADDD-A820B0CB835E}" dt="2023-10-11T14:10:21.457" v="1" actId="20577"/>
        <pc:sldMkLst>
          <pc:docMk/>
          <pc:sldMk cId="2994806505" sldId="256"/>
        </pc:sldMkLst>
      </pc:sldChg>
      <pc:sldChg chg="addSp delSp modSp mod">
        <pc:chgData name="T O'Rourke" userId="5e618c87-9a06-4ed4-b9dd-4ba18f06eb8e" providerId="ADAL" clId="{76E0A2DE-53C8-46FC-ADDD-A820B0CB835E}" dt="2023-10-11T14:34:08.088" v="1197" actId="478"/>
        <pc:sldMkLst>
          <pc:docMk/>
          <pc:sldMk cId="621355628" sldId="257"/>
        </pc:sldMkLst>
      </pc:sldChg>
      <pc:sldChg chg="modSp mod">
        <pc:chgData name="T O'Rourke" userId="5e618c87-9a06-4ed4-b9dd-4ba18f06eb8e" providerId="ADAL" clId="{76E0A2DE-53C8-46FC-ADDD-A820B0CB835E}" dt="2023-10-11T14:20:01.442" v="483"/>
        <pc:sldMkLst>
          <pc:docMk/>
          <pc:sldMk cId="1629863095" sldId="258"/>
        </pc:sldMkLst>
      </pc:sldChg>
      <pc:sldChg chg="delSp modSp mod">
        <pc:chgData name="T O'Rourke" userId="5e618c87-9a06-4ed4-b9dd-4ba18f06eb8e" providerId="ADAL" clId="{76E0A2DE-53C8-46FC-ADDD-A820B0CB835E}" dt="2023-10-11T14:22:54.397" v="620" actId="20577"/>
        <pc:sldMkLst>
          <pc:docMk/>
          <pc:sldMk cId="2638696946" sldId="259"/>
        </pc:sldMkLst>
      </pc:sldChg>
      <pc:sldChg chg="modSp mod">
        <pc:chgData name="T O'Rourke" userId="5e618c87-9a06-4ed4-b9dd-4ba18f06eb8e" providerId="ADAL" clId="{76E0A2DE-53C8-46FC-ADDD-A820B0CB835E}" dt="2023-10-11T14:26:08.470" v="788" actId="20577"/>
        <pc:sldMkLst>
          <pc:docMk/>
          <pc:sldMk cId="4041265568" sldId="260"/>
        </pc:sldMkLst>
      </pc:sldChg>
    </pc:docChg>
  </pc:docChgLst>
  <pc:docChgLst>
    <pc:chgData name="T O'Rourke" userId="5e618c87-9a06-4ed4-b9dd-4ba18f06eb8e" providerId="ADAL" clId="{8CCFE89A-9BE3-4E30-A676-EF727393539C}"/>
    <pc:docChg chg="custSel addSld delSld modSld">
      <pc:chgData name="T O'Rourke" userId="5e618c87-9a06-4ed4-b9dd-4ba18f06eb8e" providerId="ADAL" clId="{8CCFE89A-9BE3-4E30-A676-EF727393539C}" dt="2023-09-27T10:58:29.648" v="5957" actId="1076"/>
      <pc:docMkLst>
        <pc:docMk/>
      </pc:docMkLst>
      <pc:sldChg chg="modSp mod">
        <pc:chgData name="T O'Rourke" userId="5e618c87-9a06-4ed4-b9dd-4ba18f06eb8e" providerId="ADAL" clId="{8CCFE89A-9BE3-4E30-A676-EF727393539C}" dt="2023-09-27T08:33:10.965" v="8" actId="20577"/>
        <pc:sldMkLst>
          <pc:docMk/>
          <pc:sldMk cId="2994806505" sldId="256"/>
        </pc:sldMkLst>
      </pc:sldChg>
      <pc:sldChg chg="addSp delSp modSp mod">
        <pc:chgData name="T O'Rourke" userId="5e618c87-9a06-4ed4-b9dd-4ba18f06eb8e" providerId="ADAL" clId="{8CCFE89A-9BE3-4E30-A676-EF727393539C}" dt="2023-09-27T09:10:04.972" v="1391" actId="1076"/>
        <pc:sldMkLst>
          <pc:docMk/>
          <pc:sldMk cId="621355628" sldId="257"/>
        </pc:sldMkLst>
      </pc:sldChg>
      <pc:sldChg chg="del">
        <pc:chgData name="T O'Rourke" userId="5e618c87-9a06-4ed4-b9dd-4ba18f06eb8e" providerId="ADAL" clId="{8CCFE89A-9BE3-4E30-A676-EF727393539C}" dt="2023-09-27T09:10:20.292" v="1392" actId="47"/>
        <pc:sldMkLst>
          <pc:docMk/>
          <pc:sldMk cId="1621808961" sldId="258"/>
        </pc:sldMkLst>
      </pc:sldChg>
      <pc:sldChg chg="addSp delSp modSp add mod">
        <pc:chgData name="T O'Rourke" userId="5e618c87-9a06-4ed4-b9dd-4ba18f06eb8e" providerId="ADAL" clId="{8CCFE89A-9BE3-4E30-A676-EF727393539C}" dt="2023-09-27T09:38:03.571" v="2738" actId="1076"/>
        <pc:sldMkLst>
          <pc:docMk/>
          <pc:sldMk cId="1629863095" sldId="258"/>
        </pc:sldMkLst>
      </pc:sldChg>
      <pc:sldChg chg="del">
        <pc:chgData name="T O'Rourke" userId="5e618c87-9a06-4ed4-b9dd-4ba18f06eb8e" providerId="ADAL" clId="{8CCFE89A-9BE3-4E30-A676-EF727393539C}" dt="2023-09-27T09:10:21.295" v="1393" actId="47"/>
        <pc:sldMkLst>
          <pc:docMk/>
          <pc:sldMk cId="2262373343" sldId="259"/>
        </pc:sldMkLst>
      </pc:sldChg>
      <pc:sldChg chg="addSp delSp modSp add mod">
        <pc:chgData name="T O'Rourke" userId="5e618c87-9a06-4ed4-b9dd-4ba18f06eb8e" providerId="ADAL" clId="{8CCFE89A-9BE3-4E30-A676-EF727393539C}" dt="2023-09-27T10:12:19.164" v="3882" actId="1076"/>
        <pc:sldMkLst>
          <pc:docMk/>
          <pc:sldMk cId="2638696946" sldId="259"/>
        </pc:sldMkLst>
      </pc:sldChg>
      <pc:sldChg chg="addSp delSp modSp add mod">
        <pc:chgData name="T O'Rourke" userId="5e618c87-9a06-4ed4-b9dd-4ba18f06eb8e" providerId="ADAL" clId="{8CCFE89A-9BE3-4E30-A676-EF727393539C}" dt="2023-09-27T10:58:29.648" v="5957" actId="1076"/>
        <pc:sldMkLst>
          <pc:docMk/>
          <pc:sldMk cId="4041265568" sldId="260"/>
        </pc:sldMkLst>
      </pc:sldChg>
      <pc:sldChg chg="del">
        <pc:chgData name="T O'Rourke" userId="5e618c87-9a06-4ed4-b9dd-4ba18f06eb8e" providerId="ADAL" clId="{8CCFE89A-9BE3-4E30-A676-EF727393539C}" dt="2023-09-27T09:10:22.588" v="1394" actId="47"/>
        <pc:sldMkLst>
          <pc:docMk/>
          <pc:sldMk cId="1914112423" sldId="261"/>
        </pc:sldMkLst>
      </pc:sldChg>
    </pc:docChg>
  </pc:docChgLst>
  <pc:docChgLst>
    <pc:chgData name="T O'Rourke" userId="5e618c87-9a06-4ed4-b9dd-4ba18f06eb8e" providerId="ADAL" clId="{49C2E948-88B7-46AA-87D6-FD1278CFA5C1}"/>
    <pc:docChg chg="custSel modSld">
      <pc:chgData name="T O'Rourke" userId="5e618c87-9a06-4ed4-b9dd-4ba18f06eb8e" providerId="ADAL" clId="{49C2E948-88B7-46AA-87D6-FD1278CFA5C1}" dt="2023-10-11T14:08:19.236" v="7712" actId="20577"/>
      <pc:docMkLst>
        <pc:docMk/>
      </pc:docMkLst>
      <pc:sldChg chg="modSp mod">
        <pc:chgData name="T O'Rourke" userId="5e618c87-9a06-4ed4-b9dd-4ba18f06eb8e" providerId="ADAL" clId="{49C2E948-88B7-46AA-87D6-FD1278CFA5C1}" dt="2023-09-27T13:40:56.919" v="1" actId="20577"/>
        <pc:sldMkLst>
          <pc:docMk/>
          <pc:sldMk cId="2994806505" sldId="256"/>
        </pc:sldMkLst>
      </pc:sldChg>
      <pc:sldChg chg="addSp delSp modSp mod">
        <pc:chgData name="T O'Rourke" userId="5e618c87-9a06-4ed4-b9dd-4ba18f06eb8e" providerId="ADAL" clId="{49C2E948-88B7-46AA-87D6-FD1278CFA5C1}" dt="2023-10-11T12:36:55.791" v="2996"/>
        <pc:sldMkLst>
          <pc:docMk/>
          <pc:sldMk cId="621355628" sldId="257"/>
        </pc:sldMkLst>
      </pc:sldChg>
      <pc:sldChg chg="addSp delSp modSp mod">
        <pc:chgData name="T O'Rourke" userId="5e618c87-9a06-4ed4-b9dd-4ba18f06eb8e" providerId="ADAL" clId="{49C2E948-88B7-46AA-87D6-FD1278CFA5C1}" dt="2023-10-11T13:08:54.965" v="3974" actId="1076"/>
        <pc:sldMkLst>
          <pc:docMk/>
          <pc:sldMk cId="1629863095" sldId="258"/>
        </pc:sldMkLst>
      </pc:sldChg>
      <pc:sldChg chg="addSp delSp modSp mod">
        <pc:chgData name="T O'Rourke" userId="5e618c87-9a06-4ed4-b9dd-4ba18f06eb8e" providerId="ADAL" clId="{49C2E948-88B7-46AA-87D6-FD1278CFA5C1}" dt="2023-10-11T13:28:13.634" v="5246" actId="1076"/>
        <pc:sldMkLst>
          <pc:docMk/>
          <pc:sldMk cId="2638696946" sldId="259"/>
        </pc:sldMkLst>
      </pc:sldChg>
      <pc:sldChg chg="addSp delSp modSp mod">
        <pc:chgData name="T O'Rourke" userId="5e618c87-9a06-4ed4-b9dd-4ba18f06eb8e" providerId="ADAL" clId="{49C2E948-88B7-46AA-87D6-FD1278CFA5C1}" dt="2023-10-11T14:08:19.236" v="7712" actId="20577"/>
        <pc:sldMkLst>
          <pc:docMk/>
          <pc:sldMk cId="4041265568" sldId="260"/>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D685A-B60E-3AE8-62C9-DB131A88203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23EB91A-EAE5-0B6A-3CDA-C212E12E54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0B77B48-E055-9A40-FD85-50CB0CC60159}"/>
              </a:ext>
            </a:extLst>
          </p:cNvPr>
          <p:cNvSpPr>
            <a:spLocks noGrp="1"/>
          </p:cNvSpPr>
          <p:nvPr>
            <p:ph type="dt" sz="half" idx="10"/>
          </p:nvPr>
        </p:nvSpPr>
        <p:spPr/>
        <p:txBody>
          <a:bodyPr/>
          <a:lstStyle/>
          <a:p>
            <a:fld id="{461558AE-FEDC-48C1-BE0C-0E2E518F8B3F}" type="datetimeFigureOut">
              <a:rPr lang="en-GB" smtClean="0"/>
              <a:t>13/01/2025</a:t>
            </a:fld>
            <a:endParaRPr lang="en-GB"/>
          </a:p>
        </p:txBody>
      </p:sp>
      <p:sp>
        <p:nvSpPr>
          <p:cNvPr id="5" name="Footer Placeholder 4">
            <a:extLst>
              <a:ext uri="{FF2B5EF4-FFF2-40B4-BE49-F238E27FC236}">
                <a16:creationId xmlns:a16="http://schemas.microsoft.com/office/drawing/2014/main" id="{9F47233E-F851-089C-BFE1-7DD86FF626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2492B9-FF45-5B89-4B67-8FC637E9A618}"/>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927140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DC127-37AE-2D50-6CCE-7CC95A5F6C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B58332-1BCD-0A72-6247-2E4B377863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7EA584-43F2-5BC5-193C-F712D2212B75}"/>
              </a:ext>
            </a:extLst>
          </p:cNvPr>
          <p:cNvSpPr>
            <a:spLocks noGrp="1"/>
          </p:cNvSpPr>
          <p:nvPr>
            <p:ph type="dt" sz="half" idx="10"/>
          </p:nvPr>
        </p:nvSpPr>
        <p:spPr/>
        <p:txBody>
          <a:bodyPr/>
          <a:lstStyle/>
          <a:p>
            <a:fld id="{461558AE-FEDC-48C1-BE0C-0E2E518F8B3F}" type="datetimeFigureOut">
              <a:rPr lang="en-GB" smtClean="0"/>
              <a:t>13/01/2025</a:t>
            </a:fld>
            <a:endParaRPr lang="en-GB"/>
          </a:p>
        </p:txBody>
      </p:sp>
      <p:sp>
        <p:nvSpPr>
          <p:cNvPr id="5" name="Footer Placeholder 4">
            <a:extLst>
              <a:ext uri="{FF2B5EF4-FFF2-40B4-BE49-F238E27FC236}">
                <a16:creationId xmlns:a16="http://schemas.microsoft.com/office/drawing/2014/main" id="{C0D62FAA-3EEA-2F9A-2720-7DC0F9C1B2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88DA67-ED2B-0E59-64D0-52DB264792BC}"/>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115657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A2986-683E-C3FD-3FBB-114C74D61B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AFEDAE-E522-0B25-6E24-7D628024170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5DB1ED-D829-C6B2-4F9A-12B7316751DB}"/>
              </a:ext>
            </a:extLst>
          </p:cNvPr>
          <p:cNvSpPr>
            <a:spLocks noGrp="1"/>
          </p:cNvSpPr>
          <p:nvPr>
            <p:ph type="dt" sz="half" idx="10"/>
          </p:nvPr>
        </p:nvSpPr>
        <p:spPr/>
        <p:txBody>
          <a:bodyPr/>
          <a:lstStyle/>
          <a:p>
            <a:fld id="{461558AE-FEDC-48C1-BE0C-0E2E518F8B3F}" type="datetimeFigureOut">
              <a:rPr lang="en-GB" smtClean="0"/>
              <a:t>13/01/2025</a:t>
            </a:fld>
            <a:endParaRPr lang="en-GB"/>
          </a:p>
        </p:txBody>
      </p:sp>
      <p:sp>
        <p:nvSpPr>
          <p:cNvPr id="5" name="Footer Placeholder 4">
            <a:extLst>
              <a:ext uri="{FF2B5EF4-FFF2-40B4-BE49-F238E27FC236}">
                <a16:creationId xmlns:a16="http://schemas.microsoft.com/office/drawing/2014/main" id="{7AA7D6FC-73DD-5B9F-3471-3C9813F490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83E96A-11A0-F41F-3745-769E1BD14EFF}"/>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174573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F4F61-8A24-F012-2AC1-6FE48B7BB4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41545C-8AFE-F68C-CD8E-9268BD1B3B9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B666EEB-850C-3DD9-A201-ACF5C957B9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B726CB7-B3A6-A7A6-745A-B92DA2876756}"/>
              </a:ext>
            </a:extLst>
          </p:cNvPr>
          <p:cNvSpPr>
            <a:spLocks noGrp="1"/>
          </p:cNvSpPr>
          <p:nvPr>
            <p:ph type="dt" sz="half" idx="10"/>
          </p:nvPr>
        </p:nvSpPr>
        <p:spPr/>
        <p:txBody>
          <a:bodyPr/>
          <a:lstStyle/>
          <a:p>
            <a:fld id="{461558AE-FEDC-48C1-BE0C-0E2E518F8B3F}" type="datetimeFigureOut">
              <a:rPr lang="en-GB" smtClean="0"/>
              <a:t>13/01/2025</a:t>
            </a:fld>
            <a:endParaRPr lang="en-GB"/>
          </a:p>
        </p:txBody>
      </p:sp>
      <p:sp>
        <p:nvSpPr>
          <p:cNvPr id="6" name="Footer Placeholder 5">
            <a:extLst>
              <a:ext uri="{FF2B5EF4-FFF2-40B4-BE49-F238E27FC236}">
                <a16:creationId xmlns:a16="http://schemas.microsoft.com/office/drawing/2014/main" id="{C566E645-9BAB-6F36-CC67-31352AA3B9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B6A0E8-5818-9FFB-771E-9C731AB195E3}"/>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269576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93FC3-FE1B-0771-2D7E-90A083B578D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A860CE-37D6-F4FA-6B87-738E6AA54B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83A3D10-4EA9-26CD-8138-884F9FFF44F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79EE09F-128B-9357-566D-F38F286DDE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D4DAE6-CD02-5D55-F582-8F6D1217A86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34CBF53-9F7B-19DE-4991-99F556BE563E}"/>
              </a:ext>
            </a:extLst>
          </p:cNvPr>
          <p:cNvSpPr>
            <a:spLocks noGrp="1"/>
          </p:cNvSpPr>
          <p:nvPr>
            <p:ph type="dt" sz="half" idx="10"/>
          </p:nvPr>
        </p:nvSpPr>
        <p:spPr/>
        <p:txBody>
          <a:bodyPr/>
          <a:lstStyle/>
          <a:p>
            <a:fld id="{461558AE-FEDC-48C1-BE0C-0E2E518F8B3F}" type="datetimeFigureOut">
              <a:rPr lang="en-GB" smtClean="0"/>
              <a:t>13/01/2025</a:t>
            </a:fld>
            <a:endParaRPr lang="en-GB"/>
          </a:p>
        </p:txBody>
      </p:sp>
      <p:sp>
        <p:nvSpPr>
          <p:cNvPr id="8" name="Footer Placeholder 7">
            <a:extLst>
              <a:ext uri="{FF2B5EF4-FFF2-40B4-BE49-F238E27FC236}">
                <a16:creationId xmlns:a16="http://schemas.microsoft.com/office/drawing/2014/main" id="{69FB8F52-F0FA-F986-33C8-E75F82F1DD0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D1F33E3-649A-E35D-AF83-201BCFA48446}"/>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773625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55F89-5D98-1B2D-858F-4E12E666C66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5E0AD66-8DB3-8FD7-35BA-A4FF8EA5759F}"/>
              </a:ext>
            </a:extLst>
          </p:cNvPr>
          <p:cNvSpPr>
            <a:spLocks noGrp="1"/>
          </p:cNvSpPr>
          <p:nvPr>
            <p:ph type="dt" sz="half" idx="10"/>
          </p:nvPr>
        </p:nvSpPr>
        <p:spPr/>
        <p:txBody>
          <a:bodyPr/>
          <a:lstStyle/>
          <a:p>
            <a:fld id="{461558AE-FEDC-48C1-BE0C-0E2E518F8B3F}" type="datetimeFigureOut">
              <a:rPr lang="en-GB" smtClean="0"/>
              <a:t>13/01/2025</a:t>
            </a:fld>
            <a:endParaRPr lang="en-GB"/>
          </a:p>
        </p:txBody>
      </p:sp>
      <p:sp>
        <p:nvSpPr>
          <p:cNvPr id="4" name="Footer Placeholder 3">
            <a:extLst>
              <a:ext uri="{FF2B5EF4-FFF2-40B4-BE49-F238E27FC236}">
                <a16:creationId xmlns:a16="http://schemas.microsoft.com/office/drawing/2014/main" id="{5312CAD0-0B1A-021A-9278-F7564332A86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D70BD71-4242-7398-79EF-5C682FD73746}"/>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433013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3582105-ABDD-5B9F-7B48-351C67B015B6}"/>
              </a:ext>
            </a:extLst>
          </p:cNvPr>
          <p:cNvSpPr>
            <a:spLocks noGrp="1"/>
          </p:cNvSpPr>
          <p:nvPr>
            <p:ph type="dt" sz="half" idx="10"/>
          </p:nvPr>
        </p:nvSpPr>
        <p:spPr/>
        <p:txBody>
          <a:bodyPr/>
          <a:lstStyle/>
          <a:p>
            <a:fld id="{461558AE-FEDC-48C1-BE0C-0E2E518F8B3F}" type="datetimeFigureOut">
              <a:rPr lang="en-GB" smtClean="0"/>
              <a:t>13/01/2025</a:t>
            </a:fld>
            <a:endParaRPr lang="en-GB"/>
          </a:p>
        </p:txBody>
      </p:sp>
      <p:sp>
        <p:nvSpPr>
          <p:cNvPr id="3" name="Footer Placeholder 2">
            <a:extLst>
              <a:ext uri="{FF2B5EF4-FFF2-40B4-BE49-F238E27FC236}">
                <a16:creationId xmlns:a16="http://schemas.microsoft.com/office/drawing/2014/main" id="{8940883B-C8CF-77F9-7AD5-B5A486BB7C2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B8C16F1-6090-DEA1-3032-B2AC68DD0861}"/>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9424798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2116F-0941-BD73-503B-658E941FA3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76A1866-456A-A34A-EB11-EFF2562FB1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68295CA-B622-9E6C-75CC-DC116CECCB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2BD8FD7-01FC-B796-2455-2C2EEC8E1297}"/>
              </a:ext>
            </a:extLst>
          </p:cNvPr>
          <p:cNvSpPr>
            <a:spLocks noGrp="1"/>
          </p:cNvSpPr>
          <p:nvPr>
            <p:ph type="dt" sz="half" idx="10"/>
          </p:nvPr>
        </p:nvSpPr>
        <p:spPr/>
        <p:txBody>
          <a:bodyPr/>
          <a:lstStyle/>
          <a:p>
            <a:fld id="{461558AE-FEDC-48C1-BE0C-0E2E518F8B3F}" type="datetimeFigureOut">
              <a:rPr lang="en-GB" smtClean="0"/>
              <a:t>13/01/2025</a:t>
            </a:fld>
            <a:endParaRPr lang="en-GB"/>
          </a:p>
        </p:txBody>
      </p:sp>
      <p:sp>
        <p:nvSpPr>
          <p:cNvPr id="6" name="Footer Placeholder 5">
            <a:extLst>
              <a:ext uri="{FF2B5EF4-FFF2-40B4-BE49-F238E27FC236}">
                <a16:creationId xmlns:a16="http://schemas.microsoft.com/office/drawing/2014/main" id="{798D3B95-E758-87CF-0011-A8CCB07A28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C6C632-5EC5-51B5-586C-D1342A9BC2C9}"/>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566263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44B55-5B66-B601-6DE7-F2B69000C7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D889D1-60E9-6A95-BC70-19B5C37E44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42BD12-B01C-7532-74B0-4E286EE4E5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7814E3-6679-E863-C8BC-5CE1C3D93E4A}"/>
              </a:ext>
            </a:extLst>
          </p:cNvPr>
          <p:cNvSpPr>
            <a:spLocks noGrp="1"/>
          </p:cNvSpPr>
          <p:nvPr>
            <p:ph type="dt" sz="half" idx="10"/>
          </p:nvPr>
        </p:nvSpPr>
        <p:spPr/>
        <p:txBody>
          <a:bodyPr/>
          <a:lstStyle/>
          <a:p>
            <a:fld id="{461558AE-FEDC-48C1-BE0C-0E2E518F8B3F}" type="datetimeFigureOut">
              <a:rPr lang="en-GB" smtClean="0"/>
              <a:t>13/01/2025</a:t>
            </a:fld>
            <a:endParaRPr lang="en-GB"/>
          </a:p>
        </p:txBody>
      </p:sp>
      <p:sp>
        <p:nvSpPr>
          <p:cNvPr id="6" name="Footer Placeholder 5">
            <a:extLst>
              <a:ext uri="{FF2B5EF4-FFF2-40B4-BE49-F238E27FC236}">
                <a16:creationId xmlns:a16="http://schemas.microsoft.com/office/drawing/2014/main" id="{26B92572-0426-04C6-09F6-47A106B011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3DD8347-AB79-8A94-8C9B-4AF4D9CD106B}"/>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672363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5FFA4-7B7F-F587-2F20-6F5B37F6E80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AFA0C8-9824-2382-9193-FFD5612AE91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3599C7-E40C-B057-19AD-A0B6E42BE5DD}"/>
              </a:ext>
            </a:extLst>
          </p:cNvPr>
          <p:cNvSpPr>
            <a:spLocks noGrp="1"/>
          </p:cNvSpPr>
          <p:nvPr>
            <p:ph type="dt" sz="half" idx="10"/>
          </p:nvPr>
        </p:nvSpPr>
        <p:spPr/>
        <p:txBody>
          <a:bodyPr/>
          <a:lstStyle/>
          <a:p>
            <a:fld id="{461558AE-FEDC-48C1-BE0C-0E2E518F8B3F}" type="datetimeFigureOut">
              <a:rPr lang="en-GB" smtClean="0"/>
              <a:t>13/01/2025</a:t>
            </a:fld>
            <a:endParaRPr lang="en-GB"/>
          </a:p>
        </p:txBody>
      </p:sp>
      <p:sp>
        <p:nvSpPr>
          <p:cNvPr id="5" name="Footer Placeholder 4">
            <a:extLst>
              <a:ext uri="{FF2B5EF4-FFF2-40B4-BE49-F238E27FC236}">
                <a16:creationId xmlns:a16="http://schemas.microsoft.com/office/drawing/2014/main" id="{924B13B5-5C08-938E-0508-757924221D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19D93B-4EB4-0CD6-4F87-8995C25B5995}"/>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073067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D5A1F1-F80F-D596-DE99-46BF82C31F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114A322-0F5C-99E9-5D2C-E3E6013319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535D39-2353-C894-5CE7-8E791E8C2AF2}"/>
              </a:ext>
            </a:extLst>
          </p:cNvPr>
          <p:cNvSpPr>
            <a:spLocks noGrp="1"/>
          </p:cNvSpPr>
          <p:nvPr>
            <p:ph type="dt" sz="half" idx="10"/>
          </p:nvPr>
        </p:nvSpPr>
        <p:spPr/>
        <p:txBody>
          <a:bodyPr/>
          <a:lstStyle/>
          <a:p>
            <a:fld id="{461558AE-FEDC-48C1-BE0C-0E2E518F8B3F}" type="datetimeFigureOut">
              <a:rPr lang="en-GB" smtClean="0"/>
              <a:t>13/01/2025</a:t>
            </a:fld>
            <a:endParaRPr lang="en-GB"/>
          </a:p>
        </p:txBody>
      </p:sp>
      <p:sp>
        <p:nvSpPr>
          <p:cNvPr id="5" name="Footer Placeholder 4">
            <a:extLst>
              <a:ext uri="{FF2B5EF4-FFF2-40B4-BE49-F238E27FC236}">
                <a16:creationId xmlns:a16="http://schemas.microsoft.com/office/drawing/2014/main" id="{52D75534-D397-24E1-7752-72FA7C0CA0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C2D8C6-7C7C-AC31-6EE2-D068FD4E7F54}"/>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751117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D57178A-2EEB-CE22-5893-4D825FB6D8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3CB8527-418F-AC15-7ED8-5DEB55EA65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9E0EAC-5BA9-D123-2A5A-8D2418C949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61558AE-FEDC-48C1-BE0C-0E2E518F8B3F}" type="datetimeFigureOut">
              <a:rPr lang="en-GB" smtClean="0"/>
              <a:t>13/01/2025</a:t>
            </a:fld>
            <a:endParaRPr lang="en-GB"/>
          </a:p>
        </p:txBody>
      </p:sp>
      <p:sp>
        <p:nvSpPr>
          <p:cNvPr id="5" name="Footer Placeholder 4">
            <a:extLst>
              <a:ext uri="{FF2B5EF4-FFF2-40B4-BE49-F238E27FC236}">
                <a16:creationId xmlns:a16="http://schemas.microsoft.com/office/drawing/2014/main" id="{56C0F57C-B01E-BFF3-871D-51AE7664D3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23E1E82-B082-40E7-7CA5-F9085F1F6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512754738"/>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616439" cy="923330"/>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4 - RE </a:t>
            </a:r>
            <a:endParaRPr lang="en-US" sz="5400" b="1" cap="none" spc="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panose="020B0903060703020204" pitchFamily="34" charset="0"/>
            </a:endParaRP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1382631" y="216433"/>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3466982971"/>
              </p:ext>
            </p:extLst>
          </p:nvPr>
        </p:nvGraphicFramePr>
        <p:xfrm>
          <a:off x="88001" y="881743"/>
          <a:ext cx="4132670" cy="3138682"/>
        </p:xfrm>
        <a:graphic>
          <a:graphicData uri="http://schemas.openxmlformats.org/drawingml/2006/table">
            <a:tbl>
              <a:tblPr firstRow="1" firstCol="1" bandRow="1"/>
              <a:tblGrid>
                <a:gridCol w="4132670">
                  <a:extLst>
                    <a:ext uri="{9D8B030D-6E8A-4147-A177-3AD203B41FA5}">
                      <a16:colId xmlns:a16="http://schemas.microsoft.com/office/drawing/2014/main" val="2046514649"/>
                    </a:ext>
                  </a:extLst>
                </a:gridCol>
              </a:tblGrid>
              <a:tr h="212602">
                <a:tc>
                  <a:txBody>
                    <a:bodyPr/>
                    <a:lstStyle/>
                    <a:p>
                      <a:pPr>
                        <a:lnSpc>
                          <a:spcPct val="107000"/>
                        </a:lnSpc>
                        <a:spcAft>
                          <a:spcPts val="800"/>
                        </a:spcAft>
                      </a:pPr>
                      <a:r>
                        <a:rPr lang="en-GB" sz="1200" b="1">
                          <a:solidFill>
                            <a:srgbClr val="7030A0"/>
                          </a:solidFill>
                          <a:effectLst/>
                          <a:latin typeface="+mj-lt"/>
                          <a:ea typeface="Calibri" panose="020F0502020204030204" pitchFamily="34" charset="0"/>
                          <a:cs typeface="Times New Roman"/>
                        </a:rPr>
                        <a:t>Key vocabulary and definitions:</a:t>
                      </a:r>
                      <a:endParaRPr lang="en-GB" sz="120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1999984">
                <a:tc>
                  <a:txBody>
                    <a:bodyPr/>
                    <a:lstStyle/>
                    <a:p>
                      <a:r>
                        <a:rPr lang="en-GB" sz="1200" b="1" kern="1200" dirty="0">
                          <a:solidFill>
                            <a:schemeClr val="tx1"/>
                          </a:solidFill>
                          <a:effectLst/>
                          <a:latin typeface="+mj-lt"/>
                          <a:ea typeface="+mn-ea"/>
                          <a:cs typeface="Calibri"/>
                        </a:rPr>
                        <a:t>Religion – </a:t>
                      </a:r>
                      <a:r>
                        <a:rPr lang="en-GB" sz="1200" b="0" kern="1200" dirty="0">
                          <a:solidFill>
                            <a:schemeClr val="tx1"/>
                          </a:solidFill>
                          <a:effectLst/>
                          <a:latin typeface="+mj-lt"/>
                          <a:ea typeface="+mn-ea"/>
                          <a:cs typeface="Calibri"/>
                        </a:rPr>
                        <a:t>guide for what someone believes</a:t>
                      </a:r>
                      <a:endParaRPr lang="en-GB" sz="1200" b="1" kern="1200" dirty="0">
                        <a:solidFill>
                          <a:schemeClr val="tx1"/>
                        </a:solidFill>
                        <a:effectLst/>
                        <a:latin typeface="+mj-lt"/>
                        <a:ea typeface="+mn-ea"/>
                        <a:cs typeface="Calibri"/>
                      </a:endParaRPr>
                    </a:p>
                    <a:p>
                      <a:r>
                        <a:rPr lang="en-GB" sz="1200" b="1" kern="1200" dirty="0">
                          <a:solidFill>
                            <a:schemeClr val="tx1"/>
                          </a:solidFill>
                          <a:effectLst/>
                          <a:latin typeface="+mj-lt"/>
                          <a:ea typeface="+mn-ea"/>
                          <a:cs typeface="Calibri"/>
                        </a:rPr>
                        <a:t>Hindu - </a:t>
                      </a:r>
                      <a:r>
                        <a:rPr lang="en-GB" sz="1200" kern="1200" dirty="0">
                          <a:solidFill>
                            <a:schemeClr val="tx1"/>
                          </a:solidFill>
                          <a:effectLst/>
                          <a:latin typeface="+mj-lt"/>
                          <a:ea typeface="+mn-ea"/>
                          <a:cs typeface="Calibri"/>
                        </a:rPr>
                        <a:t> A follower of the religion of Islam</a:t>
                      </a:r>
                    </a:p>
                    <a:p>
                      <a:r>
                        <a:rPr lang="en-GB" sz="1200" b="1" kern="1200" dirty="0">
                          <a:solidFill>
                            <a:schemeClr val="tx1"/>
                          </a:solidFill>
                          <a:effectLst/>
                          <a:latin typeface="+mj-lt"/>
                          <a:ea typeface="+mn-ea"/>
                          <a:cs typeface="Calibri"/>
                        </a:rPr>
                        <a:t>Murtis</a:t>
                      </a:r>
                      <a:r>
                        <a:rPr lang="en-GB" sz="1200" b="0" kern="1200" dirty="0">
                          <a:solidFill>
                            <a:schemeClr val="tx1"/>
                          </a:solidFill>
                          <a:effectLst/>
                          <a:latin typeface="+mj-lt"/>
                          <a:ea typeface="+mn-ea"/>
                          <a:cs typeface="Calibri"/>
                        </a:rPr>
                        <a:t> – A devotional image, statue or icon, of a deity or saint used during ceremony</a:t>
                      </a:r>
                    </a:p>
                    <a:p>
                      <a:r>
                        <a:rPr lang="en-GB" sz="1200" b="1" kern="1200" dirty="0">
                          <a:solidFill>
                            <a:schemeClr val="tx1"/>
                          </a:solidFill>
                          <a:effectLst/>
                          <a:latin typeface="+mj-lt"/>
                          <a:ea typeface="+mn-ea"/>
                          <a:cs typeface="Calibri"/>
                        </a:rPr>
                        <a:t>Deities – </a:t>
                      </a:r>
                      <a:r>
                        <a:rPr lang="en-GB" sz="1200" b="0" kern="1200" dirty="0">
                          <a:solidFill>
                            <a:schemeClr val="tx1"/>
                          </a:solidFill>
                          <a:effectLst/>
                          <a:latin typeface="+mj-lt"/>
                          <a:ea typeface="+mn-ea"/>
                          <a:cs typeface="Calibri"/>
                        </a:rPr>
                        <a:t>A god or goddess</a:t>
                      </a:r>
                    </a:p>
                    <a:p>
                      <a:r>
                        <a:rPr lang="en-GB" sz="1200" b="1" kern="1200" dirty="0">
                          <a:solidFill>
                            <a:schemeClr val="tx1"/>
                          </a:solidFill>
                          <a:effectLst/>
                          <a:latin typeface="+mj-lt"/>
                          <a:ea typeface="+mn-ea"/>
                          <a:cs typeface="Calibri"/>
                        </a:rPr>
                        <a:t>Karma – </a:t>
                      </a:r>
                      <a:r>
                        <a:rPr lang="en-GB" sz="1200" b="0" kern="1200" dirty="0">
                          <a:solidFill>
                            <a:schemeClr val="tx1"/>
                          </a:solidFill>
                          <a:effectLst/>
                          <a:latin typeface="+mj-lt"/>
                          <a:ea typeface="+mn-ea"/>
                          <a:cs typeface="Calibri"/>
                        </a:rPr>
                        <a:t>The sum of a person’s actions in this and previous states of existence, viewed as deciding their fate</a:t>
                      </a:r>
                    </a:p>
                    <a:p>
                      <a:r>
                        <a:rPr lang="en-GB" sz="1200" b="1" kern="1200" dirty="0">
                          <a:solidFill>
                            <a:schemeClr val="tx1"/>
                          </a:solidFill>
                          <a:effectLst/>
                          <a:latin typeface="+mj-lt"/>
                          <a:ea typeface="+mn-ea"/>
                          <a:cs typeface="Calibri"/>
                        </a:rPr>
                        <a:t>Dharma – </a:t>
                      </a:r>
                      <a:r>
                        <a:rPr lang="en-GB" sz="1200" b="0" kern="1200" dirty="0">
                          <a:solidFill>
                            <a:schemeClr val="tx1"/>
                          </a:solidFill>
                          <a:effectLst/>
                          <a:latin typeface="+mj-lt"/>
                          <a:ea typeface="+mn-ea"/>
                          <a:cs typeface="Calibri"/>
                        </a:rPr>
                        <a:t>A cosmic law underlying right behaviour</a:t>
                      </a:r>
                    </a:p>
                    <a:p>
                      <a:r>
                        <a:rPr lang="en-GB" sz="1200" b="1" i="0" u="none" strike="noStrike" kern="1200" baseline="0" noProof="0" dirty="0">
                          <a:solidFill>
                            <a:schemeClr val="tx1"/>
                          </a:solidFill>
                          <a:effectLst/>
                          <a:latin typeface="+mj-lt"/>
                          <a:ea typeface="+mn-ea"/>
                          <a:cs typeface="Calibri"/>
                        </a:rPr>
                        <a:t>Spiritual – </a:t>
                      </a:r>
                      <a:r>
                        <a:rPr lang="en-GB" sz="1200" b="0" i="0" u="none" strike="noStrike" kern="1200" baseline="0" noProof="0" dirty="0">
                          <a:solidFill>
                            <a:schemeClr val="tx1"/>
                          </a:solidFill>
                          <a:effectLst/>
                          <a:latin typeface="+mj-lt"/>
                          <a:ea typeface="+mn-ea"/>
                          <a:cs typeface="Calibri"/>
                        </a:rPr>
                        <a:t>Believing in a spirit or soul </a:t>
                      </a:r>
                    </a:p>
                    <a:p>
                      <a:r>
                        <a:rPr lang="en-GB" sz="1200" b="1" i="0" u="none" strike="noStrike" kern="1200" baseline="0" noProof="0" dirty="0">
                          <a:solidFill>
                            <a:schemeClr val="tx1"/>
                          </a:solidFill>
                          <a:effectLst/>
                          <a:latin typeface="+mj-lt"/>
                          <a:ea typeface="+mn-ea"/>
                          <a:cs typeface="Calibri"/>
                        </a:rPr>
                        <a:t>Ritual – </a:t>
                      </a:r>
                      <a:r>
                        <a:rPr lang="en-GB" sz="1200" b="0" i="0" u="none" strike="noStrike" kern="1200" baseline="0" noProof="0" dirty="0">
                          <a:solidFill>
                            <a:schemeClr val="tx1"/>
                          </a:solidFill>
                          <a:effectLst/>
                          <a:latin typeface="+mj-lt"/>
                          <a:ea typeface="+mn-ea"/>
                          <a:cs typeface="Calibri"/>
                        </a:rPr>
                        <a:t>Actions that are done in a certain order for religious reasons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j-lt"/>
                          <a:ea typeface="+mn-ea"/>
                          <a:cs typeface="Calibri"/>
                        </a:rPr>
                        <a:t>Festivals – </a:t>
                      </a:r>
                      <a:r>
                        <a:rPr lang="en-GB" sz="1200" kern="1200" dirty="0">
                          <a:solidFill>
                            <a:schemeClr val="tx1"/>
                          </a:solidFill>
                          <a:effectLst/>
                          <a:latin typeface="+mj-lt"/>
                          <a:ea typeface="+mn-ea"/>
                          <a:cs typeface="Calibri"/>
                        </a:rPr>
                        <a:t>when people join together to celebrate something</a:t>
                      </a:r>
                      <a:endParaRPr lang="en-GB" sz="1200" b="1" kern="1200" dirty="0">
                        <a:solidFill>
                          <a:schemeClr val="tx1"/>
                        </a:solidFill>
                        <a:effectLst/>
                        <a:latin typeface="+mj-lt"/>
                        <a:ea typeface="+mn-ea"/>
                        <a:cs typeface="Calibri"/>
                      </a:endParaRPr>
                    </a:p>
                    <a:p>
                      <a:r>
                        <a:rPr lang="en-GB" sz="1200" b="1" kern="1200" dirty="0">
                          <a:solidFill>
                            <a:schemeClr val="tx1"/>
                          </a:solidFill>
                          <a:effectLst/>
                          <a:latin typeface="+mj-lt"/>
                          <a:ea typeface="+mn-ea"/>
                          <a:cs typeface="Calibri"/>
                        </a:rPr>
                        <a:t>Community – </a:t>
                      </a:r>
                      <a:r>
                        <a:rPr lang="en-GB" sz="1200" b="0" i="0" u="none" strike="noStrike" kern="1200" baseline="0" noProof="0" dirty="0">
                          <a:solidFill>
                            <a:schemeClr val="tx1"/>
                          </a:solidFill>
                          <a:effectLst/>
                          <a:latin typeface="+mj-lt"/>
                          <a:ea typeface="+mn-ea"/>
                          <a:cs typeface="Calibri"/>
                        </a:rPr>
                        <a:t>A group of people who share common attitudes or interests</a:t>
                      </a:r>
                      <a:endParaRPr lang="en-GB" sz="1200" b="1" kern="1200" dirty="0">
                        <a:solidFill>
                          <a:schemeClr val="tx1"/>
                        </a:solidFill>
                        <a:effectLst/>
                        <a:latin typeface="+mj-lt"/>
                        <a:ea typeface="+mn-ea"/>
                        <a:cs typeface="Calibri"/>
                      </a:endParaRPr>
                    </a:p>
                    <a:p>
                      <a:r>
                        <a:rPr lang="en-GB" sz="1200" b="1" i="0" u="none" strike="noStrike" kern="1200" baseline="0" noProof="0" dirty="0">
                          <a:solidFill>
                            <a:schemeClr val="tx1"/>
                          </a:solidFill>
                          <a:effectLst/>
                          <a:latin typeface="+mj-lt"/>
                          <a:ea typeface="+mn-ea"/>
                          <a:cs typeface="Calibri"/>
                        </a:rPr>
                        <a:t>Commitment – </a:t>
                      </a:r>
                      <a:r>
                        <a:rPr lang="en-GB" sz="1200" b="0" i="0" u="none" strike="noStrike" kern="1200" baseline="0" noProof="0" dirty="0">
                          <a:solidFill>
                            <a:schemeClr val="tx1"/>
                          </a:solidFill>
                          <a:effectLst/>
                          <a:latin typeface="+mj-lt"/>
                          <a:ea typeface="+mn-ea"/>
                          <a:cs typeface="Calibri"/>
                        </a:rPr>
                        <a:t>Being dedicated to something </a:t>
                      </a:r>
                    </a:p>
                    <a:p>
                      <a:r>
                        <a:rPr lang="en-GB" sz="1200" b="1" i="0" u="none" strike="noStrike" kern="1200" baseline="0" noProof="0" dirty="0">
                          <a:solidFill>
                            <a:schemeClr val="tx1"/>
                          </a:solidFill>
                          <a:effectLst/>
                          <a:latin typeface="+mj-lt"/>
                          <a:ea typeface="+mn-ea"/>
                          <a:cs typeface="Calibri"/>
                        </a:rPr>
                        <a:t>Values - </a:t>
                      </a:r>
                      <a:r>
                        <a:rPr lang="en-GB" sz="1200" b="0" i="0" u="none" strike="noStrike" kern="1200" baseline="0" noProof="0" dirty="0">
                          <a:solidFill>
                            <a:schemeClr val="tx1"/>
                          </a:solidFill>
                          <a:effectLst/>
                          <a:latin typeface="+mj-lt"/>
                          <a:ea typeface="+mn-ea"/>
                          <a:cs typeface="Calibri"/>
                        </a:rPr>
                        <a:t>T</a:t>
                      </a:r>
                      <a:r>
                        <a:rPr lang="en-GB" sz="1200" b="0" kern="1200" dirty="0">
                          <a:solidFill>
                            <a:schemeClr val="tx1"/>
                          </a:solidFill>
                          <a:effectLst/>
                          <a:latin typeface="+mj-lt"/>
                          <a:ea typeface="+mn-ea"/>
                          <a:cs typeface="Calibri"/>
                        </a:rPr>
                        <a:t>he standards by which someone lives their life</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2444832662"/>
              </p:ext>
            </p:extLst>
          </p:nvPr>
        </p:nvGraphicFramePr>
        <p:xfrm>
          <a:off x="4660422" y="1161313"/>
          <a:ext cx="7369101" cy="4829006"/>
        </p:xfrm>
        <a:graphic>
          <a:graphicData uri="http://schemas.openxmlformats.org/drawingml/2006/table">
            <a:tbl>
              <a:tblPr firstRow="1" firstCol="1" bandRow="1"/>
              <a:tblGrid>
                <a:gridCol w="7369101">
                  <a:extLst>
                    <a:ext uri="{9D8B030D-6E8A-4147-A177-3AD203B41FA5}">
                      <a16:colId xmlns:a16="http://schemas.microsoft.com/office/drawing/2014/main" val="3891409649"/>
                    </a:ext>
                  </a:extLst>
                </a:gridCol>
              </a:tblGrid>
              <a:tr h="333206">
                <a:tc>
                  <a:txBody>
                    <a:bodyPr/>
                    <a:lstStyle/>
                    <a:p>
                      <a:pPr>
                        <a:lnSpc>
                          <a:spcPct val="107000"/>
                        </a:lnSpc>
                        <a:spcAft>
                          <a:spcPts val="800"/>
                        </a:spcAft>
                      </a:pPr>
                      <a:r>
                        <a:rPr lang="en-GB" sz="1500" b="1" dirty="0">
                          <a:solidFill>
                            <a:srgbClr val="7030A0"/>
                          </a:solidFill>
                          <a:effectLst/>
                          <a:latin typeface="+mj-lt"/>
                          <a:ea typeface="Calibri" panose="020F0502020204030204" pitchFamily="34" charset="0"/>
                          <a:cs typeface="Times New Roman"/>
                        </a:rPr>
                        <a:t>Substantive knowledge:</a:t>
                      </a:r>
                      <a:endParaRPr lang="en-GB" sz="1500" dirty="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2097517">
                <a:tc>
                  <a:txBody>
                    <a:bodyPr/>
                    <a:lstStyle/>
                    <a:p>
                      <a:pPr marL="0" lvl="0" indent="0">
                        <a:buFont typeface="Arial" panose="020B0604020202020204" pitchFamily="34" charset="0"/>
                        <a:buNone/>
                      </a:pPr>
                      <a:r>
                        <a:rPr lang="en-GB" sz="1500" b="1" kern="1200" dirty="0">
                          <a:solidFill>
                            <a:schemeClr val="tx1"/>
                          </a:solidFill>
                          <a:effectLst/>
                          <a:latin typeface="+mn-lt"/>
                          <a:ea typeface="+mn-ea"/>
                          <a:cs typeface="Calibri" panose="020F0502020204030204" pitchFamily="34" charset="0"/>
                        </a:rPr>
                        <a:t>Religious Focus: Hinduism:</a:t>
                      </a:r>
                    </a:p>
                    <a:p>
                      <a:pPr marL="285750" lvl="0" indent="-285750">
                        <a:buFont typeface="Arial" panose="020B0604020202020204" pitchFamily="34" charset="0"/>
                        <a:buChar char="•"/>
                      </a:pPr>
                      <a:r>
                        <a:rPr lang="en-GB" sz="1400" b="0" i="0" u="none" strike="noStrike" kern="1200" noProof="0" dirty="0">
                          <a:solidFill>
                            <a:schemeClr val="tx1"/>
                          </a:solidFill>
                          <a:effectLst/>
                          <a:latin typeface="+mn-lt"/>
                        </a:rPr>
                        <a:t>Holi is a festival celebrated by Hindus. It is a festival of colour and marks the beginning of spring with bonfires and lots of singing and dancing. Old rubbish is burnt to mark a fresh start and colour is thrown on people.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n-lt"/>
                        </a:rPr>
                        <a:t>Diwali is the ‘festival of light’ and is celebrated in late autumn by Hindus. Diwali celebrates good’s victory over evil with lots of lights around homes. Fireworks, presents, new clothes are used to celebrate.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n-lt"/>
                        </a:rPr>
                        <a:t>Hindu temples always have an orange flag outside them.</a:t>
                      </a:r>
                    </a:p>
                    <a:p>
                      <a:pPr marL="285750" lvl="0" indent="-285750">
                        <a:buFont typeface="Arial" panose="020B0604020202020204" pitchFamily="34" charset="0"/>
                        <a:buChar char="•"/>
                      </a:pPr>
                      <a:r>
                        <a:rPr lang="en-GB" sz="1400" b="0" i="0" u="none" strike="noStrike" kern="1200" noProof="0" dirty="0">
                          <a:solidFill>
                            <a:schemeClr val="tx1"/>
                          </a:solidFill>
                          <a:effectLst/>
                          <a:latin typeface="+mn-lt"/>
                        </a:rPr>
                        <a:t>Many gods are worshipped in Hinduism. Each Hindu god is said to be a different part of the supreme God ‘Brahman’.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n-lt"/>
                        </a:rPr>
                        <a:t>Hindus believe that God can be seen in a person or an animal. They believe that God is in everybody.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n-lt"/>
                        </a:rPr>
                        <a:t>Hindus believe in karma which refers to the law that every action has an equal reaction either immediately or at some point in the future.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n-lt"/>
                        </a:rPr>
                        <a:t>Dharma is the spiritual law for human beings. It is the way of goodness, truth and duty. A child’s dharma is to be a good student. A parents dharma is to raise and support their family. Each age brings a new responsibility.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n-lt"/>
                        </a:rPr>
                        <a:t>Aum is the name given to the Hindu symbol. It is the sound heard in deepest meditation and is said to be the name most suited for God.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n-lt"/>
                        </a:rPr>
                        <a:t>Hinduism has no founder, single teacher nor any prophets. Hinduism is not a Single religion</a:t>
                      </a:r>
                      <a:r>
                        <a:rPr lang="en-GB" sz="1400" b="0" i="0" u="none" strike="noStrike" kern="1200" noProof="0" dirty="0">
                          <a:solidFill>
                            <a:schemeClr val="tx1"/>
                          </a:solidFill>
                          <a:effectLst/>
                          <a:latin typeface="+mj-lt"/>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373278750"/>
              </p:ext>
            </p:extLst>
          </p:nvPr>
        </p:nvGraphicFramePr>
        <p:xfrm>
          <a:off x="4351992" y="78342"/>
          <a:ext cx="7677531" cy="944880"/>
        </p:xfrm>
        <a:graphic>
          <a:graphicData uri="http://schemas.openxmlformats.org/drawingml/2006/table">
            <a:tbl>
              <a:tblPr firstRow="1" bandRow="1">
                <a:tableStyleId>{5C22544A-7EE6-4342-B048-85BDC9FD1C3A}</a:tableStyleId>
              </a:tblPr>
              <a:tblGrid>
                <a:gridCol w="1733033">
                  <a:extLst>
                    <a:ext uri="{9D8B030D-6E8A-4147-A177-3AD203B41FA5}">
                      <a16:colId xmlns:a16="http://schemas.microsoft.com/office/drawing/2014/main" val="1701158635"/>
                    </a:ext>
                  </a:extLst>
                </a:gridCol>
                <a:gridCol w="4447859">
                  <a:extLst>
                    <a:ext uri="{9D8B030D-6E8A-4147-A177-3AD203B41FA5}">
                      <a16:colId xmlns:a16="http://schemas.microsoft.com/office/drawing/2014/main" val="3034589352"/>
                    </a:ext>
                  </a:extLst>
                </a:gridCol>
                <a:gridCol w="1496639">
                  <a:extLst>
                    <a:ext uri="{9D8B030D-6E8A-4147-A177-3AD203B41FA5}">
                      <a16:colId xmlns:a16="http://schemas.microsoft.com/office/drawing/2014/main" val="1922066720"/>
                    </a:ext>
                  </a:extLst>
                </a:gridCol>
              </a:tblGrid>
              <a:tr h="635112">
                <a:tc>
                  <a:txBody>
                    <a:bodyPr/>
                    <a:lstStyle/>
                    <a:p>
                      <a:r>
                        <a:rPr lang="en-US" sz="1400"/>
                        <a:t>Year group: 4</a:t>
                      </a:r>
                    </a:p>
                    <a:p>
                      <a:pPr lvl="0">
                        <a:buNone/>
                      </a:pPr>
                      <a:endParaRPr lang="en-US" sz="1400"/>
                    </a:p>
                  </a:txBody>
                  <a:tcPr/>
                </a:tc>
                <a:tc>
                  <a:txBody>
                    <a:bodyPr/>
                    <a:lstStyle/>
                    <a:p>
                      <a:r>
                        <a:rPr lang="en-US" sz="1400" dirty="0"/>
                        <a:t>Topic: Religion, family, community, worship, celebration, ways of living</a:t>
                      </a:r>
                    </a:p>
                    <a:p>
                      <a:r>
                        <a:rPr lang="en-US" sz="1400" i="1" dirty="0"/>
                        <a:t>How do Hindu families practice their faith? What are the deeper meanings of some Hindu festivals?</a:t>
                      </a:r>
                    </a:p>
                  </a:txBody>
                  <a:tcPr/>
                </a:tc>
                <a:tc>
                  <a:txBody>
                    <a:bodyPr/>
                    <a:lstStyle/>
                    <a:p>
                      <a:r>
                        <a:rPr lang="en-US" sz="1400" dirty="0"/>
                        <a:t>Term: 1</a:t>
                      </a:r>
                    </a:p>
                    <a:p>
                      <a:pPr lvl="0">
                        <a:buNone/>
                      </a:pPr>
                      <a:endParaRPr lang="en-US" sz="1400" dirty="0"/>
                    </a:p>
                  </a:txBody>
                  <a:tcPr/>
                </a:tc>
                <a:extLst>
                  <a:ext uri="{0D108BD9-81ED-4DB2-BD59-A6C34878D82A}">
                    <a16:rowId xmlns:a16="http://schemas.microsoft.com/office/drawing/2014/main" val="3581570372"/>
                  </a:ext>
                </a:extLst>
              </a:tr>
            </a:tbl>
          </a:graphicData>
        </a:graphic>
      </p:graphicFrame>
      <p:graphicFrame>
        <p:nvGraphicFramePr>
          <p:cNvPr id="5" name="Table 4">
            <a:extLst>
              <a:ext uri="{FF2B5EF4-FFF2-40B4-BE49-F238E27FC236}">
                <a16:creationId xmlns:a16="http://schemas.microsoft.com/office/drawing/2014/main" id="{D2A65AC9-DA92-E53B-3D1F-62E3BAA40F49}"/>
              </a:ext>
            </a:extLst>
          </p:cNvPr>
          <p:cNvGraphicFramePr>
            <a:graphicFrameLocks noGrp="1"/>
          </p:cNvGraphicFramePr>
          <p:nvPr>
            <p:extLst>
              <p:ext uri="{D42A27DB-BD31-4B8C-83A1-F6EECF244321}">
                <p14:modId xmlns:p14="http://schemas.microsoft.com/office/powerpoint/2010/main" val="9226528"/>
              </p:ext>
            </p:extLst>
          </p:nvPr>
        </p:nvGraphicFramePr>
        <p:xfrm>
          <a:off x="88001" y="4149056"/>
          <a:ext cx="2317116" cy="741680"/>
        </p:xfrm>
        <a:graphic>
          <a:graphicData uri="http://schemas.openxmlformats.org/drawingml/2006/table">
            <a:tbl>
              <a:tblPr firstRow="1" bandRow="1">
                <a:tableStyleId>{5C22544A-7EE6-4342-B048-85BDC9FD1C3A}</a:tableStyleId>
              </a:tblPr>
              <a:tblGrid>
                <a:gridCol w="2317116">
                  <a:extLst>
                    <a:ext uri="{9D8B030D-6E8A-4147-A177-3AD203B41FA5}">
                      <a16:colId xmlns:a16="http://schemas.microsoft.com/office/drawing/2014/main" val="1822627651"/>
                    </a:ext>
                  </a:extLst>
                </a:gridCol>
              </a:tblGrid>
              <a:tr h="370840">
                <a:tc>
                  <a:txBody>
                    <a:bodyPr/>
                    <a:lstStyle/>
                    <a:p>
                      <a:r>
                        <a:rPr lang="en-US" sz="1400" dirty="0"/>
                        <a:t>Religious stories:</a:t>
                      </a:r>
                    </a:p>
                  </a:txBody>
                  <a:tcPr/>
                </a:tc>
                <a:extLst>
                  <a:ext uri="{0D108BD9-81ED-4DB2-BD59-A6C34878D82A}">
                    <a16:rowId xmlns:a16="http://schemas.microsoft.com/office/drawing/2014/main" val="2397050981"/>
                  </a:ext>
                </a:extLst>
              </a:tr>
              <a:tr h="370840">
                <a:tc>
                  <a:txBody>
                    <a:bodyPr/>
                    <a:lstStyle/>
                    <a:p>
                      <a:r>
                        <a:rPr lang="en-US" sz="1400" dirty="0"/>
                        <a:t>Rama and Sita</a:t>
                      </a:r>
                    </a:p>
                  </a:txBody>
                  <a:tcPr/>
                </a:tc>
                <a:extLst>
                  <a:ext uri="{0D108BD9-81ED-4DB2-BD59-A6C34878D82A}">
                    <a16:rowId xmlns:a16="http://schemas.microsoft.com/office/drawing/2014/main" val="2846029103"/>
                  </a:ext>
                </a:extLst>
              </a:tr>
            </a:tbl>
          </a:graphicData>
        </a:graphic>
      </p:graphicFrame>
      <p:pic>
        <p:nvPicPr>
          <p:cNvPr id="3" name="Picture 2" descr="Top 24 Festivals Around The World - International Traveller">
            <a:extLst>
              <a:ext uri="{FF2B5EF4-FFF2-40B4-BE49-F238E27FC236}">
                <a16:creationId xmlns:a16="http://schemas.microsoft.com/office/drawing/2014/main" id="{7C63D606-E997-3AD5-3F86-37C197252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06131" y="5762808"/>
            <a:ext cx="1523392" cy="10168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8A853F5-3FFE-4072-6CA3-EFAFEFFD1098}"/>
              </a:ext>
            </a:extLst>
          </p:cNvPr>
          <p:cNvSpPr txBox="1"/>
          <p:nvPr/>
        </p:nvSpPr>
        <p:spPr>
          <a:xfrm>
            <a:off x="9037792" y="6034170"/>
            <a:ext cx="1620957" cy="523220"/>
          </a:xfrm>
          <a:prstGeom prst="rect">
            <a:avLst/>
          </a:prstGeom>
          <a:noFill/>
        </p:spPr>
        <p:txBody>
          <a:bodyPr wrap="none" rtlCol="0">
            <a:spAutoFit/>
          </a:bodyPr>
          <a:lstStyle/>
          <a:p>
            <a:r>
              <a:rPr lang="en-GB" sz="1400" b="1" dirty="0"/>
              <a:t>Holi- </a:t>
            </a:r>
          </a:p>
          <a:p>
            <a:r>
              <a:rPr lang="en-GB" sz="1400" b="1" dirty="0"/>
              <a:t>Festival of colour </a:t>
            </a:r>
          </a:p>
        </p:txBody>
      </p:sp>
      <p:cxnSp>
        <p:nvCxnSpPr>
          <p:cNvPr id="8" name="Straight Arrow Connector 7">
            <a:extLst>
              <a:ext uri="{FF2B5EF4-FFF2-40B4-BE49-F238E27FC236}">
                <a16:creationId xmlns:a16="http://schemas.microsoft.com/office/drawing/2014/main" id="{13B4C330-5D9C-4366-DE60-BB8036585A6A}"/>
              </a:ext>
            </a:extLst>
          </p:cNvPr>
          <p:cNvCxnSpPr/>
          <p:nvPr/>
        </p:nvCxnSpPr>
        <p:spPr>
          <a:xfrm>
            <a:off x="9639759" y="6632154"/>
            <a:ext cx="77118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9" name="Picture 4" descr="Image result for diwali festival">
            <a:extLst>
              <a:ext uri="{FF2B5EF4-FFF2-40B4-BE49-F238E27FC236}">
                <a16:creationId xmlns:a16="http://schemas.microsoft.com/office/drawing/2014/main" id="{63AEBD14-E790-21F3-033F-C0EF83DFE7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2406" y="5802453"/>
            <a:ext cx="1655386" cy="98665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9DFDDF4-B20D-E681-7D99-019A2FF9A5D1}"/>
              </a:ext>
            </a:extLst>
          </p:cNvPr>
          <p:cNvSpPr txBox="1"/>
          <p:nvPr/>
        </p:nvSpPr>
        <p:spPr>
          <a:xfrm>
            <a:off x="6026327" y="6061279"/>
            <a:ext cx="1455848" cy="523220"/>
          </a:xfrm>
          <a:prstGeom prst="rect">
            <a:avLst/>
          </a:prstGeom>
          <a:noFill/>
        </p:spPr>
        <p:txBody>
          <a:bodyPr wrap="none" rtlCol="0">
            <a:spAutoFit/>
          </a:bodyPr>
          <a:lstStyle/>
          <a:p>
            <a:r>
              <a:rPr lang="en-GB" sz="1400" b="1" dirty="0"/>
              <a:t>Diwali- </a:t>
            </a:r>
          </a:p>
          <a:p>
            <a:r>
              <a:rPr lang="en-GB" sz="1400" b="1" dirty="0"/>
              <a:t>Festival of light </a:t>
            </a:r>
          </a:p>
        </p:txBody>
      </p:sp>
      <p:cxnSp>
        <p:nvCxnSpPr>
          <p:cNvPr id="15" name="Straight Arrow Connector 14">
            <a:extLst>
              <a:ext uri="{FF2B5EF4-FFF2-40B4-BE49-F238E27FC236}">
                <a16:creationId xmlns:a16="http://schemas.microsoft.com/office/drawing/2014/main" id="{DDF5FAE6-D50D-829D-D4E6-85C6116B00F0}"/>
              </a:ext>
            </a:extLst>
          </p:cNvPr>
          <p:cNvCxnSpPr/>
          <p:nvPr/>
        </p:nvCxnSpPr>
        <p:spPr>
          <a:xfrm>
            <a:off x="6595870" y="6678902"/>
            <a:ext cx="65322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1030" name="Picture 6" descr="Celebration of rakshabandhan throughout India - Unusual Gifts">
            <a:extLst>
              <a:ext uri="{FF2B5EF4-FFF2-40B4-BE49-F238E27FC236}">
                <a16:creationId xmlns:a16="http://schemas.microsoft.com/office/drawing/2014/main" id="{6608C51A-8EC6-6CAD-386E-DF9F5BDCF1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1033" y="4149056"/>
            <a:ext cx="2371794" cy="2082551"/>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F9535F79-8181-1A8D-5482-2E6DF13D4B90}"/>
              </a:ext>
            </a:extLst>
          </p:cNvPr>
          <p:cNvSpPr txBox="1"/>
          <p:nvPr/>
        </p:nvSpPr>
        <p:spPr>
          <a:xfrm>
            <a:off x="665647" y="5019367"/>
            <a:ext cx="1527791" cy="338554"/>
          </a:xfrm>
          <a:prstGeom prst="rect">
            <a:avLst/>
          </a:prstGeom>
          <a:noFill/>
        </p:spPr>
        <p:txBody>
          <a:bodyPr wrap="none" rtlCol="0">
            <a:spAutoFit/>
          </a:bodyPr>
          <a:lstStyle/>
          <a:p>
            <a:r>
              <a:rPr lang="en-GB" sz="1600" b="1" dirty="0"/>
              <a:t>Rama and Sita</a:t>
            </a:r>
          </a:p>
        </p:txBody>
      </p:sp>
      <p:cxnSp>
        <p:nvCxnSpPr>
          <p:cNvPr id="18" name="Straight Arrow Connector 17">
            <a:extLst>
              <a:ext uri="{FF2B5EF4-FFF2-40B4-BE49-F238E27FC236}">
                <a16:creationId xmlns:a16="http://schemas.microsoft.com/office/drawing/2014/main" id="{2B92BE82-5FF9-8AEA-88FC-E764F2753759}"/>
              </a:ext>
            </a:extLst>
          </p:cNvPr>
          <p:cNvCxnSpPr/>
          <p:nvPr/>
        </p:nvCxnSpPr>
        <p:spPr>
          <a:xfrm>
            <a:off x="1542361" y="5368938"/>
            <a:ext cx="535758"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1032" name="Picture 8" descr="Hindu Temple, Carlton Road, Nottingham © JThomas :: Geograph Britain ...">
            <a:extLst>
              <a:ext uri="{FF2B5EF4-FFF2-40B4-BE49-F238E27FC236}">
                <a16:creationId xmlns:a16="http://schemas.microsoft.com/office/drawing/2014/main" id="{574C916D-8916-BEFA-0331-8EEE7A57E6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17" y="5566656"/>
            <a:ext cx="2078119" cy="1233883"/>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B028ED4F-61AC-7149-6549-F1B8AE3E2A15}"/>
              </a:ext>
            </a:extLst>
          </p:cNvPr>
          <p:cNvSpPr txBox="1"/>
          <p:nvPr/>
        </p:nvSpPr>
        <p:spPr>
          <a:xfrm>
            <a:off x="2221713" y="6322889"/>
            <a:ext cx="2937535" cy="369332"/>
          </a:xfrm>
          <a:prstGeom prst="rect">
            <a:avLst/>
          </a:prstGeom>
          <a:noFill/>
        </p:spPr>
        <p:txBody>
          <a:bodyPr wrap="none" rtlCol="0">
            <a:spAutoFit/>
          </a:bodyPr>
          <a:lstStyle/>
          <a:p>
            <a:r>
              <a:rPr lang="en-GB" b="1" dirty="0"/>
              <a:t>Hindi temple, Nottingham </a:t>
            </a:r>
          </a:p>
        </p:txBody>
      </p:sp>
      <p:cxnSp>
        <p:nvCxnSpPr>
          <p:cNvPr id="21" name="Straight Arrow Connector 20">
            <a:extLst>
              <a:ext uri="{FF2B5EF4-FFF2-40B4-BE49-F238E27FC236}">
                <a16:creationId xmlns:a16="http://schemas.microsoft.com/office/drawing/2014/main" id="{63AD04C5-F0D7-8033-588D-1C9F5FB24380}"/>
              </a:ext>
            </a:extLst>
          </p:cNvPr>
          <p:cNvCxnSpPr/>
          <p:nvPr/>
        </p:nvCxnSpPr>
        <p:spPr>
          <a:xfrm flipH="1">
            <a:off x="2513068" y="6779658"/>
            <a:ext cx="786535"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1355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2184062398"/>
              </p:ext>
            </p:extLst>
          </p:nvPr>
        </p:nvGraphicFramePr>
        <p:xfrm>
          <a:off x="229255" y="955411"/>
          <a:ext cx="4678599" cy="3406140"/>
        </p:xfrm>
        <a:graphic>
          <a:graphicData uri="http://schemas.openxmlformats.org/drawingml/2006/table">
            <a:tbl>
              <a:tblPr firstRow="1" firstCol="1" bandRow="1"/>
              <a:tblGrid>
                <a:gridCol w="4678599">
                  <a:extLst>
                    <a:ext uri="{9D8B030D-6E8A-4147-A177-3AD203B41FA5}">
                      <a16:colId xmlns:a16="http://schemas.microsoft.com/office/drawing/2014/main" val="2046514649"/>
                    </a:ext>
                  </a:extLst>
                </a:gridCol>
              </a:tblGrid>
              <a:tr h="208075">
                <a:tc>
                  <a:txBody>
                    <a:bodyPr/>
                    <a:lstStyle/>
                    <a:p>
                      <a:pPr>
                        <a:lnSpc>
                          <a:spcPct val="107000"/>
                        </a:lnSpc>
                        <a:spcAft>
                          <a:spcPts val="800"/>
                        </a:spcAft>
                      </a:pPr>
                      <a:r>
                        <a:rPr lang="en-GB" sz="1500" b="1">
                          <a:solidFill>
                            <a:srgbClr val="7030A0"/>
                          </a:solidFill>
                          <a:effectLst/>
                          <a:latin typeface="+mj-lt"/>
                          <a:ea typeface="Calibri" panose="020F0502020204030204" pitchFamily="34" charset="0"/>
                          <a:cs typeface="Times New Roman"/>
                        </a:rPr>
                        <a:t>Key vocabulary and definitions:</a:t>
                      </a:r>
                      <a:endParaRPr lang="en-GB" sz="110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06757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Religion – </a:t>
                      </a:r>
                      <a:r>
                        <a:rPr lang="en-GB" sz="1600" b="0" kern="1200" dirty="0">
                          <a:solidFill>
                            <a:schemeClr val="tx1"/>
                          </a:solidFill>
                          <a:effectLst/>
                          <a:latin typeface="+mj-lt"/>
                          <a:ea typeface="+mn-ea"/>
                          <a:cs typeface="Calibri"/>
                        </a:rPr>
                        <a:t>guide for what someone believes</a:t>
                      </a:r>
                      <a:endParaRPr lang="en-GB" sz="16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Christian - </a:t>
                      </a:r>
                      <a:r>
                        <a:rPr lang="en-GB" sz="1600" kern="1200" dirty="0">
                          <a:solidFill>
                            <a:schemeClr val="tx1"/>
                          </a:solidFill>
                          <a:effectLst/>
                          <a:latin typeface="+mj-lt"/>
                          <a:ea typeface="+mn-ea"/>
                          <a:cs typeface="Calibri"/>
                        </a:rPr>
                        <a:t> a person who follows the Christian religion</a:t>
                      </a:r>
                      <a:endParaRPr lang="en-GB" sz="1600" b="0" i="0" u="none" strike="noStrike" kern="1200" baseline="0" noProof="0" dirty="0">
                        <a:solidFill>
                          <a:schemeClr val="tx1"/>
                        </a:solidFill>
                        <a:effectLst/>
                        <a:latin typeface="+mj-lt"/>
                        <a:ea typeface="+mn-ea"/>
                        <a:cs typeface="Calibri"/>
                      </a:endParaRPr>
                    </a:p>
                    <a:p>
                      <a:r>
                        <a:rPr lang="en-GB" sz="1600" b="1" i="0" u="none" strike="noStrike" kern="1200" baseline="0" noProof="0" dirty="0">
                          <a:solidFill>
                            <a:schemeClr val="tx1"/>
                          </a:solidFill>
                          <a:effectLst/>
                          <a:latin typeface="+mj-lt"/>
                          <a:ea typeface="+mn-ea"/>
                          <a:cs typeface="Calibri"/>
                        </a:rPr>
                        <a:t>Spiritual – </a:t>
                      </a:r>
                      <a:r>
                        <a:rPr lang="en-GB" sz="1600" b="0" i="0" u="none" strike="noStrike" kern="1200" baseline="0" noProof="0" dirty="0">
                          <a:solidFill>
                            <a:schemeClr val="tx1"/>
                          </a:solidFill>
                          <a:effectLst/>
                          <a:latin typeface="+mj-lt"/>
                          <a:ea typeface="+mn-ea"/>
                          <a:cs typeface="Calibri"/>
                        </a:rPr>
                        <a:t>Believing in a spirit or soul</a:t>
                      </a:r>
                    </a:p>
                    <a:p>
                      <a:r>
                        <a:rPr lang="en-GB" sz="1600" b="1" i="0" u="none" strike="noStrike" kern="1200" baseline="0" noProof="0" dirty="0">
                          <a:solidFill>
                            <a:schemeClr val="tx1"/>
                          </a:solidFill>
                          <a:effectLst/>
                          <a:latin typeface="+mj-lt"/>
                          <a:ea typeface="+mn-ea"/>
                          <a:cs typeface="Calibri"/>
                        </a:rPr>
                        <a:t>Worship – </a:t>
                      </a:r>
                      <a:r>
                        <a:rPr lang="en-GB" sz="1600" b="0" i="0" u="none" strike="noStrike" kern="1200" baseline="0" noProof="0" dirty="0">
                          <a:solidFill>
                            <a:schemeClr val="tx1"/>
                          </a:solidFill>
                          <a:effectLst/>
                          <a:latin typeface="+mj-lt"/>
                          <a:ea typeface="+mn-ea"/>
                          <a:cs typeface="Calibri"/>
                        </a:rPr>
                        <a:t>Show reverence and adoration </a:t>
                      </a:r>
                    </a:p>
                    <a:p>
                      <a:r>
                        <a:rPr lang="en-GB" sz="1600" b="1" i="0" u="none" strike="noStrike" kern="1200" baseline="0" noProof="0" dirty="0">
                          <a:solidFill>
                            <a:schemeClr val="tx1"/>
                          </a:solidFill>
                          <a:effectLst/>
                          <a:latin typeface="+mj-lt"/>
                          <a:ea typeface="+mn-ea"/>
                          <a:cs typeface="Calibri"/>
                        </a:rPr>
                        <a:t>Devotion – </a:t>
                      </a:r>
                      <a:r>
                        <a:rPr lang="en-GB" sz="1600" b="0" i="0" u="none" strike="noStrike" kern="1200" baseline="0" noProof="0" dirty="0">
                          <a:solidFill>
                            <a:schemeClr val="tx1"/>
                          </a:solidFill>
                          <a:effectLst/>
                          <a:latin typeface="+mj-lt"/>
                          <a:ea typeface="+mn-ea"/>
                          <a:cs typeface="Calibri"/>
                        </a:rPr>
                        <a:t>Love, loyalty or enthusiasm for a person or activity</a:t>
                      </a:r>
                    </a:p>
                    <a:p>
                      <a:r>
                        <a:rPr lang="en-GB" sz="1600" b="1" i="0" u="none" strike="noStrike" kern="1200" baseline="0" noProof="0" dirty="0">
                          <a:solidFill>
                            <a:schemeClr val="tx1"/>
                          </a:solidFill>
                          <a:effectLst/>
                          <a:latin typeface="+mj-lt"/>
                          <a:ea typeface="+mn-ea"/>
                          <a:cs typeface="Calibri"/>
                        </a:rPr>
                        <a:t>Belief – </a:t>
                      </a:r>
                      <a:r>
                        <a:rPr lang="en-GB" sz="1600" b="0" i="0" u="none" strike="noStrike" kern="1200" baseline="0" noProof="0" dirty="0">
                          <a:solidFill>
                            <a:schemeClr val="tx1"/>
                          </a:solidFill>
                          <a:effectLst/>
                          <a:latin typeface="+mj-lt"/>
                          <a:ea typeface="+mn-ea"/>
                          <a:cs typeface="Calibri"/>
                        </a:rPr>
                        <a:t>An acceptance that something exists or is true</a:t>
                      </a:r>
                    </a:p>
                    <a:p>
                      <a:r>
                        <a:rPr lang="en-GB" sz="1600" b="1" i="0" u="none" strike="noStrike" kern="1200" baseline="0" noProof="0" dirty="0">
                          <a:solidFill>
                            <a:schemeClr val="tx1"/>
                          </a:solidFill>
                          <a:effectLst/>
                          <a:latin typeface="+mj-lt"/>
                          <a:ea typeface="+mn-ea"/>
                          <a:cs typeface="Calibri"/>
                        </a:rPr>
                        <a:t>Self-expression – </a:t>
                      </a:r>
                      <a:r>
                        <a:rPr lang="en-GB" sz="1600" b="0" i="0" u="none" strike="noStrike" kern="1200" baseline="0" noProof="0" dirty="0">
                          <a:solidFill>
                            <a:schemeClr val="tx1"/>
                          </a:solidFill>
                          <a:effectLst/>
                          <a:latin typeface="+mj-lt"/>
                          <a:ea typeface="+mn-ea"/>
                          <a:cs typeface="Calibri"/>
                        </a:rPr>
                        <a:t>The expression of one’s feelings, thoughts, or ideas</a:t>
                      </a:r>
                    </a:p>
                    <a:p>
                      <a:r>
                        <a:rPr lang="en-GB" sz="1600" b="1" i="0" u="none" strike="noStrike" kern="1200" baseline="0" noProof="0" dirty="0">
                          <a:solidFill>
                            <a:schemeClr val="tx1"/>
                          </a:solidFill>
                          <a:effectLst/>
                          <a:latin typeface="+mj-lt"/>
                          <a:ea typeface="+mn-ea"/>
                          <a:cs typeface="Calibri"/>
                        </a:rPr>
                        <a:t>Hymn – </a:t>
                      </a:r>
                      <a:r>
                        <a:rPr lang="en-GB" sz="1600" b="0" i="0" u="none" strike="noStrike" kern="1200" baseline="0" noProof="0" dirty="0">
                          <a:solidFill>
                            <a:schemeClr val="tx1"/>
                          </a:solidFill>
                          <a:effectLst/>
                          <a:latin typeface="+mj-lt"/>
                          <a:ea typeface="+mn-ea"/>
                          <a:cs typeface="Calibri"/>
                        </a:rPr>
                        <a:t>A religious song or poem of praise to God or a god </a:t>
                      </a:r>
                    </a:p>
                    <a:p>
                      <a:r>
                        <a:rPr lang="en-GB" sz="1600" b="1" i="0" u="none" strike="noStrike" kern="1200" baseline="0" noProof="0" dirty="0">
                          <a:solidFill>
                            <a:schemeClr val="tx1"/>
                          </a:solidFill>
                          <a:effectLst/>
                          <a:latin typeface="+mj-lt"/>
                          <a:ea typeface="+mn-ea"/>
                          <a:cs typeface="Calibri"/>
                        </a:rPr>
                        <a:t>Carol – </a:t>
                      </a:r>
                      <a:r>
                        <a:rPr lang="en-GB" sz="1600" b="0" i="0" u="none" strike="noStrike" kern="1200" baseline="0" noProof="0" dirty="0">
                          <a:solidFill>
                            <a:schemeClr val="tx1"/>
                          </a:solidFill>
                          <a:effectLst/>
                          <a:latin typeface="+mj-lt"/>
                          <a:ea typeface="+mn-ea"/>
                          <a:cs typeface="Calibri"/>
                        </a:rPr>
                        <a:t>A religious fold song or popular hymn, particularly associated with Christmas </a:t>
                      </a:r>
                      <a:endParaRPr lang="en-GB" sz="1600" b="0" i="0" u="none" strike="noStrike" baseline="0" noProof="0" dirty="0">
                        <a:solidFill>
                          <a:srgbClr val="000000"/>
                        </a:solidFill>
                        <a:effectLst/>
                        <a:latin typeface="+mj-lt"/>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593072755"/>
              </p:ext>
            </p:extLst>
          </p:nvPr>
        </p:nvGraphicFramePr>
        <p:xfrm>
          <a:off x="5458891" y="955411"/>
          <a:ext cx="6503854" cy="2760201"/>
        </p:xfrm>
        <a:graphic>
          <a:graphicData uri="http://schemas.openxmlformats.org/drawingml/2006/table">
            <a:tbl>
              <a:tblPr firstRow="1" firstCol="1" bandRow="1"/>
              <a:tblGrid>
                <a:gridCol w="6503854">
                  <a:extLst>
                    <a:ext uri="{9D8B030D-6E8A-4147-A177-3AD203B41FA5}">
                      <a16:colId xmlns:a16="http://schemas.microsoft.com/office/drawing/2014/main" val="3891409649"/>
                    </a:ext>
                  </a:extLst>
                </a:gridCol>
              </a:tblGrid>
              <a:tr h="211811">
                <a:tc>
                  <a:txBody>
                    <a:bodyPr/>
                    <a:lstStyle/>
                    <a:p>
                      <a:pPr>
                        <a:lnSpc>
                          <a:spcPct val="107000"/>
                        </a:lnSpc>
                        <a:spcAft>
                          <a:spcPts val="800"/>
                        </a:spcAft>
                      </a:pPr>
                      <a:r>
                        <a:rPr lang="en-GB" sz="1600" b="1" dirty="0">
                          <a:solidFill>
                            <a:srgbClr val="7030A0"/>
                          </a:solidFill>
                          <a:effectLst/>
                          <a:latin typeface="+mj-lt"/>
                          <a:ea typeface="Calibri" panose="020F0502020204030204" pitchFamily="34" charset="0"/>
                          <a:cs typeface="Times New Roman"/>
                        </a:rPr>
                        <a:t>Substantive knowledge:</a:t>
                      </a:r>
                      <a:endParaRPr lang="en-GB" sz="1100" dirty="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2508169">
                <a:tc>
                  <a:txBody>
                    <a:bodyPr/>
                    <a:lstStyle/>
                    <a:p>
                      <a:pPr lvl="0"/>
                      <a:r>
                        <a:rPr lang="en-GB" sz="1800" b="1" kern="1200" dirty="0">
                          <a:solidFill>
                            <a:schemeClr val="tx1"/>
                          </a:solidFill>
                          <a:effectLst/>
                          <a:latin typeface="+mj-lt"/>
                          <a:ea typeface="+mn-ea"/>
                          <a:cs typeface="Calibri" panose="020F0502020204030204" pitchFamily="34" charset="0"/>
                        </a:rPr>
                        <a:t>Religious Focus: Christianity</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u="none" strike="noStrike" kern="1200" noProof="0" dirty="0">
                          <a:solidFill>
                            <a:schemeClr val="tx1"/>
                          </a:solidFill>
                          <a:effectLst/>
                          <a:latin typeface="+mj-lt"/>
                        </a:rPr>
                        <a:t>Religious music is a way of bringing a religious community together. It makes worshippers feel closer to each other and to God.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u="none" strike="noStrike" kern="1200" noProof="0" dirty="0">
                          <a:solidFill>
                            <a:schemeClr val="tx1"/>
                          </a:solidFill>
                          <a:effectLst/>
                          <a:latin typeface="+mj-lt"/>
                        </a:rPr>
                        <a:t>Christians sing hymns in church and there are special hymns for religious festivals, such as carols to celebrate Christmas.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u="none" strike="noStrike" kern="1200" noProof="0" dirty="0">
                          <a:solidFill>
                            <a:schemeClr val="tx1"/>
                          </a:solidFill>
                          <a:effectLst/>
                          <a:latin typeface="+mj-lt"/>
                        </a:rPr>
                        <a:t>Spiritual music has meanings. </a:t>
                      </a:r>
                      <a:endParaRPr lang="en-GB" sz="1800" b="1" kern="1200" dirty="0">
                        <a:solidFill>
                          <a:schemeClr val="tx1"/>
                        </a:solidFill>
                        <a:effectLst/>
                        <a:latin typeface="+mj-lt"/>
                        <a:ea typeface="+mn-ea"/>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822263759"/>
              </p:ext>
            </p:extLst>
          </p:nvPr>
        </p:nvGraphicFramePr>
        <p:xfrm>
          <a:off x="4907854" y="177091"/>
          <a:ext cx="7278175" cy="640080"/>
        </p:xfrm>
        <a:graphic>
          <a:graphicData uri="http://schemas.openxmlformats.org/drawingml/2006/table">
            <a:tbl>
              <a:tblPr firstRow="1" bandRow="1">
                <a:tableStyleId>{5C22544A-7EE6-4342-B048-85BDC9FD1C3A}</a:tableStyleId>
              </a:tblPr>
              <a:tblGrid>
                <a:gridCol w="1642887">
                  <a:extLst>
                    <a:ext uri="{9D8B030D-6E8A-4147-A177-3AD203B41FA5}">
                      <a16:colId xmlns:a16="http://schemas.microsoft.com/office/drawing/2014/main" val="1701158635"/>
                    </a:ext>
                  </a:extLst>
                </a:gridCol>
                <a:gridCol w="3564808">
                  <a:extLst>
                    <a:ext uri="{9D8B030D-6E8A-4147-A177-3AD203B41FA5}">
                      <a16:colId xmlns:a16="http://schemas.microsoft.com/office/drawing/2014/main" val="3034589352"/>
                    </a:ext>
                  </a:extLst>
                </a:gridCol>
                <a:gridCol w="2070480">
                  <a:extLst>
                    <a:ext uri="{9D8B030D-6E8A-4147-A177-3AD203B41FA5}">
                      <a16:colId xmlns:a16="http://schemas.microsoft.com/office/drawing/2014/main" val="1922066720"/>
                    </a:ext>
                  </a:extLst>
                </a:gridCol>
              </a:tblGrid>
              <a:tr h="635112">
                <a:tc>
                  <a:txBody>
                    <a:bodyPr/>
                    <a:lstStyle/>
                    <a:p>
                      <a:r>
                        <a:rPr lang="en-US"/>
                        <a:t>Year group: 4</a:t>
                      </a:r>
                    </a:p>
                    <a:p>
                      <a:pPr lvl="0">
                        <a:buNone/>
                      </a:pPr>
                      <a:endParaRPr lang="en-US"/>
                    </a:p>
                  </a:txBody>
                  <a:tcPr/>
                </a:tc>
                <a:tc>
                  <a:txBody>
                    <a:bodyPr/>
                    <a:lstStyle/>
                    <a:p>
                      <a:r>
                        <a:rPr lang="en-US" dirty="0"/>
                        <a:t>Topic: Spiritual Expression</a:t>
                      </a:r>
                    </a:p>
                    <a:p>
                      <a:r>
                        <a:rPr lang="en-US" i="1" dirty="0"/>
                        <a:t>What can we learn?</a:t>
                      </a:r>
                    </a:p>
                  </a:txBody>
                  <a:tcPr/>
                </a:tc>
                <a:tc>
                  <a:txBody>
                    <a:bodyPr/>
                    <a:lstStyle/>
                    <a:p>
                      <a:r>
                        <a:rPr lang="en-US" dirty="0"/>
                        <a:t>Term: 2</a:t>
                      </a:r>
                    </a:p>
                    <a:p>
                      <a:pPr lvl="0">
                        <a:buNone/>
                      </a:pPr>
                      <a:endParaRPr lang="en-US" dirty="0"/>
                    </a:p>
                  </a:txBody>
                  <a:tcPr/>
                </a:tc>
                <a:extLst>
                  <a:ext uri="{0D108BD9-81ED-4DB2-BD59-A6C34878D82A}">
                    <a16:rowId xmlns:a16="http://schemas.microsoft.com/office/drawing/2014/main" val="3581570372"/>
                  </a:ext>
                </a:extLst>
              </a:tr>
            </a:tbl>
          </a:graphicData>
        </a:graphic>
      </p:graphicFrame>
      <p:graphicFrame>
        <p:nvGraphicFramePr>
          <p:cNvPr id="3" name="Table 2">
            <a:extLst>
              <a:ext uri="{FF2B5EF4-FFF2-40B4-BE49-F238E27FC236}">
                <a16:creationId xmlns:a16="http://schemas.microsoft.com/office/drawing/2014/main" id="{9F5E3FB7-B50A-51CC-75BA-7459300F12E3}"/>
              </a:ext>
            </a:extLst>
          </p:cNvPr>
          <p:cNvGraphicFramePr>
            <a:graphicFrameLocks noGrp="1"/>
          </p:cNvGraphicFramePr>
          <p:nvPr>
            <p:extLst>
              <p:ext uri="{D42A27DB-BD31-4B8C-83A1-F6EECF244321}">
                <p14:modId xmlns:p14="http://schemas.microsoft.com/office/powerpoint/2010/main" val="2086036943"/>
              </p:ext>
            </p:extLst>
          </p:nvPr>
        </p:nvGraphicFramePr>
        <p:xfrm>
          <a:off x="251438" y="4486145"/>
          <a:ext cx="2513796" cy="1416444"/>
        </p:xfrm>
        <a:graphic>
          <a:graphicData uri="http://schemas.openxmlformats.org/drawingml/2006/table">
            <a:tbl>
              <a:tblPr firstRow="1" bandRow="1">
                <a:tableStyleId>{5C22544A-7EE6-4342-B048-85BDC9FD1C3A}</a:tableStyleId>
              </a:tblPr>
              <a:tblGrid>
                <a:gridCol w="2513796">
                  <a:extLst>
                    <a:ext uri="{9D8B030D-6E8A-4147-A177-3AD203B41FA5}">
                      <a16:colId xmlns:a16="http://schemas.microsoft.com/office/drawing/2014/main" val="1822627651"/>
                    </a:ext>
                  </a:extLst>
                </a:gridCol>
              </a:tblGrid>
              <a:tr h="343523">
                <a:tc>
                  <a:txBody>
                    <a:bodyPr/>
                    <a:lstStyle/>
                    <a:p>
                      <a:r>
                        <a:rPr lang="en-US" sz="1400" dirty="0"/>
                        <a:t>Hymns:</a:t>
                      </a:r>
                    </a:p>
                  </a:txBody>
                  <a:tcPr/>
                </a:tc>
                <a:extLst>
                  <a:ext uri="{0D108BD9-81ED-4DB2-BD59-A6C34878D82A}">
                    <a16:rowId xmlns:a16="http://schemas.microsoft.com/office/drawing/2014/main" val="2397050981"/>
                  </a:ext>
                </a:extLst>
              </a:tr>
              <a:tr h="1072921">
                <a:tc>
                  <a:txBody>
                    <a:bodyPr/>
                    <a:lstStyle/>
                    <a:p>
                      <a:r>
                        <a:rPr lang="en-US" sz="1400" dirty="0"/>
                        <a:t>Christmas Carols</a:t>
                      </a:r>
                    </a:p>
                    <a:p>
                      <a:r>
                        <a:rPr lang="en-US" sz="1400" dirty="0"/>
                        <a:t>Hallelujah chorus</a:t>
                      </a:r>
                    </a:p>
                    <a:p>
                      <a:r>
                        <a:rPr lang="en-US" sz="1400" dirty="0"/>
                        <a:t>Contemporary worship music </a:t>
                      </a:r>
                    </a:p>
                    <a:p>
                      <a:r>
                        <a:rPr lang="en-US" sz="1400" dirty="0"/>
                        <a:t>Christmas songs for children </a:t>
                      </a:r>
                    </a:p>
                  </a:txBody>
                  <a:tcPr/>
                </a:tc>
                <a:extLst>
                  <a:ext uri="{0D108BD9-81ED-4DB2-BD59-A6C34878D82A}">
                    <a16:rowId xmlns:a16="http://schemas.microsoft.com/office/drawing/2014/main" val="2846029103"/>
                  </a:ext>
                </a:extLst>
              </a:tr>
            </a:tbl>
          </a:graphicData>
        </a:graphic>
      </p:graphicFrame>
      <p:pic>
        <p:nvPicPr>
          <p:cNvPr id="2052" name="Picture 4" descr="Image result for singing christmas carols in church">
            <a:extLst>
              <a:ext uri="{FF2B5EF4-FFF2-40B4-BE49-F238E27FC236}">
                <a16:creationId xmlns:a16="http://schemas.microsoft.com/office/drawing/2014/main" id="{1F2DEAF2-8B3A-C2D2-73B1-4F97E7D098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1619" y="4423846"/>
            <a:ext cx="3029577" cy="207610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ymn Information for Hallelujah, He Is Risen!">
            <a:extLst>
              <a:ext uri="{FF2B5EF4-FFF2-40B4-BE49-F238E27FC236}">
                <a16:creationId xmlns:a16="http://schemas.microsoft.com/office/drawing/2014/main" id="{53116B1B-9881-AD3C-22E0-CBD1088B7E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9949" y="3236262"/>
            <a:ext cx="2740863" cy="354461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04F879B-637E-48DE-B7E4-3F00D0BFACC1}"/>
              </a:ext>
            </a:extLst>
          </p:cNvPr>
          <p:cNvSpPr txBox="1"/>
          <p:nvPr/>
        </p:nvSpPr>
        <p:spPr>
          <a:xfrm>
            <a:off x="5971196" y="4347901"/>
            <a:ext cx="1841210" cy="646331"/>
          </a:xfrm>
          <a:prstGeom prst="rect">
            <a:avLst/>
          </a:prstGeom>
          <a:noFill/>
        </p:spPr>
        <p:txBody>
          <a:bodyPr wrap="none" rtlCol="0">
            <a:spAutoFit/>
          </a:bodyPr>
          <a:lstStyle/>
          <a:p>
            <a:r>
              <a:rPr lang="en-GB" b="1" dirty="0"/>
              <a:t>Carol singing in </a:t>
            </a:r>
          </a:p>
          <a:p>
            <a:r>
              <a:rPr lang="en-GB" b="1" dirty="0"/>
              <a:t>Church </a:t>
            </a:r>
          </a:p>
        </p:txBody>
      </p:sp>
    </p:spTree>
    <p:extLst>
      <p:ext uri="{BB962C8B-B14F-4D97-AF65-F5344CB8AC3E}">
        <p14:creationId xmlns:p14="http://schemas.microsoft.com/office/powerpoint/2010/main" val="1629863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1385192329"/>
              </p:ext>
            </p:extLst>
          </p:nvPr>
        </p:nvGraphicFramePr>
        <p:xfrm>
          <a:off x="216861" y="1050863"/>
          <a:ext cx="4355339" cy="4137660"/>
        </p:xfrm>
        <a:graphic>
          <a:graphicData uri="http://schemas.openxmlformats.org/drawingml/2006/table">
            <a:tbl>
              <a:tblPr firstRow="1" firstCol="1" bandRow="1"/>
              <a:tblGrid>
                <a:gridCol w="4355339">
                  <a:extLst>
                    <a:ext uri="{9D8B030D-6E8A-4147-A177-3AD203B41FA5}">
                      <a16:colId xmlns:a16="http://schemas.microsoft.com/office/drawing/2014/main" val="2046514649"/>
                    </a:ext>
                  </a:extLst>
                </a:gridCol>
              </a:tblGrid>
              <a:tr h="198263">
                <a:tc>
                  <a:txBody>
                    <a:bodyPr/>
                    <a:lstStyle/>
                    <a:p>
                      <a:pPr>
                        <a:lnSpc>
                          <a:spcPct val="107000"/>
                        </a:lnSpc>
                        <a:spcAft>
                          <a:spcPts val="800"/>
                        </a:spcAft>
                      </a:pPr>
                      <a:r>
                        <a:rPr lang="en-GB" sz="1500" b="1">
                          <a:solidFill>
                            <a:srgbClr val="7030A0"/>
                          </a:solidFill>
                          <a:effectLst/>
                          <a:latin typeface="+mj-lt"/>
                          <a:ea typeface="Calibri" panose="020F0502020204030204" pitchFamily="34" charset="0"/>
                          <a:cs typeface="Times New Roman"/>
                        </a:rPr>
                        <a:t>Key vocabulary and definitions:</a:t>
                      </a:r>
                      <a:endParaRPr lang="en-GB" sz="110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32963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kern="1200" dirty="0">
                          <a:solidFill>
                            <a:schemeClr val="tx1"/>
                          </a:solidFill>
                          <a:effectLst/>
                          <a:latin typeface="+mj-lt"/>
                          <a:ea typeface="+mn-ea"/>
                          <a:cs typeface="Calibri"/>
                        </a:rPr>
                        <a:t>Religion - </a:t>
                      </a:r>
                      <a:r>
                        <a:rPr lang="en-GB" sz="1600" b="0" kern="1200" dirty="0">
                          <a:solidFill>
                            <a:schemeClr val="tx1"/>
                          </a:solidFill>
                          <a:effectLst/>
                          <a:latin typeface="+mj-lt"/>
                          <a:ea typeface="+mn-ea"/>
                          <a:cs typeface="Calibri"/>
                        </a:rPr>
                        <a:t>guide for what someone believes</a:t>
                      </a:r>
                      <a:endParaRPr lang="en-GB" sz="1600" b="1" kern="1200" dirty="0">
                        <a:solidFill>
                          <a:schemeClr val="tx1"/>
                        </a:solidFill>
                        <a:effectLst/>
                        <a:latin typeface="+mj-lt"/>
                        <a:ea typeface="+mn-ea"/>
                        <a:cs typeface="Calibri"/>
                      </a:endParaRPr>
                    </a:p>
                    <a:p>
                      <a:r>
                        <a:rPr lang="en-GB" sz="1600" b="1" kern="1200" dirty="0">
                          <a:solidFill>
                            <a:schemeClr val="tx1"/>
                          </a:solidFill>
                          <a:effectLst/>
                          <a:latin typeface="+mj-lt"/>
                          <a:ea typeface="+mn-ea"/>
                          <a:cs typeface="Calibri"/>
                        </a:rPr>
                        <a:t>Hindu – </a:t>
                      </a:r>
                      <a:r>
                        <a:rPr lang="en-GB" sz="1600" b="0" kern="1200" dirty="0">
                          <a:solidFill>
                            <a:schemeClr val="tx1"/>
                          </a:solidFill>
                          <a:effectLst/>
                          <a:latin typeface="+mj-lt"/>
                          <a:ea typeface="+mn-ea"/>
                          <a:cs typeface="Calibri"/>
                        </a:rPr>
                        <a:t>A follower of Hinduism</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Muslim – </a:t>
                      </a:r>
                      <a:r>
                        <a:rPr lang="en-GB" sz="1600" b="0" i="0" u="none" strike="noStrike" kern="1200" baseline="0" noProof="0" dirty="0">
                          <a:solidFill>
                            <a:schemeClr val="tx1"/>
                          </a:solidFill>
                          <a:effectLst/>
                          <a:latin typeface="+mj-lt"/>
                          <a:ea typeface="+mn-ea"/>
                          <a:cs typeface="Calibri"/>
                        </a:rPr>
                        <a:t>A follower of the religion of Islam</a:t>
                      </a:r>
                      <a:endParaRPr lang="en-GB" sz="16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Christian – </a:t>
                      </a:r>
                      <a:r>
                        <a:rPr lang="en-GB" sz="1600" kern="1200" dirty="0">
                          <a:solidFill>
                            <a:schemeClr val="tx1"/>
                          </a:solidFill>
                          <a:effectLst/>
                          <a:latin typeface="+mj-lt"/>
                          <a:ea typeface="+mn-ea"/>
                          <a:cs typeface="Calibri"/>
                        </a:rPr>
                        <a:t>a person who follows the Christian religion</a:t>
                      </a:r>
                      <a:endParaRPr lang="en-GB" sz="16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Pilgrim – </a:t>
                      </a:r>
                      <a:r>
                        <a:rPr lang="en-GB" sz="1600" b="0" i="0" u="none" strike="noStrike" kern="1200" baseline="0" noProof="0" dirty="0">
                          <a:solidFill>
                            <a:schemeClr val="tx1"/>
                          </a:solidFill>
                          <a:effectLst/>
                          <a:latin typeface="+mj-lt"/>
                          <a:ea typeface="+mn-ea"/>
                          <a:cs typeface="Calibri"/>
                        </a:rPr>
                        <a:t>A person who journeys to a sacred place for religious reasons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Pilgrimage – </a:t>
                      </a:r>
                      <a:r>
                        <a:rPr lang="en-GB" sz="1600" b="0" i="0" u="none" strike="noStrike" kern="1200" baseline="0" noProof="0" dirty="0">
                          <a:solidFill>
                            <a:schemeClr val="tx1"/>
                          </a:solidFill>
                          <a:effectLst/>
                          <a:latin typeface="+mj-lt"/>
                          <a:ea typeface="+mn-ea"/>
                          <a:cs typeface="Calibri"/>
                        </a:rPr>
                        <a:t>A pilgrim’s journey</a:t>
                      </a:r>
                    </a:p>
                    <a:p>
                      <a:r>
                        <a:rPr lang="en-GB" sz="1600" b="1" i="0" u="none" strike="noStrike" kern="1200" baseline="0" noProof="0" dirty="0">
                          <a:solidFill>
                            <a:schemeClr val="tx1"/>
                          </a:solidFill>
                          <a:effectLst/>
                          <a:latin typeface="+mj-lt"/>
                          <a:ea typeface="+mn-ea"/>
                          <a:cs typeface="Calibri"/>
                        </a:rPr>
                        <a:t>Spiritual – </a:t>
                      </a:r>
                      <a:r>
                        <a:rPr lang="en-GB" sz="1600" b="0" i="0" u="none" strike="noStrike" kern="1200" baseline="0" noProof="0" dirty="0">
                          <a:solidFill>
                            <a:schemeClr val="tx1"/>
                          </a:solidFill>
                          <a:effectLst/>
                          <a:latin typeface="+mj-lt"/>
                          <a:ea typeface="+mn-ea"/>
                          <a:cs typeface="Calibri"/>
                        </a:rPr>
                        <a:t>Believing in a spirit or soul </a:t>
                      </a:r>
                    </a:p>
                    <a:p>
                      <a:r>
                        <a:rPr lang="en-GB" sz="1600" b="1" i="0" u="none" strike="noStrike" kern="1200" baseline="0" noProof="0" dirty="0">
                          <a:solidFill>
                            <a:schemeClr val="tx1"/>
                          </a:solidFill>
                          <a:effectLst/>
                          <a:latin typeface="+mj-lt"/>
                          <a:ea typeface="+mn-ea"/>
                          <a:cs typeface="Calibri"/>
                        </a:rPr>
                        <a:t>Ritual – </a:t>
                      </a:r>
                      <a:r>
                        <a:rPr lang="en-GB" sz="1600" b="0" i="0" u="none" strike="noStrike" kern="1200" baseline="0" noProof="0" dirty="0">
                          <a:solidFill>
                            <a:schemeClr val="tx1"/>
                          </a:solidFill>
                          <a:effectLst/>
                          <a:latin typeface="+mj-lt"/>
                          <a:ea typeface="+mn-ea"/>
                          <a:cs typeface="Calibri"/>
                        </a:rPr>
                        <a:t>Actions that are done in a certain order for religious reasons </a:t>
                      </a:r>
                    </a:p>
                    <a:p>
                      <a:r>
                        <a:rPr lang="en-GB" sz="1600" b="1" kern="1200" dirty="0">
                          <a:solidFill>
                            <a:schemeClr val="tx1"/>
                          </a:solidFill>
                          <a:effectLst/>
                          <a:latin typeface="+mj-lt"/>
                          <a:ea typeface="+mn-ea"/>
                          <a:cs typeface="Calibri"/>
                        </a:rPr>
                        <a:t>Community –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kern="1200" dirty="0">
                          <a:solidFill>
                            <a:schemeClr val="tx1"/>
                          </a:solidFill>
                          <a:effectLst/>
                          <a:latin typeface="+mj-lt"/>
                          <a:ea typeface="+mn-ea"/>
                          <a:cs typeface="Calibri"/>
                        </a:rPr>
                        <a:t>Symbol - </a:t>
                      </a:r>
                      <a:r>
                        <a:rPr lang="en-GB" sz="1600" kern="1200" dirty="0">
                          <a:solidFill>
                            <a:schemeClr val="tx1"/>
                          </a:solidFill>
                          <a:effectLst/>
                          <a:latin typeface="+mj-lt"/>
                          <a:ea typeface="+mn-ea"/>
                          <a:cs typeface="Calibri"/>
                        </a:rPr>
                        <a:t>something that has a meaning </a:t>
                      </a:r>
                      <a:endParaRPr lang="en-GB" sz="1600" b="1" kern="1200" dirty="0">
                        <a:solidFill>
                          <a:schemeClr val="tx1"/>
                        </a:solidFill>
                        <a:effectLst/>
                        <a:latin typeface="+mj-lt"/>
                        <a:ea typeface="+mn-ea"/>
                        <a:cs typeface="Calibri"/>
                      </a:endParaRPr>
                    </a:p>
                    <a:p>
                      <a:r>
                        <a:rPr lang="en-GB" sz="1600" b="1" i="0" u="none" strike="noStrike" kern="1200" baseline="0" noProof="0" dirty="0">
                          <a:solidFill>
                            <a:schemeClr val="tx1"/>
                          </a:solidFill>
                          <a:effectLst/>
                          <a:latin typeface="+mj-lt"/>
                          <a:ea typeface="+mn-ea"/>
                          <a:cs typeface="Calibri"/>
                        </a:rPr>
                        <a:t>Commitment – </a:t>
                      </a:r>
                      <a:r>
                        <a:rPr lang="en-GB" sz="1600" b="0" i="0" u="none" strike="noStrike" kern="1200" baseline="0" noProof="0" dirty="0">
                          <a:solidFill>
                            <a:schemeClr val="tx1"/>
                          </a:solidFill>
                          <a:effectLst/>
                          <a:latin typeface="+mj-lt"/>
                          <a:ea typeface="+mn-ea"/>
                          <a:cs typeface="Calibri"/>
                        </a:rPr>
                        <a:t>Being dedicated to something </a:t>
                      </a:r>
                    </a:p>
                    <a:p>
                      <a:r>
                        <a:rPr lang="en-GB" sz="1600" b="1" i="0" u="none" strike="noStrike" kern="1200" baseline="0" noProof="0" dirty="0">
                          <a:solidFill>
                            <a:schemeClr val="tx1"/>
                          </a:solidFill>
                          <a:effectLst/>
                          <a:latin typeface="+mj-lt"/>
                          <a:ea typeface="+mn-ea"/>
                          <a:cs typeface="Calibri"/>
                        </a:rPr>
                        <a:t>Values - </a:t>
                      </a:r>
                      <a:r>
                        <a:rPr lang="en-GB" sz="1600" b="0" i="0" u="none" strike="noStrike" kern="1200" baseline="0" noProof="0" dirty="0">
                          <a:solidFill>
                            <a:schemeClr val="tx1"/>
                          </a:solidFill>
                          <a:effectLst/>
                          <a:latin typeface="+mj-lt"/>
                          <a:ea typeface="+mn-ea"/>
                          <a:cs typeface="Calibri"/>
                        </a:rPr>
                        <a:t>T</a:t>
                      </a:r>
                      <a:r>
                        <a:rPr lang="en-GB" sz="1600" b="0" kern="1200" dirty="0">
                          <a:solidFill>
                            <a:schemeClr val="tx1"/>
                          </a:solidFill>
                          <a:effectLst/>
                          <a:latin typeface="+mj-lt"/>
                          <a:ea typeface="+mn-ea"/>
                          <a:cs typeface="Calibri"/>
                        </a:rPr>
                        <a:t>he standards by which someone lives their life</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2667753437"/>
              </p:ext>
            </p:extLst>
          </p:nvPr>
        </p:nvGraphicFramePr>
        <p:xfrm>
          <a:off x="5086315" y="1311167"/>
          <a:ext cx="6695136" cy="3543872"/>
        </p:xfrm>
        <a:graphic>
          <a:graphicData uri="http://schemas.openxmlformats.org/drawingml/2006/table">
            <a:tbl>
              <a:tblPr firstRow="1" firstCol="1" bandRow="1"/>
              <a:tblGrid>
                <a:gridCol w="6695136">
                  <a:extLst>
                    <a:ext uri="{9D8B030D-6E8A-4147-A177-3AD203B41FA5}">
                      <a16:colId xmlns:a16="http://schemas.microsoft.com/office/drawing/2014/main" val="3891409649"/>
                    </a:ext>
                  </a:extLst>
                </a:gridCol>
              </a:tblGrid>
              <a:tr h="216297">
                <a:tc>
                  <a:txBody>
                    <a:bodyPr/>
                    <a:lstStyle/>
                    <a:p>
                      <a:pPr>
                        <a:lnSpc>
                          <a:spcPct val="107000"/>
                        </a:lnSpc>
                        <a:spcAft>
                          <a:spcPts val="800"/>
                        </a:spcAft>
                      </a:pPr>
                      <a:r>
                        <a:rPr lang="en-GB" sz="1600" b="1">
                          <a:solidFill>
                            <a:srgbClr val="7030A0"/>
                          </a:solidFill>
                          <a:effectLst/>
                          <a:latin typeface="+mj-lt"/>
                          <a:ea typeface="Calibri" panose="020F0502020204030204" pitchFamily="34" charset="0"/>
                          <a:cs typeface="Times New Roman"/>
                        </a:rPr>
                        <a:t>Substantive knowledge:</a:t>
                      </a:r>
                      <a:endParaRPr lang="en-GB" sz="110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2888474">
                <a:tc>
                  <a:txBody>
                    <a:bodyPr/>
                    <a:lstStyle/>
                    <a:p>
                      <a:pPr marL="0" lvl="0" indent="0">
                        <a:buFont typeface="Arial" panose="020B0604020202020204" pitchFamily="34" charset="0"/>
                        <a:buNone/>
                      </a:pPr>
                      <a:r>
                        <a:rPr lang="en-GB" sz="1800" b="1" i="0" u="none" strike="noStrike" baseline="0" noProof="0" dirty="0">
                          <a:solidFill>
                            <a:srgbClr val="000000"/>
                          </a:solidFill>
                          <a:effectLst/>
                          <a:latin typeface="+mj-lt"/>
                        </a:rPr>
                        <a:t>Religion Focus: Islam, Hinduism and Christianity</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u="none" strike="noStrike" kern="1200" noProof="0" dirty="0">
                          <a:solidFill>
                            <a:schemeClr val="tx1"/>
                          </a:solidFill>
                          <a:effectLst/>
                          <a:latin typeface="+mj-lt"/>
                        </a:rPr>
                        <a:t>A pilgrimage is a sacred journey with a spiritual purpose. Pilgrims travel for spiritual reasons, not just to relax or for fun.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u="none" strike="noStrike" kern="1200" noProof="0" dirty="0">
                          <a:solidFill>
                            <a:schemeClr val="tx1"/>
                          </a:solidFill>
                          <a:effectLst/>
                          <a:latin typeface="+mj-lt"/>
                          <a:ea typeface="+mn-ea"/>
                          <a:cs typeface="Calibri" panose="020F0502020204030204" pitchFamily="34" charset="0"/>
                        </a:rPr>
                        <a:t>The pilgrimage to Varanasi in India is an important spiritual journey for Hindus.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u="none" strike="noStrike" kern="1200" noProof="0" dirty="0">
                          <a:solidFill>
                            <a:schemeClr val="tx1"/>
                          </a:solidFill>
                          <a:effectLst/>
                          <a:latin typeface="+mj-lt"/>
                          <a:ea typeface="+mn-ea"/>
                          <a:cs typeface="Calibri" panose="020F0502020204030204" pitchFamily="34" charset="0"/>
                        </a:rPr>
                        <a:t>Mecca (Makkah) is an important spiritual destination for Muslims. This pilgrimage is known as Haj and is one of the Five Pillars of Islam.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u="none" strike="noStrike" kern="1200" noProof="0" dirty="0">
                          <a:solidFill>
                            <a:schemeClr val="tx1"/>
                          </a:solidFill>
                          <a:effectLst/>
                          <a:latin typeface="+mj-lt"/>
                          <a:ea typeface="+mn-ea"/>
                          <a:cs typeface="Calibri" panose="020F0502020204030204" pitchFamily="34" charset="0"/>
                        </a:rPr>
                        <a:t>Pilgrimages to Lourdes, Iona and ‘The Holy Land’ are important spiritual journeys for Christians.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u="none" strike="noStrike" kern="1200" noProof="0" dirty="0">
                          <a:solidFill>
                            <a:schemeClr val="tx1"/>
                          </a:solidFill>
                          <a:effectLst/>
                          <a:latin typeface="+mj-lt"/>
                          <a:ea typeface="+mn-ea"/>
                          <a:cs typeface="Calibri" panose="020F0502020204030204" pitchFamily="34" charset="0"/>
                        </a:rPr>
                        <a:t>It is possible to take a short (6mile) pilgrimage to Southwell Minster in Nottinghamshire.  </a:t>
                      </a:r>
                      <a:endParaRPr lang="en-GB" sz="1800" b="1" kern="1200" dirty="0">
                        <a:solidFill>
                          <a:schemeClr val="tx1"/>
                        </a:solidFill>
                        <a:effectLst/>
                        <a:latin typeface="+mj-lt"/>
                        <a:ea typeface="+mn-ea"/>
                        <a:cs typeface="Calibri" panose="020F0502020204030204" pitchFamily="34" charset="0"/>
                      </a:endParaRPr>
                    </a:p>
                    <a:p>
                      <a:pPr marL="0" lvl="0" indent="0">
                        <a:buFont typeface="Arial" panose="020B0604020202020204" pitchFamily="34" charset="0"/>
                        <a:buNone/>
                      </a:pPr>
                      <a:endParaRPr lang="en-GB" sz="1800" b="0" i="0" u="none" strike="noStrike" baseline="0" noProof="0" dirty="0">
                        <a:solidFill>
                          <a:srgbClr val="000000"/>
                        </a:solidFill>
                        <a:effectLst/>
                        <a:latin typeface="+mj-l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305360039"/>
              </p:ext>
            </p:extLst>
          </p:nvPr>
        </p:nvGraphicFramePr>
        <p:xfrm>
          <a:off x="4748470" y="428346"/>
          <a:ext cx="7032981" cy="822960"/>
        </p:xfrm>
        <a:graphic>
          <a:graphicData uri="http://schemas.openxmlformats.org/drawingml/2006/table">
            <a:tbl>
              <a:tblPr firstRow="1" bandRow="1">
                <a:tableStyleId>{5C22544A-7EE6-4342-B048-85BDC9FD1C3A}</a:tableStyleId>
              </a:tblPr>
              <a:tblGrid>
                <a:gridCol w="1587540">
                  <a:extLst>
                    <a:ext uri="{9D8B030D-6E8A-4147-A177-3AD203B41FA5}">
                      <a16:colId xmlns:a16="http://schemas.microsoft.com/office/drawing/2014/main" val="1701158635"/>
                    </a:ext>
                  </a:extLst>
                </a:gridCol>
                <a:gridCol w="4074449">
                  <a:extLst>
                    <a:ext uri="{9D8B030D-6E8A-4147-A177-3AD203B41FA5}">
                      <a16:colId xmlns:a16="http://schemas.microsoft.com/office/drawing/2014/main" val="3034589352"/>
                    </a:ext>
                  </a:extLst>
                </a:gridCol>
                <a:gridCol w="1370992">
                  <a:extLst>
                    <a:ext uri="{9D8B030D-6E8A-4147-A177-3AD203B41FA5}">
                      <a16:colId xmlns:a16="http://schemas.microsoft.com/office/drawing/2014/main" val="1922066720"/>
                    </a:ext>
                  </a:extLst>
                </a:gridCol>
              </a:tblGrid>
              <a:tr h="635112">
                <a:tc>
                  <a:txBody>
                    <a:bodyPr/>
                    <a:lstStyle/>
                    <a:p>
                      <a:r>
                        <a:rPr lang="en-US" sz="1600"/>
                        <a:t>Year group: 4</a:t>
                      </a:r>
                    </a:p>
                    <a:p>
                      <a:pPr lvl="0">
                        <a:buNone/>
                      </a:pPr>
                      <a:endParaRPr lang="en-US" sz="1600"/>
                    </a:p>
                  </a:txBody>
                  <a:tcPr/>
                </a:tc>
                <a:tc>
                  <a:txBody>
                    <a:bodyPr/>
                    <a:lstStyle/>
                    <a:p>
                      <a:r>
                        <a:rPr lang="en-US" sz="1600" dirty="0"/>
                        <a:t>Topic: Symbols and religious expression</a:t>
                      </a:r>
                    </a:p>
                    <a:p>
                      <a:r>
                        <a:rPr lang="en-US" sz="1600" i="1" dirty="0"/>
                        <a:t>How do people express their religious and spiritual ideas on pilgrimages?</a:t>
                      </a:r>
                    </a:p>
                  </a:txBody>
                  <a:tcPr/>
                </a:tc>
                <a:tc>
                  <a:txBody>
                    <a:bodyPr/>
                    <a:lstStyle/>
                    <a:p>
                      <a:r>
                        <a:rPr lang="en-US" sz="1600" dirty="0"/>
                        <a:t>Term: 3&amp;4</a:t>
                      </a:r>
                    </a:p>
                    <a:p>
                      <a:pPr lvl="0">
                        <a:buNone/>
                      </a:pPr>
                      <a:endParaRPr lang="en-US" sz="1600" dirty="0"/>
                    </a:p>
                  </a:txBody>
                  <a:tcPr/>
                </a:tc>
                <a:extLst>
                  <a:ext uri="{0D108BD9-81ED-4DB2-BD59-A6C34878D82A}">
                    <a16:rowId xmlns:a16="http://schemas.microsoft.com/office/drawing/2014/main" val="3581570372"/>
                  </a:ext>
                </a:extLst>
              </a:tr>
            </a:tbl>
          </a:graphicData>
        </a:graphic>
      </p:graphicFrame>
      <p:pic>
        <p:nvPicPr>
          <p:cNvPr id="3" name="Picture 2" descr="Varanasi | History, Map, Population, River, Pilgrimage, &amp; Facts ...">
            <a:extLst>
              <a:ext uri="{FF2B5EF4-FFF2-40B4-BE49-F238E27FC236}">
                <a16:creationId xmlns:a16="http://schemas.microsoft.com/office/drawing/2014/main" id="{37816838-1971-F6A0-CF5C-D0ADD6EEB0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3845" y="4972468"/>
            <a:ext cx="2701150" cy="180132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1721021-9ACC-7821-663E-CF048A2C76AF}"/>
              </a:ext>
            </a:extLst>
          </p:cNvPr>
          <p:cNvSpPr txBox="1"/>
          <p:nvPr/>
        </p:nvSpPr>
        <p:spPr>
          <a:xfrm>
            <a:off x="7464995" y="4889208"/>
            <a:ext cx="2926699" cy="523220"/>
          </a:xfrm>
          <a:prstGeom prst="rect">
            <a:avLst/>
          </a:prstGeom>
          <a:noFill/>
        </p:spPr>
        <p:txBody>
          <a:bodyPr wrap="none" rtlCol="0">
            <a:spAutoFit/>
          </a:bodyPr>
          <a:lstStyle/>
          <a:p>
            <a:r>
              <a:rPr lang="en-GB" sz="1400" b="1" dirty="0"/>
              <a:t>Varanasi- sacred place for Hindus</a:t>
            </a:r>
          </a:p>
          <a:p>
            <a:r>
              <a:rPr lang="en-GB" sz="1400" b="1" dirty="0"/>
              <a:t> on the banks of River Ganga </a:t>
            </a:r>
          </a:p>
        </p:txBody>
      </p:sp>
      <p:pic>
        <p:nvPicPr>
          <p:cNvPr id="3076" name="Picture 4" descr="The Hajj: Pilgrimage to Mecca">
            <a:extLst>
              <a:ext uri="{FF2B5EF4-FFF2-40B4-BE49-F238E27FC236}">
                <a16:creationId xmlns:a16="http://schemas.microsoft.com/office/drawing/2014/main" id="{A6B685DB-A2A8-4867-3559-D092CBD387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409" y="5336501"/>
            <a:ext cx="2148289" cy="14372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9CC8A70-11AC-E1C4-E841-60811E0C1C7C}"/>
              </a:ext>
            </a:extLst>
          </p:cNvPr>
          <p:cNvSpPr txBox="1"/>
          <p:nvPr/>
        </p:nvSpPr>
        <p:spPr>
          <a:xfrm>
            <a:off x="2278110" y="5412428"/>
            <a:ext cx="2808205" cy="954107"/>
          </a:xfrm>
          <a:prstGeom prst="rect">
            <a:avLst/>
          </a:prstGeom>
          <a:noFill/>
        </p:spPr>
        <p:txBody>
          <a:bodyPr wrap="none" rtlCol="0">
            <a:spAutoFit/>
          </a:bodyPr>
          <a:lstStyle/>
          <a:p>
            <a:r>
              <a:rPr lang="en-GB" sz="1400" b="1" i="0" dirty="0">
                <a:solidFill>
                  <a:srgbClr val="111111"/>
                </a:solidFill>
                <a:effectLst/>
              </a:rPr>
              <a:t>Hajj is a pilgrimage made to</a:t>
            </a:r>
          </a:p>
          <a:p>
            <a:r>
              <a:rPr lang="en-GB" sz="1400" b="1" i="0" dirty="0">
                <a:solidFill>
                  <a:srgbClr val="111111"/>
                </a:solidFill>
                <a:effectLst/>
              </a:rPr>
              <a:t> the Kaaba, the "House of Allah",</a:t>
            </a:r>
          </a:p>
          <a:p>
            <a:r>
              <a:rPr lang="en-GB" sz="1400" b="1" i="0" dirty="0">
                <a:solidFill>
                  <a:srgbClr val="111111"/>
                </a:solidFill>
                <a:effectLst/>
              </a:rPr>
              <a:t>in the sacred city of Mecca in </a:t>
            </a:r>
          </a:p>
          <a:p>
            <a:r>
              <a:rPr lang="en-GB" sz="1400" b="1" i="0" dirty="0">
                <a:solidFill>
                  <a:srgbClr val="111111"/>
                </a:solidFill>
                <a:effectLst/>
              </a:rPr>
              <a:t>Saudi Arabia. </a:t>
            </a:r>
            <a:endParaRPr lang="en-GB" sz="1400" b="1" dirty="0"/>
          </a:p>
        </p:txBody>
      </p:sp>
      <p:pic>
        <p:nvPicPr>
          <p:cNvPr id="3078" name="Picture 6" descr="Feast of Our Lady of Lourdes Pilgrimage 2023 - Joe Walsh Tours">
            <a:extLst>
              <a:ext uri="{FF2B5EF4-FFF2-40B4-BE49-F238E27FC236}">
                <a16:creationId xmlns:a16="http://schemas.microsoft.com/office/drawing/2014/main" id="{7A0A8880-09CB-34E5-F45A-9B8CDC79AB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13890" y="5316604"/>
            <a:ext cx="2186116" cy="1457186"/>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Arrow Connector 7">
            <a:extLst>
              <a:ext uri="{FF2B5EF4-FFF2-40B4-BE49-F238E27FC236}">
                <a16:creationId xmlns:a16="http://schemas.microsoft.com/office/drawing/2014/main" id="{41193E1D-06E5-7D7B-6D17-B7B206110452}"/>
              </a:ext>
            </a:extLst>
          </p:cNvPr>
          <p:cNvCxnSpPr/>
          <p:nvPr/>
        </p:nvCxnSpPr>
        <p:spPr>
          <a:xfrm flipH="1">
            <a:off x="2394530" y="6477918"/>
            <a:ext cx="723243"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0" name="Straight Arrow Connector 9">
            <a:extLst>
              <a:ext uri="{FF2B5EF4-FFF2-40B4-BE49-F238E27FC236}">
                <a16:creationId xmlns:a16="http://schemas.microsoft.com/office/drawing/2014/main" id="{5C9721ED-0F55-D3B7-4486-461725E54447}"/>
              </a:ext>
            </a:extLst>
          </p:cNvPr>
          <p:cNvCxnSpPr/>
          <p:nvPr/>
        </p:nvCxnSpPr>
        <p:spPr>
          <a:xfrm flipH="1">
            <a:off x="7590622" y="5552501"/>
            <a:ext cx="92541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3464E175-703F-0719-5E45-6B76352504D3}"/>
              </a:ext>
            </a:extLst>
          </p:cNvPr>
          <p:cNvSpPr txBox="1"/>
          <p:nvPr/>
        </p:nvSpPr>
        <p:spPr>
          <a:xfrm>
            <a:off x="7378923" y="5837563"/>
            <a:ext cx="2621039" cy="738664"/>
          </a:xfrm>
          <a:prstGeom prst="rect">
            <a:avLst/>
          </a:prstGeom>
          <a:noFill/>
        </p:spPr>
        <p:txBody>
          <a:bodyPr wrap="none" rtlCol="0">
            <a:spAutoFit/>
          </a:bodyPr>
          <a:lstStyle/>
          <a:p>
            <a:r>
              <a:rPr lang="en-GB" sz="1400" b="1" dirty="0"/>
              <a:t>Lourdes is a spiritual location </a:t>
            </a:r>
          </a:p>
          <a:p>
            <a:r>
              <a:rPr lang="en-GB" sz="1400" b="1" dirty="0"/>
              <a:t>for Christians in the South of </a:t>
            </a:r>
          </a:p>
          <a:p>
            <a:r>
              <a:rPr lang="en-GB" sz="1400" b="1" dirty="0"/>
              <a:t>France. </a:t>
            </a:r>
          </a:p>
        </p:txBody>
      </p:sp>
      <p:cxnSp>
        <p:nvCxnSpPr>
          <p:cNvPr id="15" name="Straight Arrow Connector 14">
            <a:extLst>
              <a:ext uri="{FF2B5EF4-FFF2-40B4-BE49-F238E27FC236}">
                <a16:creationId xmlns:a16="http://schemas.microsoft.com/office/drawing/2014/main" id="{AC644122-FC49-250A-D53E-FC8A382BFD4A}"/>
              </a:ext>
            </a:extLst>
          </p:cNvPr>
          <p:cNvCxnSpPr/>
          <p:nvPr/>
        </p:nvCxnSpPr>
        <p:spPr>
          <a:xfrm>
            <a:off x="8928344" y="6477918"/>
            <a:ext cx="84361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8696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4140512131"/>
              </p:ext>
            </p:extLst>
          </p:nvPr>
        </p:nvGraphicFramePr>
        <p:xfrm>
          <a:off x="133585" y="913729"/>
          <a:ext cx="3154110" cy="5143500"/>
        </p:xfrm>
        <a:graphic>
          <a:graphicData uri="http://schemas.openxmlformats.org/drawingml/2006/table">
            <a:tbl>
              <a:tblPr firstRow="1" firstCol="1" bandRow="1"/>
              <a:tblGrid>
                <a:gridCol w="3154110">
                  <a:extLst>
                    <a:ext uri="{9D8B030D-6E8A-4147-A177-3AD203B41FA5}">
                      <a16:colId xmlns:a16="http://schemas.microsoft.com/office/drawing/2014/main" val="2046514649"/>
                    </a:ext>
                  </a:extLst>
                </a:gridCol>
              </a:tblGrid>
              <a:tr h="201626">
                <a:tc>
                  <a:txBody>
                    <a:bodyPr/>
                    <a:lstStyle/>
                    <a:p>
                      <a:pPr>
                        <a:lnSpc>
                          <a:spcPct val="107000"/>
                        </a:lnSpc>
                        <a:spcAft>
                          <a:spcPts val="800"/>
                        </a:spcAft>
                      </a:pPr>
                      <a:r>
                        <a:rPr lang="en-GB" sz="1500" b="1">
                          <a:solidFill>
                            <a:srgbClr val="7030A0"/>
                          </a:solidFill>
                          <a:effectLst/>
                          <a:latin typeface="+mj-lt"/>
                          <a:ea typeface="Calibri" panose="020F0502020204030204" pitchFamily="34" charset="0"/>
                          <a:cs typeface="Times New Roman"/>
                        </a:rPr>
                        <a:t>Key vocabulary and definitions:</a:t>
                      </a:r>
                      <a:endParaRPr lang="en-GB" sz="110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52162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kern="1200" dirty="0">
                          <a:solidFill>
                            <a:schemeClr val="tx1"/>
                          </a:solidFill>
                          <a:effectLst/>
                          <a:latin typeface="+mj-lt"/>
                          <a:ea typeface="+mn-ea"/>
                          <a:cs typeface="Calibri"/>
                        </a:rPr>
                        <a:t>Religion - </a:t>
                      </a:r>
                      <a:r>
                        <a:rPr lang="en-GB" sz="1400" b="0" kern="1200" dirty="0">
                          <a:solidFill>
                            <a:schemeClr val="tx1"/>
                          </a:solidFill>
                          <a:effectLst/>
                          <a:latin typeface="+mj-lt"/>
                          <a:ea typeface="+mn-ea"/>
                          <a:cs typeface="Calibri"/>
                        </a:rPr>
                        <a:t>guide for what someone believes</a:t>
                      </a:r>
                      <a:endParaRPr lang="en-GB" sz="1400" b="1" kern="1200" dirty="0">
                        <a:solidFill>
                          <a:schemeClr val="tx1"/>
                        </a:solidFill>
                        <a:effectLst/>
                        <a:latin typeface="+mj-lt"/>
                        <a:ea typeface="+mn-ea"/>
                        <a:cs typeface="Calibri"/>
                      </a:endParaRPr>
                    </a:p>
                    <a:p>
                      <a:r>
                        <a:rPr lang="en-GB" sz="1400" b="1" kern="1200" dirty="0">
                          <a:solidFill>
                            <a:schemeClr val="tx1"/>
                          </a:solidFill>
                          <a:effectLst/>
                          <a:latin typeface="+mj-lt"/>
                          <a:ea typeface="+mn-ea"/>
                          <a:cs typeface="Calibri"/>
                        </a:rPr>
                        <a:t>Hindu – </a:t>
                      </a:r>
                      <a:r>
                        <a:rPr lang="en-GB" sz="1400" b="0" kern="1200" dirty="0">
                          <a:solidFill>
                            <a:schemeClr val="tx1"/>
                          </a:solidFill>
                          <a:effectLst/>
                          <a:latin typeface="+mj-lt"/>
                          <a:ea typeface="+mn-ea"/>
                          <a:cs typeface="Calibri"/>
                        </a:rPr>
                        <a:t>A follower of Hinduism</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Muslim – </a:t>
                      </a:r>
                      <a:r>
                        <a:rPr lang="en-GB" sz="1400" b="0" i="0" u="none" strike="noStrike" kern="1200" baseline="0" noProof="0" dirty="0">
                          <a:solidFill>
                            <a:schemeClr val="tx1"/>
                          </a:solidFill>
                          <a:effectLst/>
                          <a:latin typeface="+mj-lt"/>
                          <a:ea typeface="+mn-ea"/>
                          <a:cs typeface="Calibri"/>
                        </a:rPr>
                        <a:t>A follower of the religion of Islam</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Humanist</a:t>
                      </a:r>
                      <a:r>
                        <a:rPr lang="en-GB" sz="1400" b="0" i="0" u="none" strike="noStrike" kern="1200" baseline="0" noProof="0" dirty="0">
                          <a:solidFill>
                            <a:schemeClr val="tx1"/>
                          </a:solidFill>
                          <a:effectLst/>
                          <a:latin typeface="+mj-lt"/>
                          <a:ea typeface="+mn-ea"/>
                          <a:cs typeface="Calibri"/>
                        </a:rPr>
                        <a:t> – An advocate or follower of the principles of humanism</a:t>
                      </a:r>
                      <a:endParaRPr lang="en-GB" sz="14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Christian – </a:t>
                      </a:r>
                      <a:r>
                        <a:rPr lang="en-GB" sz="1400" kern="1200" dirty="0">
                          <a:solidFill>
                            <a:schemeClr val="tx1"/>
                          </a:solidFill>
                          <a:effectLst/>
                          <a:latin typeface="+mj-lt"/>
                          <a:ea typeface="+mn-ea"/>
                          <a:cs typeface="Calibri"/>
                        </a:rPr>
                        <a:t>a person who follows the Christian religion</a:t>
                      </a:r>
                      <a:endParaRPr lang="en-GB" sz="14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Beliefs – </a:t>
                      </a:r>
                      <a:r>
                        <a:rPr lang="en-GB" sz="1400" b="0" i="0" u="none" strike="noStrike" kern="1200" baseline="0" noProof="0" dirty="0">
                          <a:solidFill>
                            <a:schemeClr val="tx1"/>
                          </a:solidFill>
                          <a:effectLst/>
                          <a:latin typeface="+mj-lt"/>
                          <a:ea typeface="+mn-ea"/>
                          <a:cs typeface="Calibri"/>
                        </a:rPr>
                        <a:t>An acceptance that something exists or is true</a:t>
                      </a:r>
                      <a:endParaRPr lang="en-GB" sz="14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Destiny – </a:t>
                      </a:r>
                      <a:r>
                        <a:rPr lang="en-GB" sz="1400" b="0" i="0" u="none" strike="noStrike" kern="1200" baseline="0" noProof="0" dirty="0">
                          <a:solidFill>
                            <a:schemeClr val="tx1"/>
                          </a:solidFill>
                          <a:effectLst/>
                          <a:latin typeface="+mj-lt"/>
                          <a:ea typeface="+mn-ea"/>
                          <a:cs typeface="Calibri"/>
                        </a:rPr>
                        <a:t>The events that will necessarily happen to a particular person or thing in the future</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Soul – </a:t>
                      </a:r>
                      <a:r>
                        <a:rPr lang="en-GB" sz="1400" b="0" i="0" u="none" strike="noStrike" kern="1200" baseline="0" noProof="0" dirty="0">
                          <a:solidFill>
                            <a:schemeClr val="tx1"/>
                          </a:solidFill>
                          <a:effectLst/>
                          <a:latin typeface="+mj-lt"/>
                          <a:ea typeface="+mn-ea"/>
                          <a:cs typeface="Calibri"/>
                        </a:rPr>
                        <a:t>The spiritual part of a human being or animal, regarded as immortal </a:t>
                      </a:r>
                    </a:p>
                    <a:p>
                      <a:r>
                        <a:rPr lang="en-GB" sz="1400" b="1" i="0" u="none" strike="noStrike" kern="1200" baseline="0" noProof="0" dirty="0">
                          <a:solidFill>
                            <a:schemeClr val="tx1"/>
                          </a:solidFill>
                          <a:effectLst/>
                          <a:latin typeface="+mj-lt"/>
                          <a:ea typeface="+mn-ea"/>
                          <a:cs typeface="Calibri"/>
                        </a:rPr>
                        <a:t>Spiritual – </a:t>
                      </a:r>
                      <a:r>
                        <a:rPr lang="en-GB" sz="1400" b="0" i="0" u="none" strike="noStrike" kern="1200" baseline="0" noProof="0" dirty="0">
                          <a:solidFill>
                            <a:schemeClr val="tx1"/>
                          </a:solidFill>
                          <a:effectLst/>
                          <a:latin typeface="+mj-lt"/>
                          <a:ea typeface="+mn-ea"/>
                          <a:cs typeface="Calibri"/>
                        </a:rPr>
                        <a:t>Believing in a spirit or soul </a:t>
                      </a:r>
                    </a:p>
                    <a:p>
                      <a:r>
                        <a:rPr lang="en-GB" sz="1400" b="1" i="0" u="none" strike="noStrike" kern="1200" baseline="0" noProof="0" dirty="0">
                          <a:solidFill>
                            <a:schemeClr val="tx1"/>
                          </a:solidFill>
                          <a:effectLst/>
                          <a:latin typeface="+mj-lt"/>
                          <a:ea typeface="+mn-ea"/>
                          <a:cs typeface="Calibri"/>
                        </a:rPr>
                        <a:t>Ritual – </a:t>
                      </a:r>
                      <a:r>
                        <a:rPr lang="en-GB" sz="1400" b="0" i="0" u="none" strike="noStrike" kern="1200" baseline="0" noProof="0" dirty="0">
                          <a:solidFill>
                            <a:schemeClr val="tx1"/>
                          </a:solidFill>
                          <a:effectLst/>
                          <a:latin typeface="+mj-lt"/>
                          <a:ea typeface="+mn-ea"/>
                          <a:cs typeface="Calibri"/>
                        </a:rPr>
                        <a:t>Actions that are done in a certain order for religious reasons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kern="1200" dirty="0">
                          <a:solidFill>
                            <a:schemeClr val="tx1"/>
                          </a:solidFill>
                          <a:effectLst/>
                          <a:latin typeface="+mj-lt"/>
                          <a:ea typeface="+mn-ea"/>
                          <a:cs typeface="Calibri"/>
                        </a:rPr>
                        <a:t>Symbol - </a:t>
                      </a:r>
                      <a:r>
                        <a:rPr lang="en-GB" sz="1400" kern="1200" dirty="0">
                          <a:solidFill>
                            <a:schemeClr val="tx1"/>
                          </a:solidFill>
                          <a:effectLst/>
                          <a:latin typeface="+mj-lt"/>
                          <a:ea typeface="+mn-ea"/>
                          <a:cs typeface="Calibri"/>
                        </a:rPr>
                        <a:t>something that has a meaning </a:t>
                      </a:r>
                      <a:endParaRPr lang="en-GB" sz="1400" b="1" kern="1200" dirty="0">
                        <a:solidFill>
                          <a:schemeClr val="tx1"/>
                        </a:solidFill>
                        <a:effectLst/>
                        <a:latin typeface="+mj-lt"/>
                        <a:ea typeface="+mn-ea"/>
                        <a:cs typeface="Calibri"/>
                      </a:endParaRPr>
                    </a:p>
                    <a:p>
                      <a:r>
                        <a:rPr lang="en-GB" sz="1400" b="1" i="0" u="none" strike="noStrike" kern="1200" baseline="0" noProof="0" dirty="0">
                          <a:solidFill>
                            <a:schemeClr val="tx1"/>
                          </a:solidFill>
                          <a:effectLst/>
                          <a:latin typeface="+mj-lt"/>
                          <a:ea typeface="+mn-ea"/>
                          <a:cs typeface="Calibri"/>
                        </a:rPr>
                        <a:t>Heaven – </a:t>
                      </a:r>
                      <a:r>
                        <a:rPr lang="en-GB" sz="1400" b="0" i="0" u="none" strike="noStrike" kern="1200" baseline="0" noProof="0" dirty="0">
                          <a:solidFill>
                            <a:schemeClr val="tx1"/>
                          </a:solidFill>
                          <a:effectLst/>
                          <a:latin typeface="+mj-lt"/>
                          <a:ea typeface="+mn-ea"/>
                          <a:cs typeface="Calibri"/>
                        </a:rPr>
                        <a:t>A place regarded in various religions as the abode of God and of the good after death</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499074234"/>
              </p:ext>
            </p:extLst>
          </p:nvPr>
        </p:nvGraphicFramePr>
        <p:xfrm>
          <a:off x="3733682" y="1172686"/>
          <a:ext cx="8225581" cy="4787439"/>
        </p:xfrm>
        <a:graphic>
          <a:graphicData uri="http://schemas.openxmlformats.org/drawingml/2006/table">
            <a:tbl>
              <a:tblPr firstRow="1" firstCol="1" bandRow="1"/>
              <a:tblGrid>
                <a:gridCol w="8225581">
                  <a:extLst>
                    <a:ext uri="{9D8B030D-6E8A-4147-A177-3AD203B41FA5}">
                      <a16:colId xmlns:a16="http://schemas.microsoft.com/office/drawing/2014/main" val="3891409649"/>
                    </a:ext>
                  </a:extLst>
                </a:gridCol>
              </a:tblGrid>
              <a:tr h="313781">
                <a:tc>
                  <a:txBody>
                    <a:bodyPr/>
                    <a:lstStyle/>
                    <a:p>
                      <a:pPr>
                        <a:lnSpc>
                          <a:spcPct val="107000"/>
                        </a:lnSpc>
                        <a:spcAft>
                          <a:spcPts val="800"/>
                        </a:spcAft>
                      </a:pPr>
                      <a:r>
                        <a:rPr lang="en-GB" sz="1600" b="1">
                          <a:solidFill>
                            <a:srgbClr val="7030A0"/>
                          </a:solidFill>
                          <a:effectLst/>
                          <a:latin typeface="+mj-lt"/>
                          <a:ea typeface="Calibri" panose="020F0502020204030204" pitchFamily="34" charset="0"/>
                          <a:cs typeface="Times New Roman"/>
                        </a:rPr>
                        <a:t>Substantive knowledge:</a:t>
                      </a:r>
                      <a:endParaRPr lang="en-GB" sz="110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4473658">
                <a:tc>
                  <a:txBody>
                    <a:bodyPr/>
                    <a:lstStyle/>
                    <a:p>
                      <a:pPr lvl="0"/>
                      <a:r>
                        <a:rPr lang="en-GB" sz="1500" b="1" kern="1200" dirty="0">
                          <a:solidFill>
                            <a:schemeClr val="tx1"/>
                          </a:solidFill>
                          <a:effectLst/>
                          <a:latin typeface="+mj-lt"/>
                          <a:ea typeface="+mn-ea"/>
                          <a:cs typeface="Calibri" panose="020F0502020204030204" pitchFamily="34" charset="0"/>
                        </a:rPr>
                        <a:t>Religious Focus: Christianity, Hinduism and Islam</a:t>
                      </a:r>
                    </a:p>
                    <a:p>
                      <a:pPr marL="285750" lvl="0" indent="-285750">
                        <a:buFont typeface="Arial" panose="020B0604020202020204" pitchFamily="34" charset="0"/>
                        <a:buChar char="•"/>
                      </a:pPr>
                      <a:r>
                        <a:rPr lang="en-GB" sz="1400" b="0" kern="1200" dirty="0">
                          <a:solidFill>
                            <a:schemeClr val="tx1"/>
                          </a:solidFill>
                          <a:effectLst/>
                          <a:latin typeface="+mj-lt"/>
                          <a:ea typeface="+mn-ea"/>
                          <a:cs typeface="Calibri" panose="020F0502020204030204" pitchFamily="34" charset="0"/>
                        </a:rPr>
                        <a:t>In some Hindu families, 40 days after birth, the baby is taken to the community mandir for a naming ceremony. </a:t>
                      </a:r>
                    </a:p>
                    <a:p>
                      <a:pPr marL="285750" lvl="0" indent="-285750">
                        <a:buFont typeface="Arial" panose="020B0604020202020204" pitchFamily="34" charset="0"/>
                        <a:buChar char="•"/>
                      </a:pPr>
                      <a:r>
                        <a:rPr lang="en-GB" sz="1400" b="0" kern="1200" dirty="0">
                          <a:solidFill>
                            <a:schemeClr val="tx1"/>
                          </a:solidFill>
                          <a:effectLst/>
                          <a:latin typeface="+mj-lt"/>
                          <a:ea typeface="+mn-ea"/>
                          <a:cs typeface="Calibri" panose="020F0502020204030204" pitchFamily="34" charset="0"/>
                        </a:rPr>
                        <a:t>In some Hindu communities, relatives wash the body after death and clothe it in white garments to help purify them.</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kern="1200" dirty="0">
                          <a:solidFill>
                            <a:schemeClr val="tx1"/>
                          </a:solidFill>
                          <a:effectLst/>
                          <a:latin typeface="+mj-lt"/>
                          <a:ea typeface="+mn-ea"/>
                          <a:cs typeface="Calibri" panose="020F0502020204030204" pitchFamily="34" charset="0"/>
                        </a:rPr>
                        <a:t>During the funeral ceremony for Hindus, the priest and the mourners may recite verses from scripture. Most Hindu grieve for the person they knew, not the spirit, which they believe the will be reincarnated.  </a:t>
                      </a:r>
                    </a:p>
                    <a:p>
                      <a:pPr marL="285750" lvl="0" indent="-285750">
                        <a:buFont typeface="Arial" panose="020B0604020202020204" pitchFamily="34" charset="0"/>
                        <a:buChar char="•"/>
                      </a:pPr>
                      <a:r>
                        <a:rPr lang="en-GB" sz="1400" b="0" kern="1200" dirty="0">
                          <a:solidFill>
                            <a:schemeClr val="tx1"/>
                          </a:solidFill>
                          <a:effectLst/>
                          <a:latin typeface="+mj-lt"/>
                          <a:ea typeface="+mn-ea"/>
                          <a:cs typeface="Calibri" panose="020F0502020204030204" pitchFamily="34" charset="0"/>
                        </a:rPr>
                        <a:t>At the moment of birth, many Muslims make a call to prayer in the ear of the baby so that the call to serve Allah is present from the start of the child’s life. </a:t>
                      </a:r>
                    </a:p>
                    <a:p>
                      <a:pPr marL="285750" lvl="0" indent="-285750">
                        <a:buFont typeface="Arial" panose="020B0604020202020204" pitchFamily="34" charset="0"/>
                        <a:buChar char="•"/>
                      </a:pPr>
                      <a:r>
                        <a:rPr lang="en-GB" sz="1400" b="0" kern="1200" dirty="0">
                          <a:solidFill>
                            <a:schemeClr val="tx1"/>
                          </a:solidFill>
                          <a:effectLst/>
                          <a:latin typeface="+mj-lt"/>
                          <a:ea typeface="+mn-ea"/>
                          <a:cs typeface="Calibri" panose="020F0502020204030204" pitchFamily="34" charset="0"/>
                        </a:rPr>
                        <a:t>On the seventh day after birth, the child’s head is shaved as part of a naming ceremony and to symbolise cleansing the baby from impurities. The baby is often named after one of the prophets of early Islam. </a:t>
                      </a:r>
                    </a:p>
                    <a:p>
                      <a:pPr marL="285750" lvl="0" indent="-285750">
                        <a:buFont typeface="Arial" panose="020B0604020202020204" pitchFamily="34" charset="0"/>
                        <a:buChar char="•"/>
                      </a:pPr>
                      <a:r>
                        <a:rPr lang="en-GB" sz="1400" b="0" kern="1200" dirty="0">
                          <a:solidFill>
                            <a:schemeClr val="tx1"/>
                          </a:solidFill>
                          <a:effectLst/>
                          <a:latin typeface="+mj-lt"/>
                          <a:ea typeface="+mn-ea"/>
                          <a:cs typeface="Calibri" panose="020F0502020204030204" pitchFamily="34" charset="0"/>
                        </a:rPr>
                        <a:t>Islam teaches that there is life after death, and this is known as Akhirah. In Islam, it is Allah who decides when a person dies and most Muslims believe that when they die, they will stay in their graves until the Day of Judgement. Those who have performed more good deeds than bad will enter Jannah, or Paradise. </a:t>
                      </a:r>
                    </a:p>
                    <a:p>
                      <a:pPr marL="285750" lvl="0" indent="-285750">
                        <a:buFont typeface="Arial" panose="020B0604020202020204" pitchFamily="34" charset="0"/>
                        <a:buChar char="•"/>
                      </a:pPr>
                      <a:r>
                        <a:rPr lang="en-GB" sz="1400" b="0" kern="1200" dirty="0">
                          <a:solidFill>
                            <a:schemeClr val="tx1"/>
                          </a:solidFill>
                          <a:effectLst/>
                          <a:latin typeface="+mj-lt"/>
                          <a:ea typeface="+mn-ea"/>
                          <a:cs typeface="Calibri" panose="020F0502020204030204" pitchFamily="34" charset="0"/>
                        </a:rPr>
                        <a:t>In Christianity, baptism is a symbolic way of joining the Church. Water is used in baptism as a symbol of washing away sin and the start of a new life. </a:t>
                      </a:r>
                    </a:p>
                    <a:p>
                      <a:pPr marL="285750" lvl="0" indent="-285750">
                        <a:buFont typeface="Arial" panose="020B0604020202020204" pitchFamily="34" charset="0"/>
                        <a:buChar char="•"/>
                      </a:pPr>
                      <a:r>
                        <a:rPr lang="en-GB" sz="1400" b="0" kern="1200" dirty="0">
                          <a:solidFill>
                            <a:schemeClr val="tx1"/>
                          </a:solidFill>
                          <a:effectLst/>
                          <a:latin typeface="+mj-lt"/>
                          <a:ea typeface="+mn-ea"/>
                          <a:cs typeface="Calibri" panose="020F0502020204030204" pitchFamily="34" charset="0"/>
                        </a:rPr>
                        <a:t>During the baptism service, godparents are sometimes given a lighted candle to represent the light of Jesus that has come into the baby’s life. </a:t>
                      </a:r>
                    </a:p>
                    <a:p>
                      <a:pPr marL="285750" lvl="0" indent="-285750">
                        <a:buFont typeface="Arial" panose="020B0604020202020204" pitchFamily="34" charset="0"/>
                        <a:buChar char="•"/>
                      </a:pPr>
                      <a:r>
                        <a:rPr lang="en-GB" sz="1400" b="0" kern="1200" dirty="0">
                          <a:solidFill>
                            <a:schemeClr val="tx1"/>
                          </a:solidFill>
                          <a:effectLst/>
                          <a:latin typeface="+mj-lt"/>
                          <a:ea typeface="+mn-ea"/>
                          <a:cs typeface="Calibri" panose="020F0502020204030204" pitchFamily="34" charset="0"/>
                        </a:rPr>
                        <a:t>When a Christian dies, it is seen as the end of his/her life on earth. A funeral is held for friends and family to grieve for the person who has died and give thanks for their life.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898668625"/>
              </p:ext>
            </p:extLst>
          </p:nvPr>
        </p:nvGraphicFramePr>
        <p:xfrm>
          <a:off x="4829506" y="88021"/>
          <a:ext cx="7129757" cy="944880"/>
        </p:xfrm>
        <a:graphic>
          <a:graphicData uri="http://schemas.openxmlformats.org/drawingml/2006/table">
            <a:tbl>
              <a:tblPr firstRow="1" bandRow="1">
                <a:tableStyleId>{5C22544A-7EE6-4342-B048-85BDC9FD1C3A}</a:tableStyleId>
              </a:tblPr>
              <a:tblGrid>
                <a:gridCol w="1609385">
                  <a:extLst>
                    <a:ext uri="{9D8B030D-6E8A-4147-A177-3AD203B41FA5}">
                      <a16:colId xmlns:a16="http://schemas.microsoft.com/office/drawing/2014/main" val="1701158635"/>
                    </a:ext>
                  </a:extLst>
                </a:gridCol>
                <a:gridCol w="4130515">
                  <a:extLst>
                    <a:ext uri="{9D8B030D-6E8A-4147-A177-3AD203B41FA5}">
                      <a16:colId xmlns:a16="http://schemas.microsoft.com/office/drawing/2014/main" val="3034589352"/>
                    </a:ext>
                  </a:extLst>
                </a:gridCol>
                <a:gridCol w="1389857">
                  <a:extLst>
                    <a:ext uri="{9D8B030D-6E8A-4147-A177-3AD203B41FA5}">
                      <a16:colId xmlns:a16="http://schemas.microsoft.com/office/drawing/2014/main" val="1922066720"/>
                    </a:ext>
                  </a:extLst>
                </a:gridCol>
              </a:tblGrid>
              <a:tr h="635112">
                <a:tc>
                  <a:txBody>
                    <a:bodyPr/>
                    <a:lstStyle/>
                    <a:p>
                      <a:r>
                        <a:rPr lang="en-US" sz="1400"/>
                        <a:t>Year group: 4</a:t>
                      </a:r>
                    </a:p>
                    <a:p>
                      <a:pPr lvl="0">
                        <a:buNone/>
                      </a:pPr>
                      <a:endParaRPr lang="en-US" sz="1400"/>
                    </a:p>
                  </a:txBody>
                  <a:tcPr/>
                </a:tc>
                <a:tc>
                  <a:txBody>
                    <a:bodyPr/>
                    <a:lstStyle/>
                    <a:p>
                      <a:r>
                        <a:rPr lang="en-US" sz="1400" dirty="0"/>
                        <a:t>Topic: The journey of life and death</a:t>
                      </a:r>
                    </a:p>
                    <a:p>
                      <a:r>
                        <a:rPr lang="en-US" sz="1400" i="1" dirty="0"/>
                        <a:t>Why do some people think life is like a journey? Where do we go? What do different people think about life after death?</a:t>
                      </a:r>
                    </a:p>
                  </a:txBody>
                  <a:tcPr/>
                </a:tc>
                <a:tc>
                  <a:txBody>
                    <a:bodyPr/>
                    <a:lstStyle/>
                    <a:p>
                      <a:r>
                        <a:rPr lang="en-US" sz="1400" dirty="0"/>
                        <a:t>Term: 5&amp;6</a:t>
                      </a:r>
                    </a:p>
                    <a:p>
                      <a:pPr lvl="0">
                        <a:buNone/>
                      </a:pPr>
                      <a:endParaRPr lang="en-US" sz="1400" dirty="0"/>
                    </a:p>
                  </a:txBody>
                  <a:tcPr/>
                </a:tc>
                <a:extLst>
                  <a:ext uri="{0D108BD9-81ED-4DB2-BD59-A6C34878D82A}">
                    <a16:rowId xmlns:a16="http://schemas.microsoft.com/office/drawing/2014/main" val="3581570372"/>
                  </a:ext>
                </a:extLst>
              </a:tr>
            </a:tbl>
          </a:graphicData>
        </a:graphic>
      </p:graphicFrame>
      <p:pic>
        <p:nvPicPr>
          <p:cNvPr id="4098" name="Picture 2" descr="A Hindu Naming Ceremony | Bay Area Event Photography ...">
            <a:extLst>
              <a:ext uri="{FF2B5EF4-FFF2-40B4-BE49-F238E27FC236}">
                <a16:creationId xmlns:a16="http://schemas.microsoft.com/office/drawing/2014/main" id="{D9D00F48-0CAD-8641-D3DD-F3C463058D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7736" y="5898642"/>
            <a:ext cx="1416613" cy="9448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56DBB9D-7B30-B767-EE54-7A36D683CD61}"/>
              </a:ext>
            </a:extLst>
          </p:cNvPr>
          <p:cNvSpPr txBox="1"/>
          <p:nvPr/>
        </p:nvSpPr>
        <p:spPr>
          <a:xfrm>
            <a:off x="2904349" y="6077842"/>
            <a:ext cx="1322798" cy="523220"/>
          </a:xfrm>
          <a:prstGeom prst="rect">
            <a:avLst/>
          </a:prstGeom>
          <a:noFill/>
        </p:spPr>
        <p:txBody>
          <a:bodyPr wrap="none" rtlCol="0">
            <a:spAutoFit/>
          </a:bodyPr>
          <a:lstStyle/>
          <a:p>
            <a:r>
              <a:rPr lang="en-GB" sz="1400" b="1" dirty="0"/>
              <a:t>Hindu naming</a:t>
            </a:r>
          </a:p>
          <a:p>
            <a:r>
              <a:rPr lang="en-GB" sz="1400" b="1" dirty="0"/>
              <a:t> ceremony </a:t>
            </a:r>
          </a:p>
        </p:txBody>
      </p:sp>
      <p:cxnSp>
        <p:nvCxnSpPr>
          <p:cNvPr id="5" name="Straight Arrow Connector 4">
            <a:extLst>
              <a:ext uri="{FF2B5EF4-FFF2-40B4-BE49-F238E27FC236}">
                <a16:creationId xmlns:a16="http://schemas.microsoft.com/office/drawing/2014/main" id="{1B4DBFCA-BEBC-AEB1-740F-BD13599A2584}"/>
              </a:ext>
            </a:extLst>
          </p:cNvPr>
          <p:cNvCxnSpPr/>
          <p:nvPr/>
        </p:nvCxnSpPr>
        <p:spPr>
          <a:xfrm flipH="1">
            <a:off x="3117773" y="6709272"/>
            <a:ext cx="71609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4100" name="Picture 4" descr="Image result for call allah in babys ear">
            <a:extLst>
              <a:ext uri="{FF2B5EF4-FFF2-40B4-BE49-F238E27FC236}">
                <a16:creationId xmlns:a16="http://schemas.microsoft.com/office/drawing/2014/main" id="{1C6F2EB3-2288-77FB-6D00-36292ECA2A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4449" y="5839921"/>
            <a:ext cx="1604732" cy="93005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D08BD3C-4B3C-D3BC-FC44-AD2512D07117}"/>
              </a:ext>
            </a:extLst>
          </p:cNvPr>
          <p:cNvSpPr txBox="1"/>
          <p:nvPr/>
        </p:nvSpPr>
        <p:spPr>
          <a:xfrm>
            <a:off x="6096000" y="5978085"/>
            <a:ext cx="2452466" cy="738664"/>
          </a:xfrm>
          <a:prstGeom prst="rect">
            <a:avLst/>
          </a:prstGeom>
          <a:noFill/>
        </p:spPr>
        <p:txBody>
          <a:bodyPr wrap="none" rtlCol="0">
            <a:spAutoFit/>
          </a:bodyPr>
          <a:lstStyle/>
          <a:p>
            <a:r>
              <a:rPr lang="en-GB" sz="1400" b="1" dirty="0"/>
              <a:t>Muslims make a call to </a:t>
            </a:r>
          </a:p>
          <a:p>
            <a:r>
              <a:rPr lang="en-GB" sz="1400" b="1" dirty="0"/>
              <a:t>Prayer in the ear of newborn</a:t>
            </a:r>
          </a:p>
          <a:p>
            <a:r>
              <a:rPr lang="en-GB" sz="1400" b="1" dirty="0"/>
              <a:t> baby</a:t>
            </a:r>
          </a:p>
        </p:txBody>
      </p:sp>
      <p:cxnSp>
        <p:nvCxnSpPr>
          <p:cNvPr id="9" name="Straight Arrow Connector 8">
            <a:extLst>
              <a:ext uri="{FF2B5EF4-FFF2-40B4-BE49-F238E27FC236}">
                <a16:creationId xmlns:a16="http://schemas.microsoft.com/office/drawing/2014/main" id="{EED79348-899F-D91B-43F2-87432EA61978}"/>
              </a:ext>
            </a:extLst>
          </p:cNvPr>
          <p:cNvCxnSpPr/>
          <p:nvPr/>
        </p:nvCxnSpPr>
        <p:spPr>
          <a:xfrm flipH="1">
            <a:off x="6246578" y="6717543"/>
            <a:ext cx="903384"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4102" name="Picture 6" descr="Image result for christening">
            <a:extLst>
              <a:ext uri="{FF2B5EF4-FFF2-40B4-BE49-F238E27FC236}">
                <a16:creationId xmlns:a16="http://schemas.microsoft.com/office/drawing/2014/main" id="{5B88438E-3CBD-EBE1-5D5C-1ED9C8EACE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48466" y="5572927"/>
            <a:ext cx="1787088" cy="119705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7848458-F072-FA54-2E4E-2A9B8C57D7A1}"/>
              </a:ext>
            </a:extLst>
          </p:cNvPr>
          <p:cNvSpPr txBox="1"/>
          <p:nvPr/>
        </p:nvSpPr>
        <p:spPr>
          <a:xfrm>
            <a:off x="10317810" y="5935618"/>
            <a:ext cx="1999265" cy="738664"/>
          </a:xfrm>
          <a:prstGeom prst="rect">
            <a:avLst/>
          </a:prstGeom>
          <a:noFill/>
        </p:spPr>
        <p:txBody>
          <a:bodyPr wrap="none" rtlCol="0">
            <a:spAutoFit/>
          </a:bodyPr>
          <a:lstStyle/>
          <a:p>
            <a:r>
              <a:rPr lang="en-GB" sz="1400" b="1" dirty="0"/>
              <a:t>Water is poured or</a:t>
            </a:r>
          </a:p>
          <a:p>
            <a:r>
              <a:rPr lang="en-GB" sz="1400" b="1" dirty="0"/>
              <a:t> wiped on baby’s </a:t>
            </a:r>
          </a:p>
          <a:p>
            <a:r>
              <a:rPr lang="en-GB" sz="1400" b="1" dirty="0"/>
              <a:t>head during a baptism</a:t>
            </a:r>
          </a:p>
        </p:txBody>
      </p:sp>
      <p:cxnSp>
        <p:nvCxnSpPr>
          <p:cNvPr id="13" name="Straight Arrow Connector 12">
            <a:extLst>
              <a:ext uri="{FF2B5EF4-FFF2-40B4-BE49-F238E27FC236}">
                <a16:creationId xmlns:a16="http://schemas.microsoft.com/office/drawing/2014/main" id="{E5504B15-D1C1-A5A3-1A47-956016201FDD}"/>
              </a:ext>
            </a:extLst>
          </p:cNvPr>
          <p:cNvCxnSpPr/>
          <p:nvPr/>
        </p:nvCxnSpPr>
        <p:spPr>
          <a:xfrm flipH="1">
            <a:off x="10439400" y="6716749"/>
            <a:ext cx="620486"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412655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F Kelly</DisplayName>
        <AccountId>167</AccountId>
        <AccountType/>
      </UserInfo>
    </SharedWithUsers>
    <MediaLengthInSeconds xmlns="8b73fee4-4ac8-4f88-ad2e-4ab6413e1b1c"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7CE4B86-4CD4-43A1-8698-357754AAD5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73fee4-4ac8-4f88-ad2e-4ab6413e1b1c"/>
    <ds:schemaRef ds:uri="fbdaa650-8cd8-42f6-940f-8c4192b287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D770B42-6AB1-4742-A7C9-0033CE9B861B}">
  <ds:schemaRefs>
    <ds:schemaRef ds:uri="fbdaa650-8cd8-42f6-940f-8c4192b28714"/>
    <ds:schemaRef ds:uri="http://schemas.microsoft.com/office/2006/metadata/properties"/>
    <ds:schemaRef ds:uri="8b73fee4-4ac8-4f88-ad2e-4ab6413e1b1c"/>
    <ds:schemaRef ds:uri="http://schemas.microsoft.com/office/2006/documentManagement/types"/>
    <ds:schemaRef ds:uri="http://purl.org/dc/terms/"/>
    <ds:schemaRef ds:uri="http://schemas.openxmlformats.org/package/2006/metadata/core-properties"/>
    <ds:schemaRef ds:uri="http://purl.org/dc/elements/1.1/"/>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6F04AFA0-56E6-4D61-A7EE-39B33765E3D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166</TotalTime>
  <Words>1497</Words>
  <Application>Microsoft Office PowerPoint</Application>
  <PresentationFormat>Widescreen</PresentationFormat>
  <Paragraphs>136</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Aptos</vt:lpstr>
      <vt:lpstr>Aptos Display</vt:lpstr>
      <vt:lpstr>Arial</vt:lpstr>
      <vt:lpstr>Britannic Bold</vt:lpstr>
      <vt:lpstr>Calibri</vt:lpstr>
      <vt:lpstr>Mystical Woods Rough Script</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lastModifiedBy>L Beldham</cp:lastModifiedBy>
  <cp:revision>1</cp:revision>
  <cp:lastPrinted>2023-04-27T09:41:41Z</cp:lastPrinted>
  <dcterms:created xsi:type="dcterms:W3CDTF">2023-03-17T10:15:59Z</dcterms:created>
  <dcterms:modified xsi:type="dcterms:W3CDTF">2025-01-13T14:01:57Z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26525300</vt:r8>
  </property>
  <property fmtid="{D5CDD505-2E9C-101B-9397-08002B2CF9AE}" pid="11" name="ComplianceAssetId">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