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4" r:id="rId4"/>
  </p:sldMasterIdLst>
  <p:notesMasterIdLst>
    <p:notesMasterId r:id="rId10"/>
  </p:notesMasterIdLst>
  <p:sldIdLst>
    <p:sldId id="256" r:id="rId5"/>
    <p:sldId id="257" r:id="rId6"/>
    <p:sldId id="258" r:id="rId7"/>
    <p:sldId id="259" r:id="rId8"/>
    <p:sldId id="261" r:id="rId9"/>
  </p:sldIdLst>
  <p:sldSz cx="12192000" cy="6858000"/>
  <p:notesSz cx="9926638" cy="143557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FEAFF"/>
    <a:srgbClr val="BAF4F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3284ADA-40D0-9051-DD86-33253AE51050}" v="3" dt="2025-01-07T10:31:43.75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0" d="100"/>
          <a:sy n="60" d="100"/>
        </p:scale>
        <p:origin x="88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 Beldham" userId="S::lbeldham@nottinghamacademy.org::7423f647-d816-4afc-8fbc-03de34d1b66d" providerId="AD" clId="Web-{6F70078E-4D1B-2698-13C8-8CC823D0BA31}"/>
    <pc:docChg chg="modSld addMainMaster delMainMaster">
      <pc:chgData name="L Beldham" userId="S::lbeldham@nottinghamacademy.org::7423f647-d816-4afc-8fbc-03de34d1b66d" providerId="AD" clId="Web-{6F70078E-4D1B-2698-13C8-8CC823D0BA31}" dt="2024-12-13T13:30:21.889" v="373"/>
      <pc:docMkLst>
        <pc:docMk/>
      </pc:docMkLst>
      <pc:sldChg chg="mod setBg modClrScheme chgLayout">
        <pc:chgData name="L Beldham" userId="S::lbeldham@nottinghamacademy.org::7423f647-d816-4afc-8fbc-03de34d1b66d" providerId="AD" clId="Web-{6F70078E-4D1B-2698-13C8-8CC823D0BA31}" dt="2024-12-13T11:35:55.782" v="3"/>
        <pc:sldMkLst>
          <pc:docMk/>
          <pc:sldMk cId="2994806505" sldId="256"/>
        </pc:sldMkLst>
      </pc:sldChg>
      <pc:sldChg chg="addSp delSp modSp mod setBg modClrScheme chgLayout">
        <pc:chgData name="L Beldham" userId="S::lbeldham@nottinghamacademy.org::7423f647-d816-4afc-8fbc-03de34d1b66d" providerId="AD" clId="Web-{6F70078E-4D1B-2698-13C8-8CC823D0BA31}" dt="2024-12-13T13:30:21.889" v="373"/>
        <pc:sldMkLst>
          <pc:docMk/>
          <pc:sldMk cId="621355628" sldId="257"/>
        </pc:sldMkLst>
        <pc:spChg chg="add del mod">
          <ac:chgData name="L Beldham" userId="S::lbeldham@nottinghamacademy.org::7423f647-d816-4afc-8fbc-03de34d1b66d" providerId="AD" clId="Web-{6F70078E-4D1B-2698-13C8-8CC823D0BA31}" dt="2024-12-13T13:28:53.323" v="360"/>
          <ac:spMkLst>
            <pc:docMk/>
            <pc:sldMk cId="621355628" sldId="257"/>
            <ac:spMk id="9" creationId="{D6BD35AF-6CE6-D893-A333-CBBD1E638840}"/>
          </ac:spMkLst>
        </pc:spChg>
        <pc:spChg chg="add mod">
          <ac:chgData name="L Beldham" userId="S::lbeldham@nottinghamacademy.org::7423f647-d816-4afc-8fbc-03de34d1b66d" providerId="AD" clId="Web-{6F70078E-4D1B-2698-13C8-8CC823D0BA31}" dt="2024-12-13T13:29:59.747" v="372" actId="1076"/>
          <ac:spMkLst>
            <pc:docMk/>
            <pc:sldMk cId="621355628" sldId="257"/>
            <ac:spMk id="10" creationId="{909AF128-2C43-C33D-75AF-8172B97DBC37}"/>
          </ac:spMkLst>
        </pc:spChg>
        <pc:graphicFrameChg chg="mod modGraphic">
          <ac:chgData name="L Beldham" userId="S::lbeldham@nottinghamacademy.org::7423f647-d816-4afc-8fbc-03de34d1b66d" providerId="AD" clId="Web-{6F70078E-4D1B-2698-13C8-8CC823D0BA31}" dt="2024-12-13T11:38:20.036" v="11"/>
          <ac:graphicFrameMkLst>
            <pc:docMk/>
            <pc:sldMk cId="621355628" sldId="257"/>
            <ac:graphicFrameMk id="2" creationId="{C4AF6058-DDD6-C1BE-50F2-2CBF7FE47B07}"/>
          </ac:graphicFrameMkLst>
        </pc:graphicFrameChg>
        <pc:graphicFrameChg chg="del">
          <ac:chgData name="L Beldham" userId="S::lbeldham@nottinghamacademy.org::7423f647-d816-4afc-8fbc-03de34d1b66d" providerId="AD" clId="Web-{6F70078E-4D1B-2698-13C8-8CC823D0BA31}" dt="2024-12-13T13:23:03.684" v="270"/>
          <ac:graphicFrameMkLst>
            <pc:docMk/>
            <pc:sldMk cId="621355628" sldId="257"/>
            <ac:graphicFrameMk id="3" creationId="{F18D7687-CF4D-1DBE-ADA9-BA9C56E27BB5}"/>
          </ac:graphicFrameMkLst>
        </pc:graphicFrameChg>
        <pc:graphicFrameChg chg="mod modGraphic">
          <ac:chgData name="L Beldham" userId="S::lbeldham@nottinghamacademy.org::7423f647-d816-4afc-8fbc-03de34d1b66d" providerId="AD" clId="Web-{6F70078E-4D1B-2698-13C8-8CC823D0BA31}" dt="2024-12-13T11:39:22.022" v="18"/>
          <ac:graphicFrameMkLst>
            <pc:docMk/>
            <pc:sldMk cId="621355628" sldId="257"/>
            <ac:graphicFrameMk id="12" creationId="{10982FD2-2C32-E804-B331-0F0FC65E6E08}"/>
          </ac:graphicFrameMkLst>
        </pc:graphicFrameChg>
        <pc:graphicFrameChg chg="mod modGraphic">
          <ac:chgData name="L Beldham" userId="S::lbeldham@nottinghamacademy.org::7423f647-d816-4afc-8fbc-03de34d1b66d" providerId="AD" clId="Web-{6F70078E-4D1B-2698-13C8-8CC823D0BA31}" dt="2024-12-13T13:24:06.812" v="325" actId="1076"/>
          <ac:graphicFrameMkLst>
            <pc:docMk/>
            <pc:sldMk cId="621355628" sldId="257"/>
            <ac:graphicFrameMk id="14" creationId="{D44A2164-E999-CFDE-14A3-932F98EBE082}"/>
          </ac:graphicFrameMkLst>
        </pc:graphicFrameChg>
        <pc:picChg chg="add del mod">
          <ac:chgData name="L Beldham" userId="S::lbeldham@nottinghamacademy.org::7423f647-d816-4afc-8fbc-03de34d1b66d" providerId="AD" clId="Web-{6F70078E-4D1B-2698-13C8-8CC823D0BA31}" dt="2024-12-13T11:37:22.221" v="8"/>
          <ac:picMkLst>
            <pc:docMk/>
            <pc:sldMk cId="621355628" sldId="257"/>
            <ac:picMk id="4" creationId="{853E518C-D9FD-04AB-4D32-E119DEA0FA11}"/>
          </ac:picMkLst>
        </pc:picChg>
        <pc:picChg chg="add mod">
          <ac:chgData name="L Beldham" userId="S::lbeldham@nottinghamacademy.org::7423f647-d816-4afc-8fbc-03de34d1b66d" providerId="AD" clId="Web-{6F70078E-4D1B-2698-13C8-8CC823D0BA31}" dt="2024-12-13T13:23:20.326" v="278" actId="1076"/>
          <ac:picMkLst>
            <pc:docMk/>
            <pc:sldMk cId="621355628" sldId="257"/>
            <ac:picMk id="4" creationId="{BAA086A2-E119-8505-9D23-5C0BD492A149}"/>
          </ac:picMkLst>
        </pc:picChg>
        <pc:picChg chg="add mod">
          <ac:chgData name="L Beldham" userId="S::lbeldham@nottinghamacademy.org::7423f647-d816-4afc-8fbc-03de34d1b66d" providerId="AD" clId="Web-{6F70078E-4D1B-2698-13C8-8CC823D0BA31}" dt="2024-12-13T13:24:13.156" v="326" actId="1076"/>
          <ac:picMkLst>
            <pc:docMk/>
            <pc:sldMk cId="621355628" sldId="257"/>
            <ac:picMk id="5" creationId="{A1C83701-CFCB-3D2B-A9B9-5891D0BAC5DC}"/>
          </ac:picMkLst>
        </pc:picChg>
        <pc:picChg chg="add mod">
          <ac:chgData name="L Beldham" userId="S::lbeldham@nottinghamacademy.org::7423f647-d816-4afc-8fbc-03de34d1b66d" providerId="AD" clId="Web-{6F70078E-4D1B-2698-13C8-8CC823D0BA31}" dt="2024-12-13T12:01:52.656" v="229" actId="1076"/>
          <ac:picMkLst>
            <pc:docMk/>
            <pc:sldMk cId="621355628" sldId="257"/>
            <ac:picMk id="7" creationId="{21D4CC43-DAAD-1AFF-3956-88F7E2BA5427}"/>
          </ac:picMkLst>
        </pc:picChg>
        <pc:picChg chg="add mod">
          <ac:chgData name="L Beldham" userId="S::lbeldham@nottinghamacademy.org::7423f647-d816-4afc-8fbc-03de34d1b66d" providerId="AD" clId="Web-{6F70078E-4D1B-2698-13C8-8CC823D0BA31}" dt="2024-12-13T13:26:16.676" v="337" actId="1076"/>
          <ac:picMkLst>
            <pc:docMk/>
            <pc:sldMk cId="621355628" sldId="257"/>
            <ac:picMk id="8" creationId="{5DE0B8D0-CA08-A301-23D5-68D81090D92F}"/>
          </ac:picMkLst>
        </pc:picChg>
        <pc:picChg chg="add del mod">
          <ac:chgData name="L Beldham" userId="S::lbeldham@nottinghamacademy.org::7423f647-d816-4afc-8fbc-03de34d1b66d" providerId="AD" clId="Web-{6F70078E-4D1B-2698-13C8-8CC823D0BA31}" dt="2024-12-13T12:01:22.233" v="216"/>
          <ac:picMkLst>
            <pc:docMk/>
            <pc:sldMk cId="621355628" sldId="257"/>
            <ac:picMk id="8" creationId="{778F2EE0-C410-26CE-A7C0-FA078D29DB2A}"/>
          </ac:picMkLst>
        </pc:picChg>
        <pc:picChg chg="mod">
          <ac:chgData name="L Beldham" userId="S::lbeldham@nottinghamacademy.org::7423f647-d816-4afc-8fbc-03de34d1b66d" providerId="AD" clId="Web-{6F70078E-4D1B-2698-13C8-8CC823D0BA31}" dt="2024-12-13T13:26:32.146" v="339" actId="14100"/>
          <ac:picMkLst>
            <pc:docMk/>
            <pc:sldMk cId="621355628" sldId="257"/>
            <ac:picMk id="1026" creationId="{CD45D30C-C73B-6A1A-5713-43C5DF8C9259}"/>
          </ac:picMkLst>
        </pc:picChg>
        <pc:picChg chg="mod">
          <ac:chgData name="L Beldham" userId="S::lbeldham@nottinghamacademy.org::7423f647-d816-4afc-8fbc-03de34d1b66d" providerId="AD" clId="Web-{6F70078E-4D1B-2698-13C8-8CC823D0BA31}" dt="2024-12-13T13:26:28.427" v="338" actId="1076"/>
          <ac:picMkLst>
            <pc:docMk/>
            <pc:sldMk cId="621355628" sldId="257"/>
            <ac:picMk id="1030" creationId="{6968436D-CA59-8D71-4E05-6D90610804E2}"/>
          </ac:picMkLst>
        </pc:picChg>
        <pc:picChg chg="mod">
          <ac:chgData name="L Beldham" userId="S::lbeldham@nottinghamacademy.org::7423f647-d816-4afc-8fbc-03de34d1b66d" providerId="AD" clId="Web-{6F70078E-4D1B-2698-13C8-8CC823D0BA31}" dt="2024-12-13T13:26:14.317" v="336" actId="14100"/>
          <ac:picMkLst>
            <pc:docMk/>
            <pc:sldMk cId="621355628" sldId="257"/>
            <ac:picMk id="1032" creationId="{8CEE8BCF-2230-52F0-7347-26FC9D9E4092}"/>
          </ac:picMkLst>
        </pc:picChg>
        <pc:cxnChg chg="add">
          <ac:chgData name="L Beldham" userId="S::lbeldham@nottinghamacademy.org::7423f647-d816-4afc-8fbc-03de34d1b66d" providerId="AD" clId="Web-{6F70078E-4D1B-2698-13C8-8CC823D0BA31}" dt="2024-12-13T13:30:21.889" v="373"/>
          <ac:cxnSpMkLst>
            <pc:docMk/>
            <pc:sldMk cId="621355628" sldId="257"/>
            <ac:cxnSpMk id="11" creationId="{4742975D-24CC-E581-A105-3635170CA736}"/>
          </ac:cxnSpMkLst>
        </pc:cxnChg>
      </pc:sldChg>
      <pc:sldChg chg="mod modClrScheme chgLayout">
        <pc:chgData name="L Beldham" userId="S::lbeldham@nottinghamacademy.org::7423f647-d816-4afc-8fbc-03de34d1b66d" providerId="AD" clId="Web-{6F70078E-4D1B-2698-13C8-8CC823D0BA31}" dt="2024-12-13T11:35:29.531" v="1"/>
        <pc:sldMkLst>
          <pc:docMk/>
          <pc:sldMk cId="1621808961" sldId="258"/>
        </pc:sldMkLst>
      </pc:sldChg>
      <pc:sldChg chg="mod modClrScheme chgLayout">
        <pc:chgData name="L Beldham" userId="S::lbeldham@nottinghamacademy.org::7423f647-d816-4afc-8fbc-03de34d1b66d" providerId="AD" clId="Web-{6F70078E-4D1B-2698-13C8-8CC823D0BA31}" dt="2024-12-13T11:35:29.531" v="1"/>
        <pc:sldMkLst>
          <pc:docMk/>
          <pc:sldMk cId="2262373343" sldId="259"/>
        </pc:sldMkLst>
      </pc:sldChg>
      <pc:sldChg chg="mod modClrScheme chgLayout">
        <pc:chgData name="L Beldham" userId="S::lbeldham@nottinghamacademy.org::7423f647-d816-4afc-8fbc-03de34d1b66d" providerId="AD" clId="Web-{6F70078E-4D1B-2698-13C8-8CC823D0BA31}" dt="2024-12-13T11:35:29.531" v="1"/>
        <pc:sldMkLst>
          <pc:docMk/>
          <pc:sldMk cId="1914112423" sldId="261"/>
        </pc:sldMkLst>
      </pc:sldChg>
      <pc:sldMasterChg chg="del delSldLayout">
        <pc:chgData name="L Beldham" userId="S::lbeldham@nottinghamacademy.org::7423f647-d816-4afc-8fbc-03de34d1b66d" providerId="AD" clId="Web-{6F70078E-4D1B-2698-13C8-8CC823D0BA31}" dt="2024-12-13T11:35:29.531" v="1"/>
        <pc:sldMasterMkLst>
          <pc:docMk/>
          <pc:sldMasterMk cId="2405372004" sldId="2147483765"/>
        </pc:sldMasterMkLst>
        <pc:sldLayoutChg chg="del">
          <pc:chgData name="L Beldham" userId="S::lbeldham@nottinghamacademy.org::7423f647-d816-4afc-8fbc-03de34d1b66d" providerId="AD" clId="Web-{6F70078E-4D1B-2698-13C8-8CC823D0BA31}" dt="2024-12-13T11:35:29.531" v="1"/>
          <pc:sldLayoutMkLst>
            <pc:docMk/>
            <pc:sldMasterMk cId="2405372004" sldId="2147483765"/>
            <pc:sldLayoutMk cId="2609611746" sldId="2147483766"/>
          </pc:sldLayoutMkLst>
        </pc:sldLayoutChg>
        <pc:sldLayoutChg chg="del">
          <pc:chgData name="L Beldham" userId="S::lbeldham@nottinghamacademy.org::7423f647-d816-4afc-8fbc-03de34d1b66d" providerId="AD" clId="Web-{6F70078E-4D1B-2698-13C8-8CC823D0BA31}" dt="2024-12-13T11:35:29.531" v="1"/>
          <pc:sldLayoutMkLst>
            <pc:docMk/>
            <pc:sldMasterMk cId="2405372004" sldId="2147483765"/>
            <pc:sldLayoutMk cId="1881716458" sldId="2147483767"/>
          </pc:sldLayoutMkLst>
        </pc:sldLayoutChg>
        <pc:sldLayoutChg chg="del">
          <pc:chgData name="L Beldham" userId="S::lbeldham@nottinghamacademy.org::7423f647-d816-4afc-8fbc-03de34d1b66d" providerId="AD" clId="Web-{6F70078E-4D1B-2698-13C8-8CC823D0BA31}" dt="2024-12-13T11:35:29.531" v="1"/>
          <pc:sldLayoutMkLst>
            <pc:docMk/>
            <pc:sldMasterMk cId="2405372004" sldId="2147483765"/>
            <pc:sldLayoutMk cId="399277412" sldId="2147483768"/>
          </pc:sldLayoutMkLst>
        </pc:sldLayoutChg>
        <pc:sldLayoutChg chg="del">
          <pc:chgData name="L Beldham" userId="S::lbeldham@nottinghamacademy.org::7423f647-d816-4afc-8fbc-03de34d1b66d" providerId="AD" clId="Web-{6F70078E-4D1B-2698-13C8-8CC823D0BA31}" dt="2024-12-13T11:35:29.531" v="1"/>
          <pc:sldLayoutMkLst>
            <pc:docMk/>
            <pc:sldMasterMk cId="2405372004" sldId="2147483765"/>
            <pc:sldLayoutMk cId="3291741116" sldId="2147483769"/>
          </pc:sldLayoutMkLst>
        </pc:sldLayoutChg>
        <pc:sldLayoutChg chg="del">
          <pc:chgData name="L Beldham" userId="S::lbeldham@nottinghamacademy.org::7423f647-d816-4afc-8fbc-03de34d1b66d" providerId="AD" clId="Web-{6F70078E-4D1B-2698-13C8-8CC823D0BA31}" dt="2024-12-13T11:35:29.531" v="1"/>
          <pc:sldLayoutMkLst>
            <pc:docMk/>
            <pc:sldMasterMk cId="2405372004" sldId="2147483765"/>
            <pc:sldLayoutMk cId="4005317610" sldId="2147483770"/>
          </pc:sldLayoutMkLst>
        </pc:sldLayoutChg>
        <pc:sldLayoutChg chg="del">
          <pc:chgData name="L Beldham" userId="S::lbeldham@nottinghamacademy.org::7423f647-d816-4afc-8fbc-03de34d1b66d" providerId="AD" clId="Web-{6F70078E-4D1B-2698-13C8-8CC823D0BA31}" dt="2024-12-13T11:35:29.531" v="1"/>
          <pc:sldLayoutMkLst>
            <pc:docMk/>
            <pc:sldMasterMk cId="2405372004" sldId="2147483765"/>
            <pc:sldLayoutMk cId="2535127852" sldId="2147483771"/>
          </pc:sldLayoutMkLst>
        </pc:sldLayoutChg>
        <pc:sldLayoutChg chg="del">
          <pc:chgData name="L Beldham" userId="S::lbeldham@nottinghamacademy.org::7423f647-d816-4afc-8fbc-03de34d1b66d" providerId="AD" clId="Web-{6F70078E-4D1B-2698-13C8-8CC823D0BA31}" dt="2024-12-13T11:35:29.531" v="1"/>
          <pc:sldLayoutMkLst>
            <pc:docMk/>
            <pc:sldMasterMk cId="2405372004" sldId="2147483765"/>
            <pc:sldLayoutMk cId="3320078572" sldId="2147483772"/>
          </pc:sldLayoutMkLst>
        </pc:sldLayoutChg>
        <pc:sldLayoutChg chg="del">
          <pc:chgData name="L Beldham" userId="S::lbeldham@nottinghamacademy.org::7423f647-d816-4afc-8fbc-03de34d1b66d" providerId="AD" clId="Web-{6F70078E-4D1B-2698-13C8-8CC823D0BA31}" dt="2024-12-13T11:35:29.531" v="1"/>
          <pc:sldLayoutMkLst>
            <pc:docMk/>
            <pc:sldMasterMk cId="2405372004" sldId="2147483765"/>
            <pc:sldLayoutMk cId="2285828770" sldId="2147483773"/>
          </pc:sldLayoutMkLst>
        </pc:sldLayoutChg>
        <pc:sldLayoutChg chg="del">
          <pc:chgData name="L Beldham" userId="S::lbeldham@nottinghamacademy.org::7423f647-d816-4afc-8fbc-03de34d1b66d" providerId="AD" clId="Web-{6F70078E-4D1B-2698-13C8-8CC823D0BA31}" dt="2024-12-13T11:35:29.531" v="1"/>
          <pc:sldLayoutMkLst>
            <pc:docMk/>
            <pc:sldMasterMk cId="2405372004" sldId="2147483765"/>
            <pc:sldLayoutMk cId="1823969470" sldId="2147483774"/>
          </pc:sldLayoutMkLst>
        </pc:sldLayoutChg>
        <pc:sldLayoutChg chg="del">
          <pc:chgData name="L Beldham" userId="S::lbeldham@nottinghamacademy.org::7423f647-d816-4afc-8fbc-03de34d1b66d" providerId="AD" clId="Web-{6F70078E-4D1B-2698-13C8-8CC823D0BA31}" dt="2024-12-13T11:35:29.531" v="1"/>
          <pc:sldLayoutMkLst>
            <pc:docMk/>
            <pc:sldMasterMk cId="2405372004" sldId="2147483765"/>
            <pc:sldLayoutMk cId="450623730" sldId="2147483775"/>
          </pc:sldLayoutMkLst>
        </pc:sldLayoutChg>
        <pc:sldLayoutChg chg="del">
          <pc:chgData name="L Beldham" userId="S::lbeldham@nottinghamacademy.org::7423f647-d816-4afc-8fbc-03de34d1b66d" providerId="AD" clId="Web-{6F70078E-4D1B-2698-13C8-8CC823D0BA31}" dt="2024-12-13T11:35:29.531" v="1"/>
          <pc:sldLayoutMkLst>
            <pc:docMk/>
            <pc:sldMasterMk cId="2405372004" sldId="2147483765"/>
            <pc:sldLayoutMk cId="4245192630" sldId="2147483776"/>
          </pc:sldLayoutMkLst>
        </pc:sldLayoutChg>
        <pc:sldLayoutChg chg="del">
          <pc:chgData name="L Beldham" userId="S::lbeldham@nottinghamacademy.org::7423f647-d816-4afc-8fbc-03de34d1b66d" providerId="AD" clId="Web-{6F70078E-4D1B-2698-13C8-8CC823D0BA31}" dt="2024-12-13T11:35:29.531" v="1"/>
          <pc:sldLayoutMkLst>
            <pc:docMk/>
            <pc:sldMasterMk cId="2405372004" sldId="2147483765"/>
            <pc:sldLayoutMk cId="1870932390" sldId="2147483777"/>
          </pc:sldLayoutMkLst>
        </pc:sldLayoutChg>
        <pc:sldLayoutChg chg="del">
          <pc:chgData name="L Beldham" userId="S::lbeldham@nottinghamacademy.org::7423f647-d816-4afc-8fbc-03de34d1b66d" providerId="AD" clId="Web-{6F70078E-4D1B-2698-13C8-8CC823D0BA31}" dt="2024-12-13T11:35:29.531" v="1"/>
          <pc:sldLayoutMkLst>
            <pc:docMk/>
            <pc:sldMasterMk cId="2405372004" sldId="2147483765"/>
            <pc:sldLayoutMk cId="1616426031" sldId="2147483778"/>
          </pc:sldLayoutMkLst>
        </pc:sldLayoutChg>
        <pc:sldLayoutChg chg="del">
          <pc:chgData name="L Beldham" userId="S::lbeldham@nottinghamacademy.org::7423f647-d816-4afc-8fbc-03de34d1b66d" providerId="AD" clId="Web-{6F70078E-4D1B-2698-13C8-8CC823D0BA31}" dt="2024-12-13T11:35:29.531" v="1"/>
          <pc:sldLayoutMkLst>
            <pc:docMk/>
            <pc:sldMasterMk cId="2405372004" sldId="2147483765"/>
            <pc:sldLayoutMk cId="4036695815" sldId="2147483779"/>
          </pc:sldLayoutMkLst>
        </pc:sldLayoutChg>
        <pc:sldLayoutChg chg="del">
          <pc:chgData name="L Beldham" userId="S::lbeldham@nottinghamacademy.org::7423f647-d816-4afc-8fbc-03de34d1b66d" providerId="AD" clId="Web-{6F70078E-4D1B-2698-13C8-8CC823D0BA31}" dt="2024-12-13T11:35:29.531" v="1"/>
          <pc:sldLayoutMkLst>
            <pc:docMk/>
            <pc:sldMasterMk cId="2405372004" sldId="2147483765"/>
            <pc:sldLayoutMk cId="2583166050" sldId="2147483780"/>
          </pc:sldLayoutMkLst>
        </pc:sldLayoutChg>
        <pc:sldLayoutChg chg="del">
          <pc:chgData name="L Beldham" userId="S::lbeldham@nottinghamacademy.org::7423f647-d816-4afc-8fbc-03de34d1b66d" providerId="AD" clId="Web-{6F70078E-4D1B-2698-13C8-8CC823D0BA31}" dt="2024-12-13T11:35:29.531" v="1"/>
          <pc:sldLayoutMkLst>
            <pc:docMk/>
            <pc:sldMasterMk cId="2405372004" sldId="2147483765"/>
            <pc:sldLayoutMk cId="2169663169" sldId="2147483781"/>
          </pc:sldLayoutMkLst>
        </pc:sldLayoutChg>
      </pc:sldMasterChg>
      <pc:sldMasterChg chg="add addSldLayout modSldLayout">
        <pc:chgData name="L Beldham" userId="S::lbeldham@nottinghamacademy.org::7423f647-d816-4afc-8fbc-03de34d1b66d" providerId="AD" clId="Web-{6F70078E-4D1B-2698-13C8-8CC823D0BA31}" dt="2024-12-13T11:35:29.531" v="1"/>
        <pc:sldMasterMkLst>
          <pc:docMk/>
          <pc:sldMasterMk cId="2036577767" sldId="2147483782"/>
        </pc:sldMasterMkLst>
        <pc:sldLayoutChg chg="add mod replId">
          <pc:chgData name="L Beldham" userId="S::lbeldham@nottinghamacademy.org::7423f647-d816-4afc-8fbc-03de34d1b66d" providerId="AD" clId="Web-{6F70078E-4D1B-2698-13C8-8CC823D0BA31}" dt="2024-12-13T11:35:29.531" v="1"/>
          <pc:sldLayoutMkLst>
            <pc:docMk/>
            <pc:sldMasterMk cId="2036577767" sldId="2147483782"/>
            <pc:sldLayoutMk cId="4060115684" sldId="2147483783"/>
          </pc:sldLayoutMkLst>
        </pc:sldLayoutChg>
        <pc:sldLayoutChg chg="add mod replId">
          <pc:chgData name="L Beldham" userId="S::lbeldham@nottinghamacademy.org::7423f647-d816-4afc-8fbc-03de34d1b66d" providerId="AD" clId="Web-{6F70078E-4D1B-2698-13C8-8CC823D0BA31}" dt="2024-12-13T11:35:29.531" v="1"/>
          <pc:sldLayoutMkLst>
            <pc:docMk/>
            <pc:sldMasterMk cId="2036577767" sldId="2147483782"/>
            <pc:sldLayoutMk cId="1951365898" sldId="2147483784"/>
          </pc:sldLayoutMkLst>
        </pc:sldLayoutChg>
        <pc:sldLayoutChg chg="add mod replId">
          <pc:chgData name="L Beldham" userId="S::lbeldham@nottinghamacademy.org::7423f647-d816-4afc-8fbc-03de34d1b66d" providerId="AD" clId="Web-{6F70078E-4D1B-2698-13C8-8CC823D0BA31}" dt="2024-12-13T11:35:29.531" v="1"/>
          <pc:sldLayoutMkLst>
            <pc:docMk/>
            <pc:sldMasterMk cId="2036577767" sldId="2147483782"/>
            <pc:sldLayoutMk cId="418029727" sldId="2147483785"/>
          </pc:sldLayoutMkLst>
        </pc:sldLayoutChg>
        <pc:sldLayoutChg chg="add mod replId">
          <pc:chgData name="L Beldham" userId="S::lbeldham@nottinghamacademy.org::7423f647-d816-4afc-8fbc-03de34d1b66d" providerId="AD" clId="Web-{6F70078E-4D1B-2698-13C8-8CC823D0BA31}" dt="2024-12-13T11:35:29.531" v="1"/>
          <pc:sldLayoutMkLst>
            <pc:docMk/>
            <pc:sldMasterMk cId="2036577767" sldId="2147483782"/>
            <pc:sldLayoutMk cId="3623946189" sldId="2147483786"/>
          </pc:sldLayoutMkLst>
        </pc:sldLayoutChg>
        <pc:sldLayoutChg chg="add mod replId">
          <pc:chgData name="L Beldham" userId="S::lbeldham@nottinghamacademy.org::7423f647-d816-4afc-8fbc-03de34d1b66d" providerId="AD" clId="Web-{6F70078E-4D1B-2698-13C8-8CC823D0BA31}" dt="2024-12-13T11:35:29.531" v="1"/>
          <pc:sldLayoutMkLst>
            <pc:docMk/>
            <pc:sldMasterMk cId="2036577767" sldId="2147483782"/>
            <pc:sldLayoutMk cId="2224619443" sldId="2147483787"/>
          </pc:sldLayoutMkLst>
        </pc:sldLayoutChg>
        <pc:sldLayoutChg chg="add mod replId">
          <pc:chgData name="L Beldham" userId="S::lbeldham@nottinghamacademy.org::7423f647-d816-4afc-8fbc-03de34d1b66d" providerId="AD" clId="Web-{6F70078E-4D1B-2698-13C8-8CC823D0BA31}" dt="2024-12-13T11:35:29.531" v="1"/>
          <pc:sldLayoutMkLst>
            <pc:docMk/>
            <pc:sldMasterMk cId="2036577767" sldId="2147483782"/>
            <pc:sldLayoutMk cId="2153812354" sldId="2147483788"/>
          </pc:sldLayoutMkLst>
        </pc:sldLayoutChg>
        <pc:sldLayoutChg chg="add mod replId">
          <pc:chgData name="L Beldham" userId="S::lbeldham@nottinghamacademy.org::7423f647-d816-4afc-8fbc-03de34d1b66d" providerId="AD" clId="Web-{6F70078E-4D1B-2698-13C8-8CC823D0BA31}" dt="2024-12-13T11:35:29.531" v="1"/>
          <pc:sldLayoutMkLst>
            <pc:docMk/>
            <pc:sldMasterMk cId="2036577767" sldId="2147483782"/>
            <pc:sldLayoutMk cId="1844745860" sldId="2147483789"/>
          </pc:sldLayoutMkLst>
        </pc:sldLayoutChg>
        <pc:sldLayoutChg chg="add mod replId">
          <pc:chgData name="L Beldham" userId="S::lbeldham@nottinghamacademy.org::7423f647-d816-4afc-8fbc-03de34d1b66d" providerId="AD" clId="Web-{6F70078E-4D1B-2698-13C8-8CC823D0BA31}" dt="2024-12-13T11:35:29.531" v="1"/>
          <pc:sldLayoutMkLst>
            <pc:docMk/>
            <pc:sldMasterMk cId="2036577767" sldId="2147483782"/>
            <pc:sldLayoutMk cId="2982114715" sldId="2147483790"/>
          </pc:sldLayoutMkLst>
        </pc:sldLayoutChg>
        <pc:sldLayoutChg chg="add mod replId">
          <pc:chgData name="L Beldham" userId="S::lbeldham@nottinghamacademy.org::7423f647-d816-4afc-8fbc-03de34d1b66d" providerId="AD" clId="Web-{6F70078E-4D1B-2698-13C8-8CC823D0BA31}" dt="2024-12-13T11:35:29.531" v="1"/>
          <pc:sldLayoutMkLst>
            <pc:docMk/>
            <pc:sldMasterMk cId="2036577767" sldId="2147483782"/>
            <pc:sldLayoutMk cId="3866869643" sldId="2147483791"/>
          </pc:sldLayoutMkLst>
        </pc:sldLayoutChg>
        <pc:sldLayoutChg chg="add mod replId">
          <pc:chgData name="L Beldham" userId="S::lbeldham@nottinghamacademy.org::7423f647-d816-4afc-8fbc-03de34d1b66d" providerId="AD" clId="Web-{6F70078E-4D1B-2698-13C8-8CC823D0BA31}" dt="2024-12-13T11:35:29.531" v="1"/>
          <pc:sldLayoutMkLst>
            <pc:docMk/>
            <pc:sldMasterMk cId="2036577767" sldId="2147483782"/>
            <pc:sldLayoutMk cId="3855332092" sldId="2147483792"/>
          </pc:sldLayoutMkLst>
        </pc:sldLayoutChg>
        <pc:sldLayoutChg chg="add mod replId">
          <pc:chgData name="L Beldham" userId="S::lbeldham@nottinghamacademy.org::7423f647-d816-4afc-8fbc-03de34d1b66d" providerId="AD" clId="Web-{6F70078E-4D1B-2698-13C8-8CC823D0BA31}" dt="2024-12-13T11:35:29.531" v="1"/>
          <pc:sldLayoutMkLst>
            <pc:docMk/>
            <pc:sldMasterMk cId="2036577767" sldId="2147483782"/>
            <pc:sldLayoutMk cId="1819991162" sldId="2147483793"/>
          </pc:sldLayoutMkLst>
        </pc:sldLayoutChg>
      </pc:sldMasterChg>
    </pc:docChg>
  </pc:docChgLst>
  <pc:docChgLst>
    <pc:chgData name="L Beldham" userId="S::lbeldham@nottinghamacademy.org::7423f647-d816-4afc-8fbc-03de34d1b66d" providerId="AD" clId="Web-{A994261C-8F11-B397-8958-DAE28D28EE73}"/>
    <pc:docChg chg="modSld">
      <pc:chgData name="L Beldham" userId="S::lbeldham@nottinghamacademy.org::7423f647-d816-4afc-8fbc-03de34d1b66d" providerId="AD" clId="Web-{A994261C-8F11-B397-8958-DAE28D28EE73}" dt="2023-10-17T09:38:36.822" v="1" actId="1076"/>
      <pc:docMkLst>
        <pc:docMk/>
      </pc:docMkLst>
      <pc:sldChg chg="modSp">
        <pc:chgData name="L Beldham" userId="S::lbeldham@nottinghamacademy.org::7423f647-d816-4afc-8fbc-03de34d1b66d" providerId="AD" clId="Web-{A994261C-8F11-B397-8958-DAE28D28EE73}" dt="2023-10-17T09:38:36.822" v="1" actId="1076"/>
        <pc:sldMkLst>
          <pc:docMk/>
          <pc:sldMk cId="621355628" sldId="257"/>
        </pc:sldMkLst>
      </pc:sldChg>
    </pc:docChg>
  </pc:docChgLst>
  <pc:docChgLst>
    <pc:chgData name="L Beldham" userId="S::lbeldham@nottinghamacademy.org::7423f647-d816-4afc-8fbc-03de34d1b66d" providerId="AD" clId="Web-{93284ADA-40D0-9051-DD86-33253AE51050}"/>
    <pc:docChg chg="modSld">
      <pc:chgData name="L Beldham" userId="S::lbeldham@nottinghamacademy.org::7423f647-d816-4afc-8fbc-03de34d1b66d" providerId="AD" clId="Web-{93284ADA-40D0-9051-DD86-33253AE51050}" dt="2025-01-07T10:31:43.752" v="2" actId="1076"/>
      <pc:docMkLst>
        <pc:docMk/>
      </pc:docMkLst>
      <pc:sldChg chg="delSp modSp">
        <pc:chgData name="L Beldham" userId="S::lbeldham@nottinghamacademy.org::7423f647-d816-4afc-8fbc-03de34d1b66d" providerId="AD" clId="Web-{93284ADA-40D0-9051-DD86-33253AE51050}" dt="2025-01-07T10:31:43.752" v="2" actId="1076"/>
        <pc:sldMkLst>
          <pc:docMk/>
          <pc:sldMk cId="2262373343" sldId="259"/>
        </pc:sldMkLst>
        <pc:picChg chg="del">
          <ac:chgData name="L Beldham" userId="S::lbeldham@nottinghamacademy.org::7423f647-d816-4afc-8fbc-03de34d1b66d" providerId="AD" clId="Web-{93284ADA-40D0-9051-DD86-33253AE51050}" dt="2025-01-07T10:31:33.455" v="0"/>
          <ac:picMkLst>
            <pc:docMk/>
            <pc:sldMk cId="2262373343" sldId="259"/>
            <ac:picMk id="11" creationId="{0789520D-2016-6AE8-C054-16257330424F}"/>
          </ac:picMkLst>
        </pc:picChg>
        <pc:picChg chg="mod">
          <ac:chgData name="L Beldham" userId="S::lbeldham@nottinghamacademy.org::7423f647-d816-4afc-8fbc-03de34d1b66d" providerId="AD" clId="Web-{93284ADA-40D0-9051-DD86-33253AE51050}" dt="2025-01-07T10:31:43.752" v="2" actId="1076"/>
          <ac:picMkLst>
            <pc:docMk/>
            <pc:sldMk cId="2262373343" sldId="259"/>
            <ac:picMk id="13" creationId="{AD6DB15F-AAAA-F158-3F0F-60D1E741E4C5}"/>
          </ac:picMkLst>
        </pc:picChg>
      </pc:sldChg>
    </pc:docChg>
  </pc:docChgLst>
  <pc:docChgLst>
    <pc:chgData name="L Beldham" userId="S::lbeldham@nottinghamacademy.org::7423f647-d816-4afc-8fbc-03de34d1b66d" providerId="AD" clId="Web-{0EC627A6-3334-000D-1177-9BEEFB058DCB}"/>
    <pc:docChg chg="modSld">
      <pc:chgData name="L Beldham" userId="S::lbeldham@nottinghamacademy.org::7423f647-d816-4afc-8fbc-03de34d1b66d" providerId="AD" clId="Web-{0EC627A6-3334-000D-1177-9BEEFB058DCB}" dt="2023-11-28T21:48:32.182" v="95" actId="1076"/>
      <pc:docMkLst>
        <pc:docMk/>
      </pc:docMkLst>
      <pc:sldChg chg="modSp">
        <pc:chgData name="L Beldham" userId="S::lbeldham@nottinghamacademy.org::7423f647-d816-4afc-8fbc-03de34d1b66d" providerId="AD" clId="Web-{0EC627A6-3334-000D-1177-9BEEFB058DCB}" dt="2023-11-28T21:43:45.884" v="1"/>
        <pc:sldMkLst>
          <pc:docMk/>
          <pc:sldMk cId="1621808961" sldId="258"/>
        </pc:sldMkLst>
      </pc:sldChg>
      <pc:sldChg chg="modSp">
        <pc:chgData name="L Beldham" userId="S::lbeldham@nottinghamacademy.org::7423f647-d816-4afc-8fbc-03de34d1b66d" providerId="AD" clId="Web-{0EC627A6-3334-000D-1177-9BEEFB058DCB}" dt="2023-11-28T21:48:32.182" v="95" actId="1076"/>
        <pc:sldMkLst>
          <pc:docMk/>
          <pc:sldMk cId="1914112423" sldId="261"/>
        </pc:sldMkLst>
      </pc:sldChg>
    </pc:docChg>
  </pc:docChgLst>
  <pc:docChgLst>
    <pc:chgData name="L Beldham" userId="S::lbeldham@nottinghamacademy.org::7423f647-d816-4afc-8fbc-03de34d1b66d" providerId="AD" clId="Web-{1814AD2A-4A83-09DA-1827-2C3D0123F0CB}"/>
    <pc:docChg chg="modSld">
      <pc:chgData name="L Beldham" userId="S::lbeldham@nottinghamacademy.org::7423f647-d816-4afc-8fbc-03de34d1b66d" providerId="AD" clId="Web-{1814AD2A-4A83-09DA-1827-2C3D0123F0CB}" dt="2024-12-18T21:03:59.664" v="0" actId="14100"/>
      <pc:docMkLst>
        <pc:docMk/>
      </pc:docMkLst>
      <pc:sldChg chg="modSp">
        <pc:chgData name="L Beldham" userId="S::lbeldham@nottinghamacademy.org::7423f647-d816-4afc-8fbc-03de34d1b66d" providerId="AD" clId="Web-{1814AD2A-4A83-09DA-1827-2C3D0123F0CB}" dt="2024-12-18T21:03:59.664" v="0" actId="14100"/>
        <pc:sldMkLst>
          <pc:docMk/>
          <pc:sldMk cId="1621808961" sldId="258"/>
        </pc:sldMkLst>
        <pc:picChg chg="mod">
          <ac:chgData name="L Beldham" userId="S::lbeldham@nottinghamacademy.org::7423f647-d816-4afc-8fbc-03de34d1b66d" providerId="AD" clId="Web-{1814AD2A-4A83-09DA-1827-2C3D0123F0CB}" dt="2024-12-18T21:03:59.664" v="0" actId="14100"/>
          <ac:picMkLst>
            <pc:docMk/>
            <pc:sldMk cId="1621808961" sldId="258"/>
            <ac:picMk id="11" creationId="{DA2B0935-0592-0347-DFFF-4405A9650ECE}"/>
          </ac:picMkLst>
        </pc:picChg>
      </pc:sldChg>
    </pc:docChg>
  </pc:docChgLst>
  <pc:docChgLst>
    <pc:chgData clId="Web-{6865D1F2-E15F-8B9B-C781-9C6581339A97}"/>
    <pc:docChg chg="modSld">
      <pc:chgData name="" userId="" providerId="" clId="Web-{6865D1F2-E15F-8B9B-C781-9C6581339A97}" dt="2023-12-14T20:03:21.906" v="1"/>
      <pc:docMkLst>
        <pc:docMk/>
      </pc:docMkLst>
      <pc:sldChg chg="modSp">
        <pc:chgData name="" userId="" providerId="" clId="Web-{6865D1F2-E15F-8B9B-C781-9C6581339A97}" dt="2023-12-14T20:03:21.906" v="1"/>
        <pc:sldMkLst>
          <pc:docMk/>
          <pc:sldMk cId="621355628" sldId="257"/>
        </pc:sldMkLst>
      </pc:sldChg>
    </pc:docChg>
  </pc:docChgLst>
  <pc:docChgLst>
    <pc:chgData name="F Kelly" userId="S::fkelly@nottinghamacademy.org::39254616-d642-4e40-842c-e85ed880cc8e" providerId="AD" clId="Web-{68F674B6-CF56-85E1-2BF3-C345EE4D2666}"/>
    <pc:docChg chg="modSld">
      <pc:chgData name="F Kelly" userId="S::fkelly@nottinghamacademy.org::39254616-d642-4e40-842c-e85ed880cc8e" providerId="AD" clId="Web-{68F674B6-CF56-85E1-2BF3-C345EE4D2666}" dt="2024-01-26T09:40:01.104" v="15"/>
      <pc:docMkLst>
        <pc:docMk/>
      </pc:docMkLst>
      <pc:sldChg chg="modSp">
        <pc:chgData name="F Kelly" userId="S::fkelly@nottinghamacademy.org::39254616-d642-4e40-842c-e85ed880cc8e" providerId="AD" clId="Web-{68F674B6-CF56-85E1-2BF3-C345EE4D2666}" dt="2024-01-26T09:40:01.104" v="15"/>
        <pc:sldMkLst>
          <pc:docMk/>
          <pc:sldMk cId="2262373343" sldId="259"/>
        </pc:sldMkLst>
      </pc:sldChg>
    </pc:docChg>
  </pc:docChgLst>
  <pc:docChgLst>
    <pc:chgData name="L Beldham" userId="S::lbeldham@nottinghamacademy.org::7423f647-d816-4afc-8fbc-03de34d1b66d" providerId="AD" clId="Web-{6865D1F2-E15F-8B9B-C781-9C6581339A97}"/>
    <pc:docChg chg="modSld">
      <pc:chgData name="L Beldham" userId="S::lbeldham@nottinghamacademy.org::7423f647-d816-4afc-8fbc-03de34d1b66d" providerId="AD" clId="Web-{6865D1F2-E15F-8B9B-C781-9C6581339A97}" dt="2023-12-14T20:13:24.186" v="317" actId="1076"/>
      <pc:docMkLst>
        <pc:docMk/>
      </pc:docMkLst>
      <pc:sldChg chg="addSp modSp">
        <pc:chgData name="L Beldham" userId="S::lbeldham@nottinghamacademy.org::7423f647-d816-4afc-8fbc-03de34d1b66d" providerId="AD" clId="Web-{6865D1F2-E15F-8B9B-C781-9C6581339A97}" dt="2023-12-14T20:05:25.948" v="107" actId="1076"/>
        <pc:sldMkLst>
          <pc:docMk/>
          <pc:sldMk cId="621355628" sldId="257"/>
        </pc:sldMkLst>
      </pc:sldChg>
      <pc:sldChg chg="addSp delSp modSp">
        <pc:chgData name="L Beldham" userId="S::lbeldham@nottinghamacademy.org::7423f647-d816-4afc-8fbc-03de34d1b66d" providerId="AD" clId="Web-{6865D1F2-E15F-8B9B-C781-9C6581339A97}" dt="2023-12-14T20:10:48.596" v="174" actId="1076"/>
        <pc:sldMkLst>
          <pc:docMk/>
          <pc:sldMk cId="1621808961" sldId="258"/>
        </pc:sldMkLst>
      </pc:sldChg>
      <pc:sldChg chg="addSp modSp">
        <pc:chgData name="L Beldham" userId="S::lbeldham@nottinghamacademy.org::7423f647-d816-4afc-8fbc-03de34d1b66d" providerId="AD" clId="Web-{6865D1F2-E15F-8B9B-C781-9C6581339A97}" dt="2023-12-14T20:11:55.648" v="238" actId="1076"/>
        <pc:sldMkLst>
          <pc:docMk/>
          <pc:sldMk cId="2262373343" sldId="259"/>
        </pc:sldMkLst>
      </pc:sldChg>
      <pc:sldChg chg="addSp modSp">
        <pc:chgData name="L Beldham" userId="S::lbeldham@nottinghamacademy.org::7423f647-d816-4afc-8fbc-03de34d1b66d" providerId="AD" clId="Web-{6865D1F2-E15F-8B9B-C781-9C6581339A97}" dt="2023-12-14T20:13:24.186" v="317" actId="1076"/>
        <pc:sldMkLst>
          <pc:docMk/>
          <pc:sldMk cId="1914112423" sldId="261"/>
        </pc:sldMkLst>
      </pc:sldChg>
    </pc:docChg>
  </pc:docChgLst>
  <pc:docChgLst>
    <pc:chgData name="L Beldham" userId="S::lbeldham@nottinghamacademy.org::7423f647-d816-4afc-8fbc-03de34d1b66d" providerId="AD" clId="Web-{86ACB9FC-B622-B6C6-EB47-A00ED11355CA}"/>
    <pc:docChg chg="modSld">
      <pc:chgData name="L Beldham" userId="S::lbeldham@nottinghamacademy.org::7423f647-d816-4afc-8fbc-03de34d1b66d" providerId="AD" clId="Web-{86ACB9FC-B622-B6C6-EB47-A00ED11355CA}" dt="2024-12-20T14:58:23.447" v="103" actId="1076"/>
      <pc:docMkLst>
        <pc:docMk/>
      </pc:docMkLst>
      <pc:sldChg chg="addSp modSp">
        <pc:chgData name="L Beldham" userId="S::lbeldham@nottinghamacademy.org::7423f647-d816-4afc-8fbc-03de34d1b66d" providerId="AD" clId="Web-{86ACB9FC-B622-B6C6-EB47-A00ED11355CA}" dt="2024-12-20T14:58:23.447" v="103" actId="1076"/>
        <pc:sldMkLst>
          <pc:docMk/>
          <pc:sldMk cId="621355628" sldId="257"/>
        </pc:sldMkLst>
        <pc:graphicFrameChg chg="mod modGraphic">
          <ac:chgData name="L Beldham" userId="S::lbeldham@nottinghamacademy.org::7423f647-d816-4afc-8fbc-03de34d1b66d" providerId="AD" clId="Web-{86ACB9FC-B622-B6C6-EB47-A00ED11355CA}" dt="2024-12-20T14:56:49.756" v="98"/>
          <ac:graphicFrameMkLst>
            <pc:docMk/>
            <pc:sldMk cId="621355628" sldId="257"/>
            <ac:graphicFrameMk id="14" creationId="{D44A2164-E999-CFDE-14A3-932F98EBE082}"/>
          </ac:graphicFrameMkLst>
        </pc:graphicFrameChg>
        <pc:picChg chg="add mod">
          <ac:chgData name="L Beldham" userId="S::lbeldham@nottinghamacademy.org::7423f647-d816-4afc-8fbc-03de34d1b66d" providerId="AD" clId="Web-{86ACB9FC-B622-B6C6-EB47-A00ED11355CA}" dt="2024-12-20T14:55:47.879" v="1" actId="1076"/>
          <ac:picMkLst>
            <pc:docMk/>
            <pc:sldMk cId="621355628" sldId="257"/>
            <ac:picMk id="3" creationId="{7E3D84D6-4C8B-C7B7-BE3E-FD5EF93EC3AD}"/>
          </ac:picMkLst>
        </pc:picChg>
        <pc:picChg chg="mod">
          <ac:chgData name="L Beldham" userId="S::lbeldham@nottinghamacademy.org::7423f647-d816-4afc-8fbc-03de34d1b66d" providerId="AD" clId="Web-{86ACB9FC-B622-B6C6-EB47-A00ED11355CA}" dt="2024-12-20T14:58:23.447" v="103" actId="1076"/>
          <ac:picMkLst>
            <pc:docMk/>
            <pc:sldMk cId="621355628" sldId="257"/>
            <ac:picMk id="8" creationId="{5DE0B8D0-CA08-A301-23D5-68D81090D92F}"/>
          </ac:picMkLst>
        </pc:picChg>
        <pc:picChg chg="mod">
          <ac:chgData name="L Beldham" userId="S::lbeldham@nottinghamacademy.org::7423f647-d816-4afc-8fbc-03de34d1b66d" providerId="AD" clId="Web-{86ACB9FC-B622-B6C6-EB47-A00ED11355CA}" dt="2024-12-20T14:56:55.163" v="99" actId="1076"/>
          <ac:picMkLst>
            <pc:docMk/>
            <pc:sldMk cId="621355628" sldId="257"/>
            <ac:picMk id="1032" creationId="{8CEE8BCF-2230-52F0-7347-26FC9D9E4092}"/>
          </ac:picMkLst>
        </pc:picChg>
      </pc:sldChg>
    </pc:docChg>
  </pc:docChgLst>
  <pc:docChgLst>
    <pc:chgData name="L Beldham" userId="S::lbeldham@nottinghamacademy.org::7423f647-d816-4afc-8fbc-03de34d1b66d" providerId="AD" clId="Web-{9B6B4315-6D55-1CF0-0F3B-199E9FA42288}"/>
    <pc:docChg chg="modSld">
      <pc:chgData name="L Beldham" userId="S::lbeldham@nottinghamacademy.org::7423f647-d816-4afc-8fbc-03de34d1b66d" providerId="AD" clId="Web-{9B6B4315-6D55-1CF0-0F3B-199E9FA42288}" dt="2023-12-14T21:31:23.891" v="22" actId="1076"/>
      <pc:docMkLst>
        <pc:docMk/>
      </pc:docMkLst>
      <pc:sldChg chg="modSp">
        <pc:chgData name="L Beldham" userId="S::lbeldham@nottinghamacademy.org::7423f647-d816-4afc-8fbc-03de34d1b66d" providerId="AD" clId="Web-{9B6B4315-6D55-1CF0-0F3B-199E9FA42288}" dt="2023-12-14T21:31:23.891" v="22" actId="1076"/>
        <pc:sldMkLst>
          <pc:docMk/>
          <pc:sldMk cId="2262373343" sldId="259"/>
        </pc:sldMkLst>
      </pc:sldChg>
    </pc:docChg>
  </pc:docChgLst>
  <pc:docChgLst>
    <pc:chgData name="L Beldham" userId="7423f647-d816-4afc-8fbc-03de34d1b66d" providerId="ADAL" clId="{76B0B6B6-2BBC-4ACD-8036-F8249CE0709D}"/>
    <pc:docChg chg="custSel modSld">
      <pc:chgData name="L Beldham" userId="7423f647-d816-4afc-8fbc-03de34d1b66d" providerId="ADAL" clId="{76B0B6B6-2BBC-4ACD-8036-F8249CE0709D}" dt="2025-01-07T10:31:56.580" v="743" actId="1076"/>
      <pc:docMkLst>
        <pc:docMk/>
      </pc:docMkLst>
      <pc:sldChg chg="setBg">
        <pc:chgData name="L Beldham" userId="7423f647-d816-4afc-8fbc-03de34d1b66d" providerId="ADAL" clId="{76B0B6B6-2BBC-4ACD-8036-F8249CE0709D}" dt="2024-12-19T14:01:44.886" v="738"/>
        <pc:sldMkLst>
          <pc:docMk/>
          <pc:sldMk cId="2994806505" sldId="256"/>
        </pc:sldMkLst>
      </pc:sldChg>
      <pc:sldChg chg="addSp delSp modSp mod setBg">
        <pc:chgData name="L Beldham" userId="7423f647-d816-4afc-8fbc-03de34d1b66d" providerId="ADAL" clId="{76B0B6B6-2BBC-4ACD-8036-F8249CE0709D}" dt="2024-12-19T14:01:56.062" v="739"/>
        <pc:sldMkLst>
          <pc:docMk/>
          <pc:sldMk cId="621355628" sldId="257"/>
        </pc:sldMkLst>
        <pc:spChg chg="add mod">
          <ac:chgData name="L Beldham" userId="7423f647-d816-4afc-8fbc-03de34d1b66d" providerId="ADAL" clId="{76B0B6B6-2BBC-4ACD-8036-F8249CE0709D}" dt="2024-12-13T13:31:58.812" v="23" actId="1076"/>
          <ac:spMkLst>
            <pc:docMk/>
            <pc:sldMk cId="621355628" sldId="257"/>
            <ac:spMk id="9" creationId="{19CE96B1-B08C-7A78-AA4C-2460B0C1B68E}"/>
          </ac:spMkLst>
        </pc:spChg>
        <pc:graphicFrameChg chg="modGraphic">
          <ac:chgData name="L Beldham" userId="7423f647-d816-4afc-8fbc-03de34d1b66d" providerId="ADAL" clId="{76B0B6B6-2BBC-4ACD-8036-F8249CE0709D}" dt="2024-12-13T14:10:28.829" v="226" actId="20577"/>
          <ac:graphicFrameMkLst>
            <pc:docMk/>
            <pc:sldMk cId="621355628" sldId="257"/>
            <ac:graphicFrameMk id="14" creationId="{D44A2164-E999-CFDE-14A3-932F98EBE082}"/>
          </ac:graphicFrameMkLst>
        </pc:graphicFrameChg>
        <pc:picChg chg="del">
          <ac:chgData name="L Beldham" userId="7423f647-d816-4afc-8fbc-03de34d1b66d" providerId="ADAL" clId="{76B0B6B6-2BBC-4ACD-8036-F8249CE0709D}" dt="2024-12-13T14:09:39.428" v="218" actId="478"/>
          <ac:picMkLst>
            <pc:docMk/>
            <pc:sldMk cId="621355628" sldId="257"/>
            <ac:picMk id="4" creationId="{BAA086A2-E119-8505-9D23-5C0BD492A149}"/>
          </ac:picMkLst>
        </pc:picChg>
        <pc:picChg chg="del">
          <ac:chgData name="L Beldham" userId="7423f647-d816-4afc-8fbc-03de34d1b66d" providerId="ADAL" clId="{76B0B6B6-2BBC-4ACD-8036-F8249CE0709D}" dt="2024-12-13T14:08:24.944" v="205" actId="478"/>
          <ac:picMkLst>
            <pc:docMk/>
            <pc:sldMk cId="621355628" sldId="257"/>
            <ac:picMk id="5" creationId="{A1C83701-CFCB-3D2B-A9B9-5891D0BAC5DC}"/>
          </ac:picMkLst>
        </pc:picChg>
        <pc:picChg chg="del">
          <ac:chgData name="L Beldham" userId="7423f647-d816-4afc-8fbc-03de34d1b66d" providerId="ADAL" clId="{76B0B6B6-2BBC-4ACD-8036-F8249CE0709D}" dt="2024-12-13T14:09:10.461" v="214" actId="478"/>
          <ac:picMkLst>
            <pc:docMk/>
            <pc:sldMk cId="621355628" sldId="257"/>
            <ac:picMk id="7" creationId="{21D4CC43-DAAD-1AFF-3956-88F7E2BA5427}"/>
          </ac:picMkLst>
        </pc:picChg>
        <pc:picChg chg="mod">
          <ac:chgData name="L Beldham" userId="7423f647-d816-4afc-8fbc-03de34d1b66d" providerId="ADAL" clId="{76B0B6B6-2BBC-4ACD-8036-F8249CE0709D}" dt="2024-12-13T14:10:48.944" v="230" actId="1076"/>
          <ac:picMkLst>
            <pc:docMk/>
            <pc:sldMk cId="621355628" sldId="257"/>
            <ac:picMk id="8" creationId="{5DE0B8D0-CA08-A301-23D5-68D81090D92F}"/>
          </ac:picMkLst>
        </pc:picChg>
        <pc:picChg chg="add mod">
          <ac:chgData name="L Beldham" userId="7423f647-d816-4afc-8fbc-03de34d1b66d" providerId="ADAL" clId="{76B0B6B6-2BBC-4ACD-8036-F8249CE0709D}" dt="2024-12-13T14:08:57.347" v="211" actId="1076"/>
          <ac:picMkLst>
            <pc:docMk/>
            <pc:sldMk cId="621355628" sldId="257"/>
            <ac:picMk id="17" creationId="{BA6B9449-D2C3-C0D0-2EEA-1B7E1919608F}"/>
          </ac:picMkLst>
        </pc:picChg>
        <pc:picChg chg="add mod">
          <ac:chgData name="L Beldham" userId="7423f647-d816-4afc-8fbc-03de34d1b66d" providerId="ADAL" clId="{76B0B6B6-2BBC-4ACD-8036-F8249CE0709D}" dt="2024-12-13T14:09:47.105" v="221" actId="14100"/>
          <ac:picMkLst>
            <pc:docMk/>
            <pc:sldMk cId="621355628" sldId="257"/>
            <ac:picMk id="19" creationId="{B0F09804-8125-ABBA-A972-ACF5A3F1A210}"/>
          </ac:picMkLst>
        </pc:picChg>
        <pc:picChg chg="add del mod">
          <ac:chgData name="L Beldham" userId="7423f647-d816-4afc-8fbc-03de34d1b66d" providerId="ADAL" clId="{76B0B6B6-2BBC-4ACD-8036-F8249CE0709D}" dt="2024-12-13T14:30:31.472" v="285" actId="478"/>
          <ac:picMkLst>
            <pc:docMk/>
            <pc:sldMk cId="621355628" sldId="257"/>
            <ac:picMk id="21" creationId="{B82B978C-6F37-7591-77E7-142964501D21}"/>
          </ac:picMkLst>
        </pc:picChg>
        <pc:picChg chg="add mod">
          <ac:chgData name="L Beldham" userId="7423f647-d816-4afc-8fbc-03de34d1b66d" providerId="ADAL" clId="{76B0B6B6-2BBC-4ACD-8036-F8249CE0709D}" dt="2024-12-13T14:30:34.463" v="287" actId="1076"/>
          <ac:picMkLst>
            <pc:docMk/>
            <pc:sldMk cId="621355628" sldId="257"/>
            <ac:picMk id="23" creationId="{40C18CB4-276D-DA8D-D2B0-84D00220325B}"/>
          </ac:picMkLst>
        </pc:picChg>
        <pc:picChg chg="mod">
          <ac:chgData name="L Beldham" userId="7423f647-d816-4afc-8fbc-03de34d1b66d" providerId="ADAL" clId="{76B0B6B6-2BBC-4ACD-8036-F8249CE0709D}" dt="2024-12-13T14:10:41.843" v="228" actId="1076"/>
          <ac:picMkLst>
            <pc:docMk/>
            <pc:sldMk cId="621355628" sldId="257"/>
            <ac:picMk id="1026" creationId="{CD45D30C-C73B-6A1A-5713-43C5DF8C9259}"/>
          </ac:picMkLst>
        </pc:picChg>
        <pc:picChg chg="mod">
          <ac:chgData name="L Beldham" userId="7423f647-d816-4afc-8fbc-03de34d1b66d" providerId="ADAL" clId="{76B0B6B6-2BBC-4ACD-8036-F8249CE0709D}" dt="2024-12-13T14:10:55.888" v="232" actId="1076"/>
          <ac:picMkLst>
            <pc:docMk/>
            <pc:sldMk cId="621355628" sldId="257"/>
            <ac:picMk id="1032" creationId="{8CEE8BCF-2230-52F0-7347-26FC9D9E4092}"/>
          </ac:picMkLst>
        </pc:picChg>
        <pc:cxnChg chg="mod">
          <ac:chgData name="L Beldham" userId="7423f647-d816-4afc-8fbc-03de34d1b66d" providerId="ADAL" clId="{76B0B6B6-2BBC-4ACD-8036-F8249CE0709D}" dt="2024-12-13T13:31:07.823" v="1" actId="14100"/>
          <ac:cxnSpMkLst>
            <pc:docMk/>
            <pc:sldMk cId="621355628" sldId="257"/>
            <ac:cxnSpMk id="11" creationId="{4742975D-24CC-E581-A105-3635170CA736}"/>
          </ac:cxnSpMkLst>
        </pc:cxnChg>
        <pc:cxnChg chg="add">
          <ac:chgData name="L Beldham" userId="7423f647-d816-4afc-8fbc-03de34d1b66d" providerId="ADAL" clId="{76B0B6B6-2BBC-4ACD-8036-F8249CE0709D}" dt="2024-12-13T13:31:48.852" v="21" actId="11529"/>
          <ac:cxnSpMkLst>
            <pc:docMk/>
            <pc:sldMk cId="621355628" sldId="257"/>
            <ac:cxnSpMk id="15" creationId="{341FA8C0-3872-B959-CD15-376FFB0FF152}"/>
          </ac:cxnSpMkLst>
        </pc:cxnChg>
      </pc:sldChg>
      <pc:sldChg chg="addSp delSp modSp mod setBg">
        <pc:chgData name="L Beldham" userId="7423f647-d816-4afc-8fbc-03de34d1b66d" providerId="ADAL" clId="{76B0B6B6-2BBC-4ACD-8036-F8249CE0709D}" dt="2024-12-19T14:02:01.145" v="740"/>
        <pc:sldMkLst>
          <pc:docMk/>
          <pc:sldMk cId="1621808961" sldId="258"/>
        </pc:sldMkLst>
        <pc:spChg chg="add mod">
          <ac:chgData name="L Beldham" userId="7423f647-d816-4afc-8fbc-03de34d1b66d" providerId="ADAL" clId="{76B0B6B6-2BBC-4ACD-8036-F8249CE0709D}" dt="2024-12-13T14:03:44.224" v="157" actId="113"/>
          <ac:spMkLst>
            <pc:docMk/>
            <pc:sldMk cId="1621808961" sldId="258"/>
            <ac:spMk id="18" creationId="{E57ADB6C-07BC-B6BE-8D3F-5F26DBFBAE9E}"/>
          </ac:spMkLst>
        </pc:spChg>
        <pc:spChg chg="add mod">
          <ac:chgData name="L Beldham" userId="7423f647-d816-4afc-8fbc-03de34d1b66d" providerId="ADAL" clId="{76B0B6B6-2BBC-4ACD-8036-F8249CE0709D}" dt="2024-12-13T14:07:34.093" v="188" actId="20577"/>
          <ac:spMkLst>
            <pc:docMk/>
            <pc:sldMk cId="1621808961" sldId="258"/>
            <ac:spMk id="23" creationId="{40B915AE-85D7-88F4-00A5-08FF7E8C0B85}"/>
          </ac:spMkLst>
        </pc:spChg>
        <pc:graphicFrameChg chg="mod modGraphic">
          <ac:chgData name="L Beldham" userId="7423f647-d816-4afc-8fbc-03de34d1b66d" providerId="ADAL" clId="{76B0B6B6-2BBC-4ACD-8036-F8249CE0709D}" dt="2024-12-13T13:32:26.920" v="52" actId="20577"/>
          <ac:graphicFrameMkLst>
            <pc:docMk/>
            <pc:sldMk cId="1621808961" sldId="258"/>
            <ac:graphicFrameMk id="2" creationId="{C4AF6058-DDD6-C1BE-50F2-2CBF7FE47B07}"/>
          </ac:graphicFrameMkLst>
        </pc:graphicFrameChg>
        <pc:graphicFrameChg chg="del">
          <ac:chgData name="L Beldham" userId="7423f647-d816-4afc-8fbc-03de34d1b66d" providerId="ADAL" clId="{76B0B6B6-2BBC-4ACD-8036-F8249CE0709D}" dt="2024-12-13T13:47:40.870" v="77" actId="478"/>
          <ac:graphicFrameMkLst>
            <pc:docMk/>
            <pc:sldMk cId="1621808961" sldId="258"/>
            <ac:graphicFrameMk id="7" creationId="{A99F64EA-D1BB-975E-56F5-F1A25FC4516A}"/>
          </ac:graphicFrameMkLst>
        </pc:graphicFrameChg>
        <pc:graphicFrameChg chg="mod modGraphic">
          <ac:chgData name="L Beldham" userId="7423f647-d816-4afc-8fbc-03de34d1b66d" providerId="ADAL" clId="{76B0B6B6-2BBC-4ACD-8036-F8249CE0709D}" dt="2024-12-13T13:52:24.472" v="129" actId="14100"/>
          <ac:graphicFrameMkLst>
            <pc:docMk/>
            <pc:sldMk cId="1621808961" sldId="258"/>
            <ac:graphicFrameMk id="12" creationId="{10982FD2-2C32-E804-B331-0F0FC65E6E08}"/>
          </ac:graphicFrameMkLst>
        </pc:graphicFrameChg>
        <pc:graphicFrameChg chg="mod modGraphic">
          <ac:chgData name="L Beldham" userId="7423f647-d816-4afc-8fbc-03de34d1b66d" providerId="ADAL" clId="{76B0B6B6-2BBC-4ACD-8036-F8249CE0709D}" dt="2024-12-13T14:08:12.125" v="203" actId="20577"/>
          <ac:graphicFrameMkLst>
            <pc:docMk/>
            <pc:sldMk cId="1621808961" sldId="258"/>
            <ac:graphicFrameMk id="14" creationId="{D44A2164-E999-CFDE-14A3-932F98EBE082}"/>
          </ac:graphicFrameMkLst>
        </pc:graphicFrameChg>
        <pc:picChg chg="del mod">
          <ac:chgData name="L Beldham" userId="7423f647-d816-4afc-8fbc-03de34d1b66d" providerId="ADAL" clId="{76B0B6B6-2BBC-4ACD-8036-F8249CE0709D}" dt="2024-12-13T13:52:44.055" v="136" actId="478"/>
          <ac:picMkLst>
            <pc:docMk/>
            <pc:sldMk cId="1621808961" sldId="258"/>
            <ac:picMk id="3" creationId="{5E30BD3B-90D7-187C-21AF-C45F16DCB4FB}"/>
          </ac:picMkLst>
        </pc:picChg>
        <pc:picChg chg="mod">
          <ac:chgData name="L Beldham" userId="7423f647-d816-4afc-8fbc-03de34d1b66d" providerId="ADAL" clId="{76B0B6B6-2BBC-4ACD-8036-F8249CE0709D}" dt="2024-12-13T13:33:40.605" v="63" actId="1076"/>
          <ac:picMkLst>
            <pc:docMk/>
            <pc:sldMk cId="1621808961" sldId="258"/>
            <ac:picMk id="4" creationId="{E5D8ED56-7781-CABC-45B1-16AB7380D631}"/>
          </ac:picMkLst>
        </pc:picChg>
        <pc:picChg chg="mod">
          <ac:chgData name="L Beldham" userId="7423f647-d816-4afc-8fbc-03de34d1b66d" providerId="ADAL" clId="{76B0B6B6-2BBC-4ACD-8036-F8249CE0709D}" dt="2024-12-13T13:52:40.338" v="134" actId="14100"/>
          <ac:picMkLst>
            <pc:docMk/>
            <pc:sldMk cId="1621808961" sldId="258"/>
            <ac:picMk id="8" creationId="{FF946C1E-C30E-4B35-3347-4B65D6AFEED4}"/>
          </ac:picMkLst>
        </pc:picChg>
        <pc:picChg chg="mod">
          <ac:chgData name="L Beldham" userId="7423f647-d816-4afc-8fbc-03de34d1b66d" providerId="ADAL" clId="{76B0B6B6-2BBC-4ACD-8036-F8249CE0709D}" dt="2024-12-13T13:52:36.422" v="132" actId="1076"/>
          <ac:picMkLst>
            <pc:docMk/>
            <pc:sldMk cId="1621808961" sldId="258"/>
            <ac:picMk id="9" creationId="{36C9A390-8D98-C930-8CC5-B1D4316A3908}"/>
          </ac:picMkLst>
        </pc:picChg>
        <pc:picChg chg="del mod">
          <ac:chgData name="L Beldham" userId="7423f647-d816-4afc-8fbc-03de34d1b66d" providerId="ADAL" clId="{76B0B6B6-2BBC-4ACD-8036-F8249CE0709D}" dt="2024-12-13T13:52:48.964" v="139" actId="478"/>
          <ac:picMkLst>
            <pc:docMk/>
            <pc:sldMk cId="1621808961" sldId="258"/>
            <ac:picMk id="10" creationId="{E5E06C3B-9682-E1A6-F002-35CC835C6D7B}"/>
          </ac:picMkLst>
        </pc:picChg>
        <pc:picChg chg="add mod">
          <ac:chgData name="L Beldham" userId="7423f647-d816-4afc-8fbc-03de34d1b66d" providerId="ADAL" clId="{76B0B6B6-2BBC-4ACD-8036-F8249CE0709D}" dt="2024-12-13T14:08:06.052" v="195" actId="1076"/>
          <ac:picMkLst>
            <pc:docMk/>
            <pc:sldMk cId="1621808961" sldId="258"/>
            <ac:picMk id="11" creationId="{DA2B0935-0592-0347-DFFF-4405A9650ECE}"/>
          </ac:picMkLst>
        </pc:picChg>
        <pc:picChg chg="add mod">
          <ac:chgData name="L Beldham" userId="7423f647-d816-4afc-8fbc-03de34d1b66d" providerId="ADAL" clId="{76B0B6B6-2BBC-4ACD-8036-F8249CE0709D}" dt="2024-12-13T13:48:13.524" v="79" actId="1076"/>
          <ac:picMkLst>
            <pc:docMk/>
            <pc:sldMk cId="1621808961" sldId="258"/>
            <ac:picMk id="15" creationId="{EFE478A0-FAA7-9FA2-2DC6-31FA6E66C47E}"/>
          </ac:picMkLst>
        </pc:picChg>
        <pc:picChg chg="add mod">
          <ac:chgData name="L Beldham" userId="7423f647-d816-4afc-8fbc-03de34d1b66d" providerId="ADAL" clId="{76B0B6B6-2BBC-4ACD-8036-F8249CE0709D}" dt="2024-12-13T14:08:03.652" v="194" actId="1076"/>
          <ac:picMkLst>
            <pc:docMk/>
            <pc:sldMk cId="1621808961" sldId="258"/>
            <ac:picMk id="17" creationId="{C8CFFF22-25A3-FCF7-7D13-91D2489AE167}"/>
          </ac:picMkLst>
        </pc:picChg>
        <pc:picChg chg="add mod">
          <ac:chgData name="L Beldham" userId="7423f647-d816-4afc-8fbc-03de34d1b66d" providerId="ADAL" clId="{76B0B6B6-2BBC-4ACD-8036-F8249CE0709D}" dt="2024-12-13T14:07:39.096" v="190" actId="1076"/>
          <ac:picMkLst>
            <pc:docMk/>
            <pc:sldMk cId="1621808961" sldId="258"/>
            <ac:picMk id="20" creationId="{5801EDF9-CC71-E5CF-1EE5-928911A15DC7}"/>
          </ac:picMkLst>
        </pc:picChg>
        <pc:picChg chg="add mod">
          <ac:chgData name="L Beldham" userId="7423f647-d816-4afc-8fbc-03de34d1b66d" providerId="ADAL" clId="{76B0B6B6-2BBC-4ACD-8036-F8249CE0709D}" dt="2024-12-13T14:07:36.291" v="189" actId="1076"/>
          <ac:picMkLst>
            <pc:docMk/>
            <pc:sldMk cId="1621808961" sldId="258"/>
            <ac:picMk id="22" creationId="{A6369FFA-C0F7-86F7-19C1-7CC82A51E7D7}"/>
          </ac:picMkLst>
        </pc:picChg>
        <pc:picChg chg="add mod">
          <ac:chgData name="L Beldham" userId="7423f647-d816-4afc-8fbc-03de34d1b66d" providerId="ADAL" clId="{76B0B6B6-2BBC-4ACD-8036-F8249CE0709D}" dt="2024-12-13T13:52:53.744" v="140" actId="1076"/>
          <ac:picMkLst>
            <pc:docMk/>
            <pc:sldMk cId="1621808961" sldId="258"/>
            <ac:picMk id="1026" creationId="{84A1541F-FD6F-D94F-2055-E26E894CE779}"/>
          </ac:picMkLst>
        </pc:picChg>
        <pc:picChg chg="add del mod">
          <ac:chgData name="L Beldham" userId="7423f647-d816-4afc-8fbc-03de34d1b66d" providerId="ADAL" clId="{76B0B6B6-2BBC-4ACD-8036-F8249CE0709D}" dt="2024-12-13T14:07:17.896" v="169" actId="478"/>
          <ac:picMkLst>
            <pc:docMk/>
            <pc:sldMk cId="1621808961" sldId="258"/>
            <ac:picMk id="1028" creationId="{A41D726C-77AC-5515-8F99-C9C7C960EC74}"/>
          </ac:picMkLst>
        </pc:picChg>
        <pc:picChg chg="mod">
          <ac:chgData name="L Beldham" userId="7423f647-d816-4afc-8fbc-03de34d1b66d" providerId="ADAL" clId="{76B0B6B6-2BBC-4ACD-8036-F8249CE0709D}" dt="2024-12-13T14:06:40.683" v="165" actId="1076"/>
          <ac:picMkLst>
            <pc:docMk/>
            <pc:sldMk cId="1621808961" sldId="258"/>
            <ac:picMk id="2050" creationId="{2B2E9223-F2C7-C07A-92C4-5966EEA40DC7}"/>
          </ac:picMkLst>
        </pc:picChg>
        <pc:picChg chg="del mod">
          <ac:chgData name="L Beldham" userId="7423f647-d816-4afc-8fbc-03de34d1b66d" providerId="ADAL" clId="{76B0B6B6-2BBC-4ACD-8036-F8249CE0709D}" dt="2024-12-13T14:06:35.546" v="163" actId="478"/>
          <ac:picMkLst>
            <pc:docMk/>
            <pc:sldMk cId="1621808961" sldId="258"/>
            <ac:picMk id="2052" creationId="{235C9DBB-C1BC-CB76-08E5-208B8A180743}"/>
          </ac:picMkLst>
        </pc:picChg>
      </pc:sldChg>
      <pc:sldChg chg="addSp delSp modSp mod setBg">
        <pc:chgData name="L Beldham" userId="7423f647-d816-4afc-8fbc-03de34d1b66d" providerId="ADAL" clId="{76B0B6B6-2BBC-4ACD-8036-F8249CE0709D}" dt="2025-01-07T10:31:56.580" v="743" actId="1076"/>
        <pc:sldMkLst>
          <pc:docMk/>
          <pc:sldMk cId="2262373343" sldId="259"/>
        </pc:sldMkLst>
        <pc:spChg chg="add mod">
          <ac:chgData name="L Beldham" userId="7423f647-d816-4afc-8fbc-03de34d1b66d" providerId="ADAL" clId="{76B0B6B6-2BBC-4ACD-8036-F8249CE0709D}" dt="2024-12-13T14:34:55.192" v="389" actId="1076"/>
          <ac:spMkLst>
            <pc:docMk/>
            <pc:sldMk cId="2262373343" sldId="259"/>
            <ac:spMk id="19" creationId="{CE89553F-647E-C21D-A4B5-1899A094EAEE}"/>
          </ac:spMkLst>
        </pc:spChg>
        <pc:spChg chg="add mod">
          <ac:chgData name="L Beldham" userId="7423f647-d816-4afc-8fbc-03de34d1b66d" providerId="ADAL" clId="{76B0B6B6-2BBC-4ACD-8036-F8249CE0709D}" dt="2024-12-13T14:36:01.271" v="396" actId="1076"/>
          <ac:spMkLst>
            <pc:docMk/>
            <pc:sldMk cId="2262373343" sldId="259"/>
            <ac:spMk id="20" creationId="{3BABB4BF-FB18-81FD-2F24-E2010A840D68}"/>
          </ac:spMkLst>
        </pc:spChg>
        <pc:spChg chg="add mod">
          <ac:chgData name="L Beldham" userId="7423f647-d816-4afc-8fbc-03de34d1b66d" providerId="ADAL" clId="{76B0B6B6-2BBC-4ACD-8036-F8249CE0709D}" dt="2024-12-13T14:36:37.596" v="419" actId="113"/>
          <ac:spMkLst>
            <pc:docMk/>
            <pc:sldMk cId="2262373343" sldId="259"/>
            <ac:spMk id="21" creationId="{7DE728A8-B0E3-B9A5-324E-49CDFCDB2E79}"/>
          </ac:spMkLst>
        </pc:spChg>
        <pc:graphicFrameChg chg="mod modGraphic">
          <ac:chgData name="L Beldham" userId="7423f647-d816-4afc-8fbc-03de34d1b66d" providerId="ADAL" clId="{76B0B6B6-2BBC-4ACD-8036-F8249CE0709D}" dt="2024-12-13T14:12:08.605" v="242" actId="1076"/>
          <ac:graphicFrameMkLst>
            <pc:docMk/>
            <pc:sldMk cId="2262373343" sldId="259"/>
            <ac:graphicFrameMk id="2" creationId="{C4AF6058-DDD6-C1BE-50F2-2CBF7FE47B07}"/>
          </ac:graphicFrameMkLst>
        </pc:graphicFrameChg>
        <pc:graphicFrameChg chg="del">
          <ac:chgData name="L Beldham" userId="7423f647-d816-4afc-8fbc-03de34d1b66d" providerId="ADAL" clId="{76B0B6B6-2BBC-4ACD-8036-F8249CE0709D}" dt="2024-12-13T14:18:17.181" v="279" actId="478"/>
          <ac:graphicFrameMkLst>
            <pc:docMk/>
            <pc:sldMk cId="2262373343" sldId="259"/>
            <ac:graphicFrameMk id="8" creationId="{87FF9C29-0E6C-2015-2021-89DB1C0F8B17}"/>
          </ac:graphicFrameMkLst>
        </pc:graphicFrameChg>
        <pc:graphicFrameChg chg="mod modGraphic">
          <ac:chgData name="L Beldham" userId="7423f647-d816-4afc-8fbc-03de34d1b66d" providerId="ADAL" clId="{76B0B6B6-2BBC-4ACD-8036-F8249CE0709D}" dt="2024-12-13T14:12:57.518" v="247" actId="207"/>
          <ac:graphicFrameMkLst>
            <pc:docMk/>
            <pc:sldMk cId="2262373343" sldId="259"/>
            <ac:graphicFrameMk id="12" creationId="{10982FD2-2C32-E804-B331-0F0FC65E6E08}"/>
          </ac:graphicFrameMkLst>
        </pc:graphicFrameChg>
        <pc:graphicFrameChg chg="mod modGraphic">
          <ac:chgData name="L Beldham" userId="7423f647-d816-4afc-8fbc-03de34d1b66d" providerId="ADAL" clId="{76B0B6B6-2BBC-4ACD-8036-F8249CE0709D}" dt="2024-12-13T14:35:00.238" v="390" actId="1076"/>
          <ac:graphicFrameMkLst>
            <pc:docMk/>
            <pc:sldMk cId="2262373343" sldId="259"/>
            <ac:graphicFrameMk id="14" creationId="{D44A2164-E999-CFDE-14A3-932F98EBE082}"/>
          </ac:graphicFrameMkLst>
        </pc:graphicFrameChg>
        <pc:picChg chg="mod">
          <ac:chgData name="L Beldham" userId="7423f647-d816-4afc-8fbc-03de34d1b66d" providerId="ADAL" clId="{76B0B6B6-2BBC-4ACD-8036-F8249CE0709D}" dt="2024-12-13T14:32:28.979" v="300" actId="1076"/>
          <ac:picMkLst>
            <pc:docMk/>
            <pc:sldMk cId="2262373343" sldId="259"/>
            <ac:picMk id="3" creationId="{230DA388-C28C-1A3B-DE72-81241061BE5B}"/>
          </ac:picMkLst>
        </pc:picChg>
        <pc:picChg chg="mod">
          <ac:chgData name="L Beldham" userId="7423f647-d816-4afc-8fbc-03de34d1b66d" providerId="ADAL" clId="{76B0B6B6-2BBC-4ACD-8036-F8249CE0709D}" dt="2024-12-13T14:13:19.695" v="250" actId="1076"/>
          <ac:picMkLst>
            <pc:docMk/>
            <pc:sldMk cId="2262373343" sldId="259"/>
            <ac:picMk id="4" creationId="{57B0BB5D-3343-6393-C89B-D7963D49989E}"/>
          </ac:picMkLst>
        </pc:picChg>
        <pc:picChg chg="mod">
          <ac:chgData name="L Beldham" userId="7423f647-d816-4afc-8fbc-03de34d1b66d" providerId="ADAL" clId="{76B0B6B6-2BBC-4ACD-8036-F8249CE0709D}" dt="2024-12-13T14:18:20.118" v="280" actId="1076"/>
          <ac:picMkLst>
            <pc:docMk/>
            <pc:sldMk cId="2262373343" sldId="259"/>
            <ac:picMk id="5" creationId="{38EB61B9-51B8-9FDD-B070-56F0FDDC52EE}"/>
          </ac:picMkLst>
        </pc:picChg>
        <pc:picChg chg="add mod">
          <ac:chgData name="L Beldham" userId="7423f647-d816-4afc-8fbc-03de34d1b66d" providerId="ADAL" clId="{76B0B6B6-2BBC-4ACD-8036-F8249CE0709D}" dt="2024-12-13T14:14:11.901" v="261" actId="1076"/>
          <ac:picMkLst>
            <pc:docMk/>
            <pc:sldMk cId="2262373343" sldId="259"/>
            <ac:picMk id="9" creationId="{BA472B68-B8C8-2385-3168-A9406021D515}"/>
          </ac:picMkLst>
        </pc:picChg>
        <pc:picChg chg="add mod">
          <ac:chgData name="L Beldham" userId="7423f647-d816-4afc-8fbc-03de34d1b66d" providerId="ADAL" clId="{76B0B6B6-2BBC-4ACD-8036-F8249CE0709D}" dt="2024-12-13T14:32:19.942" v="297" actId="14100"/>
          <ac:picMkLst>
            <pc:docMk/>
            <pc:sldMk cId="2262373343" sldId="259"/>
            <ac:picMk id="11" creationId="{0789520D-2016-6AE8-C054-16257330424F}"/>
          </ac:picMkLst>
        </pc:picChg>
        <pc:picChg chg="add mod">
          <ac:chgData name="L Beldham" userId="7423f647-d816-4afc-8fbc-03de34d1b66d" providerId="ADAL" clId="{76B0B6B6-2BBC-4ACD-8036-F8249CE0709D}" dt="2025-01-07T10:31:56.580" v="743" actId="1076"/>
          <ac:picMkLst>
            <pc:docMk/>
            <pc:sldMk cId="2262373343" sldId="259"/>
            <ac:picMk id="13" creationId="{AD6DB15F-AAAA-F158-3F0F-60D1E741E4C5}"/>
          </ac:picMkLst>
        </pc:picChg>
        <pc:picChg chg="add mod">
          <ac:chgData name="L Beldham" userId="7423f647-d816-4afc-8fbc-03de34d1b66d" providerId="ADAL" clId="{76B0B6B6-2BBC-4ACD-8036-F8249CE0709D}" dt="2024-12-13T14:31:07.042" v="290" actId="1076"/>
          <ac:picMkLst>
            <pc:docMk/>
            <pc:sldMk cId="2262373343" sldId="259"/>
            <ac:picMk id="16" creationId="{E13A6F0C-7F69-BD35-9156-921086DCEDA5}"/>
          </ac:picMkLst>
        </pc:picChg>
        <pc:picChg chg="add mod">
          <ac:chgData name="L Beldham" userId="7423f647-d816-4afc-8fbc-03de34d1b66d" providerId="ADAL" clId="{76B0B6B6-2BBC-4ACD-8036-F8249CE0709D}" dt="2024-12-13T14:31:47.131" v="294" actId="1076"/>
          <ac:picMkLst>
            <pc:docMk/>
            <pc:sldMk cId="2262373343" sldId="259"/>
            <ac:picMk id="18" creationId="{0A18CBF0-59F4-3E0A-F1BE-B8FC5A0CEA3C}"/>
          </ac:picMkLst>
        </pc:picChg>
        <pc:picChg chg="add mod">
          <ac:chgData name="L Beldham" userId="7423f647-d816-4afc-8fbc-03de34d1b66d" providerId="ADAL" clId="{76B0B6B6-2BBC-4ACD-8036-F8249CE0709D}" dt="2024-12-13T14:35:54.267" v="395" actId="1076"/>
          <ac:picMkLst>
            <pc:docMk/>
            <pc:sldMk cId="2262373343" sldId="259"/>
            <ac:picMk id="2050" creationId="{5A1F9D5E-FFFD-0B96-1775-DD364C0CC7FD}"/>
          </ac:picMkLst>
        </pc:picChg>
        <pc:picChg chg="mod">
          <ac:chgData name="L Beldham" userId="7423f647-d816-4afc-8fbc-03de34d1b66d" providerId="ADAL" clId="{76B0B6B6-2BBC-4ACD-8036-F8249CE0709D}" dt="2024-12-13T14:35:04.998" v="391" actId="1076"/>
          <ac:picMkLst>
            <pc:docMk/>
            <pc:sldMk cId="2262373343" sldId="259"/>
            <ac:picMk id="3074" creationId="{3CC6A592-0A69-A61D-EFA7-518D1EB5F604}"/>
          </ac:picMkLst>
        </pc:picChg>
      </pc:sldChg>
      <pc:sldChg chg="addSp delSp modSp mod setBg">
        <pc:chgData name="L Beldham" userId="7423f647-d816-4afc-8fbc-03de34d1b66d" providerId="ADAL" clId="{76B0B6B6-2BBC-4ACD-8036-F8249CE0709D}" dt="2024-12-19T14:02:10.507" v="742"/>
        <pc:sldMkLst>
          <pc:docMk/>
          <pc:sldMk cId="1914112423" sldId="261"/>
        </pc:sldMkLst>
        <pc:spChg chg="mod">
          <ac:chgData name="L Beldham" userId="7423f647-d816-4afc-8fbc-03de34d1b66d" providerId="ADAL" clId="{76B0B6B6-2BBC-4ACD-8036-F8249CE0709D}" dt="2024-12-13T15:03:40.457" v="732" actId="20577"/>
          <ac:spMkLst>
            <pc:docMk/>
            <pc:sldMk cId="1914112423" sldId="261"/>
            <ac:spMk id="8" creationId="{A4D1C43D-5AC2-F99C-6854-9BA16826B15F}"/>
          </ac:spMkLst>
        </pc:spChg>
        <pc:spChg chg="add mod">
          <ac:chgData name="L Beldham" userId="7423f647-d816-4afc-8fbc-03de34d1b66d" providerId="ADAL" clId="{76B0B6B6-2BBC-4ACD-8036-F8249CE0709D}" dt="2024-12-13T14:38:25.269" v="466" actId="1076"/>
          <ac:spMkLst>
            <pc:docMk/>
            <pc:sldMk cId="1914112423" sldId="261"/>
            <ac:spMk id="11" creationId="{BD9BE6C7-3C4D-F00A-B080-B93EB32AE8B5}"/>
          </ac:spMkLst>
        </pc:spChg>
        <pc:graphicFrameChg chg="mod modGraphic">
          <ac:chgData name="L Beldham" userId="7423f647-d816-4afc-8fbc-03de34d1b66d" providerId="ADAL" clId="{76B0B6B6-2BBC-4ACD-8036-F8249CE0709D}" dt="2024-12-13T15:03:34.529" v="730" actId="1076"/>
          <ac:graphicFrameMkLst>
            <pc:docMk/>
            <pc:sldMk cId="1914112423" sldId="261"/>
            <ac:graphicFrameMk id="2" creationId="{C4AF6058-DDD6-C1BE-50F2-2CBF7FE47B07}"/>
          </ac:graphicFrameMkLst>
        </pc:graphicFrameChg>
        <pc:graphicFrameChg chg="mod modGraphic">
          <ac:chgData name="L Beldham" userId="7423f647-d816-4afc-8fbc-03de34d1b66d" providerId="ADAL" clId="{76B0B6B6-2BBC-4ACD-8036-F8249CE0709D}" dt="2024-12-13T14:37:34.012" v="431" actId="1076"/>
          <ac:graphicFrameMkLst>
            <pc:docMk/>
            <pc:sldMk cId="1914112423" sldId="261"/>
            <ac:graphicFrameMk id="12" creationId="{10982FD2-2C32-E804-B331-0F0FC65E6E08}"/>
          </ac:graphicFrameMkLst>
        </pc:graphicFrameChg>
        <pc:graphicFrameChg chg="mod modGraphic">
          <ac:chgData name="L Beldham" userId="7423f647-d816-4afc-8fbc-03de34d1b66d" providerId="ADAL" clId="{76B0B6B6-2BBC-4ACD-8036-F8249CE0709D}" dt="2024-12-13T15:03:38.748" v="731" actId="1076"/>
          <ac:graphicFrameMkLst>
            <pc:docMk/>
            <pc:sldMk cId="1914112423" sldId="261"/>
            <ac:graphicFrameMk id="14" creationId="{D44A2164-E999-CFDE-14A3-932F98EBE082}"/>
          </ac:graphicFrameMkLst>
        </pc:graphicFrameChg>
        <pc:graphicFrameChg chg="del mod">
          <ac:chgData name="L Beldham" userId="7423f647-d816-4afc-8fbc-03de34d1b66d" providerId="ADAL" clId="{76B0B6B6-2BBC-4ACD-8036-F8249CE0709D}" dt="2024-12-13T15:03:06.533" v="725" actId="478"/>
          <ac:graphicFrameMkLst>
            <pc:docMk/>
            <pc:sldMk cId="1914112423" sldId="261"/>
            <ac:graphicFrameMk id="16" creationId="{54D4B8A3-2265-1642-DA6E-F9A9073101FB}"/>
          </ac:graphicFrameMkLst>
        </pc:graphicFrameChg>
        <pc:picChg chg="mod">
          <ac:chgData name="L Beldham" userId="7423f647-d816-4afc-8fbc-03de34d1b66d" providerId="ADAL" clId="{76B0B6B6-2BBC-4ACD-8036-F8249CE0709D}" dt="2024-12-13T15:03:52.748" v="737" actId="1076"/>
          <ac:picMkLst>
            <pc:docMk/>
            <pc:sldMk cId="1914112423" sldId="261"/>
            <ac:picMk id="3" creationId="{7B640DAA-D59F-DF28-8690-0BC7B0361551}"/>
          </ac:picMkLst>
        </pc:picChg>
        <pc:picChg chg="mod">
          <ac:chgData name="L Beldham" userId="7423f647-d816-4afc-8fbc-03de34d1b66d" providerId="ADAL" clId="{76B0B6B6-2BBC-4ACD-8036-F8249CE0709D}" dt="2024-12-13T14:37:52.425" v="439" actId="1076"/>
          <ac:picMkLst>
            <pc:docMk/>
            <pc:sldMk cId="1914112423" sldId="261"/>
            <ac:picMk id="4" creationId="{6C2A29AE-C2F1-674D-123D-3F5C352CE384}"/>
          </ac:picMkLst>
        </pc:picChg>
        <pc:picChg chg="mod">
          <ac:chgData name="L Beldham" userId="7423f647-d816-4afc-8fbc-03de34d1b66d" providerId="ADAL" clId="{76B0B6B6-2BBC-4ACD-8036-F8249CE0709D}" dt="2024-12-13T14:38:28.583" v="468" actId="1076"/>
          <ac:picMkLst>
            <pc:docMk/>
            <pc:sldMk cId="1914112423" sldId="261"/>
            <ac:picMk id="5" creationId="{232138CA-DC1C-7486-9624-633E8B565486}"/>
          </ac:picMkLst>
        </pc:picChg>
        <pc:picChg chg="mod">
          <ac:chgData name="L Beldham" userId="7423f647-d816-4afc-8fbc-03de34d1b66d" providerId="ADAL" clId="{76B0B6B6-2BBC-4ACD-8036-F8249CE0709D}" dt="2024-12-13T14:38:00.412" v="441" actId="14100"/>
          <ac:picMkLst>
            <pc:docMk/>
            <pc:sldMk cId="1914112423" sldId="261"/>
            <ac:picMk id="7" creationId="{4215F6B7-BB51-58E5-A357-C548D765D64D}"/>
          </ac:picMkLst>
        </pc:picChg>
        <pc:picChg chg="mod">
          <ac:chgData name="L Beldham" userId="7423f647-d816-4afc-8fbc-03de34d1b66d" providerId="ADAL" clId="{76B0B6B6-2BBC-4ACD-8036-F8249CE0709D}" dt="2024-12-13T15:02:14.758" v="720" actId="1076"/>
          <ac:picMkLst>
            <pc:docMk/>
            <pc:sldMk cId="1914112423" sldId="261"/>
            <ac:picMk id="9" creationId="{79ECF994-09BB-D948-78FB-992169DF6BD8}"/>
          </ac:picMkLst>
        </pc:picChg>
        <pc:picChg chg="mod">
          <ac:chgData name="L Beldham" userId="7423f647-d816-4afc-8fbc-03de34d1b66d" providerId="ADAL" clId="{76B0B6B6-2BBC-4ACD-8036-F8249CE0709D}" dt="2024-12-13T15:02:16.652" v="721" actId="1076"/>
          <ac:picMkLst>
            <pc:docMk/>
            <pc:sldMk cId="1914112423" sldId="261"/>
            <ac:picMk id="10" creationId="{76A3FB1E-AEAC-6A43-4705-ABDE966E8C5C}"/>
          </ac:picMkLst>
        </pc:picChg>
        <pc:picChg chg="mod">
          <ac:chgData name="L Beldham" userId="7423f647-d816-4afc-8fbc-03de34d1b66d" providerId="ADAL" clId="{76B0B6B6-2BBC-4ACD-8036-F8249CE0709D}" dt="2024-12-13T15:03:44.804" v="734" actId="1076"/>
          <ac:picMkLst>
            <pc:docMk/>
            <pc:sldMk cId="1914112423" sldId="261"/>
            <ac:picMk id="13" creationId="{6962414C-78D0-6926-1E00-9828D6720135}"/>
          </ac:picMkLst>
        </pc:picChg>
        <pc:picChg chg="mod">
          <ac:chgData name="L Beldham" userId="7423f647-d816-4afc-8fbc-03de34d1b66d" providerId="ADAL" clId="{76B0B6B6-2BBC-4ACD-8036-F8249CE0709D}" dt="2024-12-13T14:38:29.920" v="469" actId="1076"/>
          <ac:picMkLst>
            <pc:docMk/>
            <pc:sldMk cId="1914112423" sldId="261"/>
            <ac:picMk id="15" creationId="{D7F0B87F-5F51-018D-5436-4CC2595B58AE}"/>
          </ac:picMkLst>
        </pc:picChg>
        <pc:picChg chg="add mod">
          <ac:chgData name="L Beldham" userId="7423f647-d816-4afc-8fbc-03de34d1b66d" providerId="ADAL" clId="{76B0B6B6-2BBC-4ACD-8036-F8249CE0709D}" dt="2024-12-13T15:03:42.917" v="733" actId="1076"/>
          <ac:picMkLst>
            <pc:docMk/>
            <pc:sldMk cId="1914112423" sldId="261"/>
            <ac:picMk id="18" creationId="{2382E311-19DB-1EDB-ABD1-2C00D7C15B80}"/>
          </ac:picMkLst>
        </pc:picChg>
        <pc:picChg chg="add mod">
          <ac:chgData name="L Beldham" userId="7423f647-d816-4afc-8fbc-03de34d1b66d" providerId="ADAL" clId="{76B0B6B6-2BBC-4ACD-8036-F8249CE0709D}" dt="2024-12-13T15:03:47.480" v="735" actId="1076"/>
          <ac:picMkLst>
            <pc:docMk/>
            <pc:sldMk cId="1914112423" sldId="261"/>
            <ac:picMk id="20" creationId="{66401B6E-FE57-6FF1-231A-36BCD2A29035}"/>
          </ac:picMkLst>
        </pc:picChg>
        <pc:picChg chg="add mod">
          <ac:chgData name="L Beldham" userId="7423f647-d816-4afc-8fbc-03de34d1b66d" providerId="ADAL" clId="{76B0B6B6-2BBC-4ACD-8036-F8249CE0709D}" dt="2024-12-13T15:03:49.684" v="736" actId="1076"/>
          <ac:picMkLst>
            <pc:docMk/>
            <pc:sldMk cId="1914112423" sldId="261"/>
            <ac:picMk id="22" creationId="{5269D263-001A-2AD0-E424-589753E25C3F}"/>
          </ac:picMkLst>
        </pc:picChg>
      </pc:sldChg>
    </pc:docChg>
  </pc:docChgLst>
  <pc:docChgLst>
    <pc:chgData name="L Beldham" userId="S::lbeldham@nottinghamacademy.org::7423f647-d816-4afc-8fbc-03de34d1b66d" providerId="AD" clId="Web-{EAC81F9F-322D-F5D4-36D4-4B051A98453B}"/>
    <pc:docChg chg="modSld">
      <pc:chgData name="L Beldham" userId="S::lbeldham@nottinghamacademy.org::7423f647-d816-4afc-8fbc-03de34d1b66d" providerId="AD" clId="Web-{EAC81F9F-322D-F5D4-36D4-4B051A98453B}" dt="2023-12-14T20:19:24.347" v="15"/>
      <pc:docMkLst>
        <pc:docMk/>
      </pc:docMkLst>
      <pc:sldChg chg="modSp">
        <pc:chgData name="L Beldham" userId="S::lbeldham@nottinghamacademy.org::7423f647-d816-4afc-8fbc-03de34d1b66d" providerId="AD" clId="Web-{EAC81F9F-322D-F5D4-36D4-4B051A98453B}" dt="2023-12-14T20:19:24.347" v="15"/>
        <pc:sldMkLst>
          <pc:docMk/>
          <pc:sldMk cId="1621808961" sldId="25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2125" cy="71913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622925" y="0"/>
            <a:ext cx="4302125" cy="719138"/>
          </a:xfrm>
          <a:prstGeom prst="rect">
            <a:avLst/>
          </a:prstGeom>
        </p:spPr>
        <p:txBody>
          <a:bodyPr vert="horz" lIns="91440" tIns="45720" rIns="91440" bIns="45720" rtlCol="0"/>
          <a:lstStyle>
            <a:lvl1pPr algn="r">
              <a:defRPr sz="1200"/>
            </a:lvl1pPr>
          </a:lstStyle>
          <a:p>
            <a:fld id="{CF52C310-AFF4-45C6-AB06-2A5E4FCC6203}" type="datetimeFigureOut">
              <a:rPr lang="en-GB" smtClean="0"/>
              <a:t>07/01/2025</a:t>
            </a:fld>
            <a:endParaRPr lang="en-GB"/>
          </a:p>
        </p:txBody>
      </p:sp>
      <p:sp>
        <p:nvSpPr>
          <p:cNvPr id="4" name="Slide Image Placeholder 3"/>
          <p:cNvSpPr>
            <a:spLocks noGrp="1" noRot="1" noChangeAspect="1"/>
          </p:cNvSpPr>
          <p:nvPr>
            <p:ph type="sldImg" idx="2"/>
          </p:nvPr>
        </p:nvSpPr>
        <p:spPr>
          <a:xfrm>
            <a:off x="657225" y="1793875"/>
            <a:ext cx="8612188" cy="48450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92188" y="6908800"/>
            <a:ext cx="7942262" cy="565308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13636625"/>
            <a:ext cx="4302125" cy="71913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622925" y="13636625"/>
            <a:ext cx="4302125" cy="719138"/>
          </a:xfrm>
          <a:prstGeom prst="rect">
            <a:avLst/>
          </a:prstGeom>
        </p:spPr>
        <p:txBody>
          <a:bodyPr vert="horz" lIns="91440" tIns="45720" rIns="91440" bIns="45720" rtlCol="0" anchor="b"/>
          <a:lstStyle>
            <a:lvl1pPr algn="r">
              <a:defRPr sz="1200"/>
            </a:lvl1pPr>
          </a:lstStyle>
          <a:p>
            <a:fld id="{9021C38A-6184-4700-A284-6E51427BD3CD}" type="slidenum">
              <a:rPr lang="en-GB" smtClean="0"/>
              <a:t>‹#›</a:t>
            </a:fld>
            <a:endParaRPr lang="en-GB"/>
          </a:p>
        </p:txBody>
      </p:sp>
    </p:spTree>
    <p:extLst>
      <p:ext uri="{BB962C8B-B14F-4D97-AF65-F5344CB8AC3E}">
        <p14:creationId xmlns:p14="http://schemas.microsoft.com/office/powerpoint/2010/main" val="12918044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021C38A-6184-4700-A284-6E51427BD3CD}" type="slidenum">
              <a:rPr lang="en-GB" smtClean="0"/>
              <a:t>5</a:t>
            </a:fld>
            <a:endParaRPr lang="en-GB"/>
          </a:p>
        </p:txBody>
      </p:sp>
    </p:spTree>
    <p:extLst>
      <p:ext uri="{BB962C8B-B14F-4D97-AF65-F5344CB8AC3E}">
        <p14:creationId xmlns:p14="http://schemas.microsoft.com/office/powerpoint/2010/main" val="27409650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D4F635-7BF7-80E7-81AB-0C508DC98AA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520FB69-3EB6-9E01-B2B7-AAA2F02F63F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1A4CED1-7DDA-41C1-6933-DB4CF54C18DF}"/>
              </a:ext>
            </a:extLst>
          </p:cNvPr>
          <p:cNvSpPr>
            <a:spLocks noGrp="1"/>
          </p:cNvSpPr>
          <p:nvPr>
            <p:ph type="dt" sz="half" idx="10"/>
          </p:nvPr>
        </p:nvSpPr>
        <p:spPr/>
        <p:txBody>
          <a:bodyPr/>
          <a:lstStyle/>
          <a:p>
            <a:fld id="{77CA0979-F579-4E9B-A675-1F5ABBFF00DB}" type="datetimeFigureOut">
              <a:rPr lang="en-US" smtClean="0"/>
              <a:t>1/7/2025</a:t>
            </a:fld>
            <a:endParaRPr lang="en-US"/>
          </a:p>
        </p:txBody>
      </p:sp>
      <p:sp>
        <p:nvSpPr>
          <p:cNvPr id="5" name="Footer Placeholder 4">
            <a:extLst>
              <a:ext uri="{FF2B5EF4-FFF2-40B4-BE49-F238E27FC236}">
                <a16:creationId xmlns:a16="http://schemas.microsoft.com/office/drawing/2014/main" id="{6F334E56-925B-BF6F-12D9-518BF64E5769}"/>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ADF04F54-DB33-4E6D-1867-FDD01F5A7FB8}"/>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159522409"/>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C00BFC-732C-DBAB-885F-FFCD3B633BF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B5D84FA-42B1-DDCC-7339-36A3224A4BE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E020522-4486-C59D-137D-F14E844554EB}"/>
              </a:ext>
            </a:extLst>
          </p:cNvPr>
          <p:cNvSpPr>
            <a:spLocks noGrp="1"/>
          </p:cNvSpPr>
          <p:nvPr>
            <p:ph type="dt" sz="half" idx="10"/>
          </p:nvPr>
        </p:nvSpPr>
        <p:spPr/>
        <p:txBody>
          <a:bodyPr/>
          <a:lstStyle/>
          <a:p>
            <a:fld id="{73E7156E-175E-4DBA-9D21-B772C320F342}" type="datetimeFigureOut">
              <a:rPr lang="en-US" smtClean="0"/>
              <a:t>1/7/2025</a:t>
            </a:fld>
            <a:endParaRPr lang="en-US"/>
          </a:p>
        </p:txBody>
      </p:sp>
      <p:sp>
        <p:nvSpPr>
          <p:cNvPr id="5" name="Footer Placeholder 4">
            <a:extLst>
              <a:ext uri="{FF2B5EF4-FFF2-40B4-BE49-F238E27FC236}">
                <a16:creationId xmlns:a16="http://schemas.microsoft.com/office/drawing/2014/main" id="{44203FE1-CC88-539E-CB23-13051A444525}"/>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3131839D-1FB4-939E-2EF6-E7C205C32EB3}"/>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410396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930A9F-CF45-C8FF-C536-A9E1B62F13C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8E3A51C-A960-E576-477D-2C91F2E0CA8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3937ECB-F1E6-3679-EAA1-22A9DE6E19BC}"/>
              </a:ext>
            </a:extLst>
          </p:cNvPr>
          <p:cNvSpPr>
            <a:spLocks noGrp="1"/>
          </p:cNvSpPr>
          <p:nvPr>
            <p:ph type="dt" sz="half" idx="10"/>
          </p:nvPr>
        </p:nvSpPr>
        <p:spPr/>
        <p:txBody>
          <a:bodyPr/>
          <a:lstStyle/>
          <a:p>
            <a:fld id="{04895F6E-3D02-4292-95D1-C62B3126321B}" type="datetimeFigureOut">
              <a:rPr lang="en-US" smtClean="0"/>
              <a:t>1/7/2025</a:t>
            </a:fld>
            <a:endParaRPr lang="en-US"/>
          </a:p>
        </p:txBody>
      </p:sp>
      <p:sp>
        <p:nvSpPr>
          <p:cNvPr id="5" name="Footer Placeholder 4">
            <a:extLst>
              <a:ext uri="{FF2B5EF4-FFF2-40B4-BE49-F238E27FC236}">
                <a16:creationId xmlns:a16="http://schemas.microsoft.com/office/drawing/2014/main" id="{69464E42-07F7-7900-C0BC-EB51236F92D9}"/>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7E2FABA2-0919-2E12-1656-2321FA33DBC5}"/>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272997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18AC30-6C09-FAB3-EF5D-58E8CAC5297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CFDF0B3-DFE3-792F-3283-2D2FF2D5A9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3DB9AE7-53B5-874E-334D-68F1B7AAEE3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49855C1-DDAA-7A60-A441-0F9DEC0947EA}"/>
              </a:ext>
            </a:extLst>
          </p:cNvPr>
          <p:cNvSpPr>
            <a:spLocks noGrp="1"/>
          </p:cNvSpPr>
          <p:nvPr>
            <p:ph type="dt" sz="half" idx="10"/>
          </p:nvPr>
        </p:nvSpPr>
        <p:spPr/>
        <p:txBody>
          <a:bodyPr/>
          <a:lstStyle/>
          <a:p>
            <a:fld id="{EDCB5ACB-D10C-44A8-9570-124370F4CB38}" type="datetimeFigureOut">
              <a:rPr lang="en-US" smtClean="0"/>
              <a:t>1/7/2025</a:t>
            </a:fld>
            <a:endParaRPr lang="en-US"/>
          </a:p>
        </p:txBody>
      </p:sp>
      <p:sp>
        <p:nvSpPr>
          <p:cNvPr id="6" name="Footer Placeholder 5">
            <a:extLst>
              <a:ext uri="{FF2B5EF4-FFF2-40B4-BE49-F238E27FC236}">
                <a16:creationId xmlns:a16="http://schemas.microsoft.com/office/drawing/2014/main" id="{AF4AE2A3-3D34-B942-C5D8-3FE8E14F1BC7}"/>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DC66AD02-1C0A-2196-6652-97096964A20C}"/>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8531768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F75A67-708E-6C15-65B3-99101D7014F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0B9BB42-44E9-21F5-89F3-F6E74354FF2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09E24E9-2C60-1086-625E-C2EBA52FB10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F570B1B-082E-4B02-A67C-3A393997ECC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2F80C15-5D10-F25A-05CE-44EBCC167A8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E456B75-4606-31BA-4572-B40677FEEE4D}"/>
              </a:ext>
            </a:extLst>
          </p:cNvPr>
          <p:cNvSpPr>
            <a:spLocks noGrp="1"/>
          </p:cNvSpPr>
          <p:nvPr>
            <p:ph type="dt" sz="half" idx="10"/>
          </p:nvPr>
        </p:nvSpPr>
        <p:spPr/>
        <p:txBody>
          <a:bodyPr/>
          <a:lstStyle/>
          <a:p>
            <a:fld id="{AB8D84F4-0E7A-4BDE-98C6-AE68FB974645}" type="datetimeFigureOut">
              <a:rPr lang="en-US" smtClean="0"/>
              <a:t>1/7/2025</a:t>
            </a:fld>
            <a:endParaRPr lang="en-US"/>
          </a:p>
        </p:txBody>
      </p:sp>
      <p:sp>
        <p:nvSpPr>
          <p:cNvPr id="8" name="Footer Placeholder 7">
            <a:extLst>
              <a:ext uri="{FF2B5EF4-FFF2-40B4-BE49-F238E27FC236}">
                <a16:creationId xmlns:a16="http://schemas.microsoft.com/office/drawing/2014/main" id="{6EF1A72D-D606-3509-2253-F509AB461921}"/>
              </a:ext>
            </a:extLst>
          </p:cNvPr>
          <p:cNvSpPr>
            <a:spLocks noGrp="1"/>
          </p:cNvSpPr>
          <p:nvPr>
            <p:ph type="ftr" sz="quarter" idx="11"/>
          </p:nvPr>
        </p:nvSpPr>
        <p:spPr/>
        <p:txBody>
          <a:bodyPr/>
          <a:lstStyle/>
          <a:p>
            <a:r>
              <a:rPr lang="en-US"/>
              <a:t>
              </a:t>
            </a:r>
          </a:p>
        </p:txBody>
      </p:sp>
      <p:sp>
        <p:nvSpPr>
          <p:cNvPr id="9" name="Slide Number Placeholder 8">
            <a:extLst>
              <a:ext uri="{FF2B5EF4-FFF2-40B4-BE49-F238E27FC236}">
                <a16:creationId xmlns:a16="http://schemas.microsoft.com/office/drawing/2014/main" id="{2F3C724D-0AD3-6B22-0AD0-E9977719EB7F}"/>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2020303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94A745-1499-1770-F352-86FED56C8E5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C938269-1856-C7C0-4243-6EAFD3A269CB}"/>
              </a:ext>
            </a:extLst>
          </p:cNvPr>
          <p:cNvSpPr>
            <a:spLocks noGrp="1"/>
          </p:cNvSpPr>
          <p:nvPr>
            <p:ph type="dt" sz="half" idx="10"/>
          </p:nvPr>
        </p:nvSpPr>
        <p:spPr/>
        <p:txBody>
          <a:bodyPr/>
          <a:lstStyle/>
          <a:p>
            <a:fld id="{CBEFF1D8-9801-4C4B-92F3-66C9A863BD74}" type="datetimeFigureOut">
              <a:rPr lang="en-US" smtClean="0"/>
              <a:t>1/7/2025</a:t>
            </a:fld>
            <a:endParaRPr lang="en-US"/>
          </a:p>
        </p:txBody>
      </p:sp>
      <p:sp>
        <p:nvSpPr>
          <p:cNvPr id="4" name="Footer Placeholder 3">
            <a:extLst>
              <a:ext uri="{FF2B5EF4-FFF2-40B4-BE49-F238E27FC236}">
                <a16:creationId xmlns:a16="http://schemas.microsoft.com/office/drawing/2014/main" id="{5A94CB6A-515C-7802-4EA5-E568711BAE04}"/>
              </a:ext>
            </a:extLst>
          </p:cNvPr>
          <p:cNvSpPr>
            <a:spLocks noGrp="1"/>
          </p:cNvSpPr>
          <p:nvPr>
            <p:ph type="ftr" sz="quarter" idx="11"/>
          </p:nvPr>
        </p:nvSpPr>
        <p:spPr/>
        <p:txBody>
          <a:bodyPr/>
          <a:lstStyle/>
          <a:p>
            <a:r>
              <a:rPr lang="en-US"/>
              <a:t>
              </a:t>
            </a:r>
          </a:p>
        </p:txBody>
      </p:sp>
      <p:sp>
        <p:nvSpPr>
          <p:cNvPr id="5" name="Slide Number Placeholder 4">
            <a:extLst>
              <a:ext uri="{FF2B5EF4-FFF2-40B4-BE49-F238E27FC236}">
                <a16:creationId xmlns:a16="http://schemas.microsoft.com/office/drawing/2014/main" id="{F2E416BF-AEFC-62D7-1467-98766DBD1062}"/>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931268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2D5FAF4-C906-F20E-AD73-87EABF770545}"/>
              </a:ext>
            </a:extLst>
          </p:cNvPr>
          <p:cNvSpPr>
            <a:spLocks noGrp="1"/>
          </p:cNvSpPr>
          <p:nvPr>
            <p:ph type="dt" sz="half" idx="10"/>
          </p:nvPr>
        </p:nvSpPr>
        <p:spPr/>
        <p:txBody>
          <a:bodyPr/>
          <a:lstStyle/>
          <a:p>
            <a:fld id="{961FE8FD-B23E-4E1A-83EF-0847EBEA0105}" type="datetimeFigureOut">
              <a:rPr lang="en-US" smtClean="0"/>
              <a:t>1/7/2025</a:t>
            </a:fld>
            <a:endParaRPr lang="en-US"/>
          </a:p>
        </p:txBody>
      </p:sp>
      <p:sp>
        <p:nvSpPr>
          <p:cNvPr id="3" name="Footer Placeholder 2">
            <a:extLst>
              <a:ext uri="{FF2B5EF4-FFF2-40B4-BE49-F238E27FC236}">
                <a16:creationId xmlns:a16="http://schemas.microsoft.com/office/drawing/2014/main" id="{831EE3A9-B05B-B5CA-1558-DF52221B14FC}"/>
              </a:ext>
            </a:extLst>
          </p:cNvPr>
          <p:cNvSpPr>
            <a:spLocks noGrp="1"/>
          </p:cNvSpPr>
          <p:nvPr>
            <p:ph type="ftr" sz="quarter" idx="11"/>
          </p:nvPr>
        </p:nvSpPr>
        <p:spPr/>
        <p:txBody>
          <a:bodyPr/>
          <a:lstStyle/>
          <a:p>
            <a:r>
              <a:rPr lang="en-US"/>
              <a:t>
              </a:t>
            </a:r>
          </a:p>
        </p:txBody>
      </p:sp>
      <p:sp>
        <p:nvSpPr>
          <p:cNvPr id="4" name="Slide Number Placeholder 3">
            <a:extLst>
              <a:ext uri="{FF2B5EF4-FFF2-40B4-BE49-F238E27FC236}">
                <a16:creationId xmlns:a16="http://schemas.microsoft.com/office/drawing/2014/main" id="{96FEF6DD-2328-D03A-6EC4-2DD5A0B7C2F9}"/>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0554306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F6D17-8C01-DB46-FEC4-A3866F21B2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CE615A3-F7B4-16E4-D5E8-4893295037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11E9371-3E90-CF8D-13CC-F961EF4F65B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E0FB20F-B6D2-162E-1AC8-2D4BC3914821}"/>
              </a:ext>
            </a:extLst>
          </p:cNvPr>
          <p:cNvSpPr>
            <a:spLocks noGrp="1"/>
          </p:cNvSpPr>
          <p:nvPr>
            <p:ph type="dt" sz="half" idx="10"/>
          </p:nvPr>
        </p:nvSpPr>
        <p:spPr/>
        <p:txBody>
          <a:bodyPr/>
          <a:lstStyle/>
          <a:p>
            <a:fld id="{8DDF891E-A7C2-465C-AD39-8EDCB0F58E3C}" type="datetimeFigureOut">
              <a:rPr lang="en-US" smtClean="0"/>
              <a:t>1/7/2025</a:t>
            </a:fld>
            <a:endParaRPr lang="en-US"/>
          </a:p>
        </p:txBody>
      </p:sp>
      <p:sp>
        <p:nvSpPr>
          <p:cNvPr id="6" name="Footer Placeholder 5">
            <a:extLst>
              <a:ext uri="{FF2B5EF4-FFF2-40B4-BE49-F238E27FC236}">
                <a16:creationId xmlns:a16="http://schemas.microsoft.com/office/drawing/2014/main" id="{72753DBD-45B7-0467-9B77-6E6A5917A97B}"/>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1E27E24B-8C1F-D82D-C06B-FCCAAB5D66B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931680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415BF-F4A9-F969-964C-2B714E73F15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E4357E8-A33C-4970-54E0-AEC54C3FD89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C10CBB5-8DA3-84C3-F44F-8B6AAEE07AD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F116B28-1C11-8307-19AC-BD54DFD5ACE5}"/>
              </a:ext>
            </a:extLst>
          </p:cNvPr>
          <p:cNvSpPr>
            <a:spLocks noGrp="1"/>
          </p:cNvSpPr>
          <p:nvPr>
            <p:ph type="dt" sz="half" idx="10"/>
          </p:nvPr>
        </p:nvSpPr>
        <p:spPr/>
        <p:txBody>
          <a:bodyPr/>
          <a:lstStyle/>
          <a:p>
            <a:fld id="{F39F93E5-AFB6-485C-8E3C-32F92A07875F}" type="datetimeFigureOut">
              <a:rPr lang="en-US" smtClean="0"/>
              <a:t>1/7/2025</a:t>
            </a:fld>
            <a:endParaRPr lang="en-US"/>
          </a:p>
        </p:txBody>
      </p:sp>
      <p:sp>
        <p:nvSpPr>
          <p:cNvPr id="6" name="Footer Placeholder 5">
            <a:extLst>
              <a:ext uri="{FF2B5EF4-FFF2-40B4-BE49-F238E27FC236}">
                <a16:creationId xmlns:a16="http://schemas.microsoft.com/office/drawing/2014/main" id="{06B3BEBD-C8BC-6236-AEAC-C35005E7AF26}"/>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0019825C-BDA1-E702-EA39-BE51F27087A3}"/>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0621358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EFDFB2-BC8B-EF60-CE1D-7E13F12FB0F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D356237-C6B9-4292-3664-D8E4BBAC2AC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6BD2BDF-C706-2E48-E67D-936C414BA833}"/>
              </a:ext>
            </a:extLst>
          </p:cNvPr>
          <p:cNvSpPr>
            <a:spLocks noGrp="1"/>
          </p:cNvSpPr>
          <p:nvPr>
            <p:ph type="dt" sz="half" idx="10"/>
          </p:nvPr>
        </p:nvSpPr>
        <p:spPr/>
        <p:txBody>
          <a:bodyPr/>
          <a:lstStyle/>
          <a:p>
            <a:fld id="{F7E76D0F-5A12-4D0A-80B0-1A6122B61E7B}" type="datetimeFigureOut">
              <a:rPr lang="en-US" smtClean="0"/>
              <a:t>1/7/2025</a:t>
            </a:fld>
            <a:endParaRPr lang="en-US"/>
          </a:p>
        </p:txBody>
      </p:sp>
      <p:sp>
        <p:nvSpPr>
          <p:cNvPr id="5" name="Footer Placeholder 4">
            <a:extLst>
              <a:ext uri="{FF2B5EF4-FFF2-40B4-BE49-F238E27FC236}">
                <a16:creationId xmlns:a16="http://schemas.microsoft.com/office/drawing/2014/main" id="{973AC0D8-EC5C-782A-0890-033B76C65C5B}"/>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FBC71CEE-C097-317E-8971-691D14BBCDA5}"/>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0125921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9E47B6D-272E-33A3-96DB-993BB63BF21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D1D1A43-BD4D-BD09-E33C-054EE3684AF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79B3F3B-7A82-F7B7-C180-1F822022CDE7}"/>
              </a:ext>
            </a:extLst>
          </p:cNvPr>
          <p:cNvSpPr>
            <a:spLocks noGrp="1"/>
          </p:cNvSpPr>
          <p:nvPr>
            <p:ph type="dt" sz="half" idx="10"/>
          </p:nvPr>
        </p:nvSpPr>
        <p:spPr/>
        <p:txBody>
          <a:bodyPr/>
          <a:lstStyle/>
          <a:p>
            <a:fld id="{8B9E8C84-89CA-44AB-B0BE-5C91BAF75478}" type="datetimeFigureOut">
              <a:rPr lang="en-US" smtClean="0"/>
              <a:t>1/7/2025</a:t>
            </a:fld>
            <a:endParaRPr lang="en-US"/>
          </a:p>
        </p:txBody>
      </p:sp>
      <p:sp>
        <p:nvSpPr>
          <p:cNvPr id="5" name="Footer Placeholder 4">
            <a:extLst>
              <a:ext uri="{FF2B5EF4-FFF2-40B4-BE49-F238E27FC236}">
                <a16:creationId xmlns:a16="http://schemas.microsoft.com/office/drawing/2014/main" id="{03E877E0-D82B-F3AE-BC68-AA212CC159CF}"/>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E2C00437-088A-E1B5-4D3C-DBD27D58990C}"/>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3878840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BFF3FD0-0980-5388-762F-F177710E920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60CAEAA-88E8-0BE3-CA00-A69A1DA8FBA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C3D410-C201-D58F-7A9B-A0F07B3368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A332BE1-279E-4118-9FE3-7952B079A510}" type="datetimeFigureOut">
              <a:rPr lang="en-US" smtClean="0"/>
              <a:t>1/7/2025</a:t>
            </a:fld>
            <a:endParaRPr lang="en-US"/>
          </a:p>
        </p:txBody>
      </p:sp>
      <p:sp>
        <p:nvSpPr>
          <p:cNvPr id="5" name="Footer Placeholder 4">
            <a:extLst>
              <a:ext uri="{FF2B5EF4-FFF2-40B4-BE49-F238E27FC236}">
                <a16:creationId xmlns:a16="http://schemas.microsoft.com/office/drawing/2014/main" id="{4D055723-ED3F-26E6-D9D7-D416B0B09AE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lang="en-US"/>
              <a:t>
              </a:t>
            </a:r>
          </a:p>
        </p:txBody>
      </p:sp>
      <p:sp>
        <p:nvSpPr>
          <p:cNvPr id="6" name="Slide Number Placeholder 5">
            <a:extLst>
              <a:ext uri="{FF2B5EF4-FFF2-40B4-BE49-F238E27FC236}">
                <a16:creationId xmlns:a16="http://schemas.microsoft.com/office/drawing/2014/main" id="{FCD17A9E-DCA3-23CD-4F56-899E11E344D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3633870157"/>
      </p:ext>
    </p:extLst>
  </p:cSld>
  <p:clrMap bg1="lt1" tx1="dk1" bg2="lt2" tx2="dk2" accent1="accent1" accent2="accent2" accent3="accent3" accent4="accent4" accent5="accent5" accent6="accent6" hlink="hlink" folHlink="folHlink"/>
  <p:sldLayoutIdLst>
    <p:sldLayoutId id="2147483795" r:id="rId1"/>
    <p:sldLayoutId id="2147483796" r:id="rId2"/>
    <p:sldLayoutId id="2147483797" r:id="rId3"/>
    <p:sldLayoutId id="2147483798" r:id="rId4"/>
    <p:sldLayoutId id="2147483799" r:id="rId5"/>
    <p:sldLayoutId id="2147483800" r:id="rId6"/>
    <p:sldLayoutId id="2147483801" r:id="rId7"/>
    <p:sldLayoutId id="2147483802" r:id="rId8"/>
    <p:sldLayoutId id="2147483803" r:id="rId9"/>
    <p:sldLayoutId id="2147483804" r:id="rId10"/>
    <p:sldLayoutId id="2147483805"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10" Type="http://schemas.openxmlformats.org/officeDocument/2006/relationships/image" Target="../media/image11.png"/><Relationship Id="rId4" Type="http://schemas.openxmlformats.org/officeDocument/2006/relationships/image" Target="../media/image5.jpeg"/><Relationship Id="rId9" Type="http://schemas.openxmlformats.org/officeDocument/2006/relationships/image" Target="../media/image10.png"/></Relationships>
</file>

<file path=ppt/slides/_rels/slide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jpeg"/><Relationship Id="rId7" Type="http://schemas.openxmlformats.org/officeDocument/2006/relationships/image" Target="../media/image17.png"/><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jpeg"/><Relationship Id="rId10" Type="http://schemas.openxmlformats.org/officeDocument/2006/relationships/image" Target="../media/image20.png"/><Relationship Id="rId4" Type="http://schemas.openxmlformats.org/officeDocument/2006/relationships/image" Target="../media/image14.jpeg"/><Relationship Id="rId9" Type="http://schemas.openxmlformats.org/officeDocument/2006/relationships/image" Target="../media/image19.jpeg"/></Relationships>
</file>

<file path=ppt/slides/_rels/slide4.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3.jpeg"/><Relationship Id="rId7" Type="http://schemas.openxmlformats.org/officeDocument/2006/relationships/image" Target="../media/image16.png"/><Relationship Id="rId2" Type="http://schemas.openxmlformats.org/officeDocument/2006/relationships/image" Target="../media/image22.jpe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10" Type="http://schemas.openxmlformats.org/officeDocument/2006/relationships/image" Target="../media/image29.jpeg"/><Relationship Id="rId4" Type="http://schemas.openxmlformats.org/officeDocument/2006/relationships/image" Target="../media/image24.png"/><Relationship Id="rId9" Type="http://schemas.openxmlformats.org/officeDocument/2006/relationships/image" Target="../media/image28.png"/></Relationships>
</file>

<file path=ppt/slides/_rels/slide5.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image" Target="../media/image40.png"/><Relationship Id="rId3" Type="http://schemas.openxmlformats.org/officeDocument/2006/relationships/image" Target="../media/image30.png"/><Relationship Id="rId7" Type="http://schemas.openxmlformats.org/officeDocument/2006/relationships/image" Target="../media/image34.png"/><Relationship Id="rId12" Type="http://schemas.openxmlformats.org/officeDocument/2006/relationships/image" Target="../media/image39.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3.png"/><Relationship Id="rId11" Type="http://schemas.openxmlformats.org/officeDocument/2006/relationships/image" Target="../media/image38.png"/><Relationship Id="rId5" Type="http://schemas.openxmlformats.org/officeDocument/2006/relationships/image" Target="../media/image32.png"/><Relationship Id="rId10" Type="http://schemas.openxmlformats.org/officeDocument/2006/relationships/image" Target="../media/image37.png"/><Relationship Id="rId4" Type="http://schemas.openxmlformats.org/officeDocument/2006/relationships/image" Target="../media/image31.png"/><Relationship Id="rId9"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AFEAFF"/>
        </a:solidFill>
        <a:effectLst/>
      </p:bgPr>
    </p:bg>
    <p:spTree>
      <p:nvGrpSpPr>
        <p:cNvPr id="1" name=""/>
        <p:cNvGrpSpPr/>
        <p:nvPr/>
      </p:nvGrpSpPr>
      <p:grpSpPr>
        <a:xfrm>
          <a:off x="0" y="0"/>
          <a:ext cx="0" cy="0"/>
          <a:chOff x="0" y="0"/>
          <a:chExt cx="0" cy="0"/>
        </a:xfrm>
      </p:grpSpPr>
      <p:pic>
        <p:nvPicPr>
          <p:cNvPr id="1029" name="Picture 5" descr="Text Box">
            <a:extLst>
              <a:ext uri="{FF2B5EF4-FFF2-40B4-BE49-F238E27FC236}">
                <a16:creationId xmlns:a16="http://schemas.microsoft.com/office/drawing/2014/main" id="{96DF3772-F158-BFBC-5E91-8FD94A626F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5942" y="2059036"/>
            <a:ext cx="9483587" cy="206881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2CF4461-FDD5-E561-08ED-D9D5068277E5}"/>
              </a:ext>
            </a:extLst>
          </p:cNvPr>
          <p:cNvSpPr/>
          <p:nvPr/>
        </p:nvSpPr>
        <p:spPr>
          <a:xfrm>
            <a:off x="3533888" y="3666185"/>
            <a:ext cx="5616439" cy="923330"/>
          </a:xfrm>
          <a:prstGeom prst="rect">
            <a:avLst/>
          </a:prstGeom>
          <a:noFill/>
        </p:spPr>
        <p:txBody>
          <a:bodyPr wrap="square" lIns="91440" tIns="45720" rIns="91440" bIns="45720" anchor="t">
            <a:spAutoFit/>
          </a:bodyPr>
          <a:lstStyle/>
          <a:p>
            <a:pPr algn="ctr"/>
            <a:r>
              <a:rPr lang="en-US" sz="5400" b="1">
                <a:ln w="9525">
                  <a:solidFill>
                    <a:prstClr val="white"/>
                  </a:solidFill>
                  <a:prstDash val="solid"/>
                </a:ln>
                <a:solidFill>
                  <a:srgbClr val="7030A0"/>
                </a:solidFill>
                <a:effectLst>
                  <a:outerShdw blurRad="12700" dist="38100" dir="2700000" algn="tl" rotWithShape="0">
                    <a:srgbClr val="84ACB6">
                      <a:lumMod val="60000"/>
                      <a:lumOff val="40000"/>
                    </a:srgbClr>
                  </a:outerShdw>
                </a:effectLst>
                <a:latin typeface="Britannic Bold"/>
              </a:rPr>
              <a:t>Year 1 - History </a:t>
            </a:r>
            <a:endParaRPr lang="en-US" sz="5400" b="1" cap="none" spc="0">
              <a:ln w="9525">
                <a:solidFill>
                  <a:prstClr val="white"/>
                </a:solidFill>
                <a:prstDash val="solid"/>
              </a:ln>
              <a:solidFill>
                <a:srgbClr val="7030A0"/>
              </a:solidFill>
              <a:effectLst>
                <a:outerShdw blurRad="12700" dist="38100" dir="2700000" algn="tl" rotWithShape="0">
                  <a:srgbClr val="84ACB6">
                    <a:lumMod val="60000"/>
                    <a:lumOff val="40000"/>
                  </a:srgbClr>
                </a:outerShdw>
              </a:effectLst>
              <a:latin typeface="Britannic Bold" panose="020B0903060703020204" pitchFamily="34" charset="0"/>
            </a:endParaRPr>
          </a:p>
        </p:txBody>
      </p:sp>
      <p:pic>
        <p:nvPicPr>
          <p:cNvPr id="6" name="Picture 5">
            <a:extLst>
              <a:ext uri="{FF2B5EF4-FFF2-40B4-BE49-F238E27FC236}">
                <a16:creationId xmlns:a16="http://schemas.microsoft.com/office/drawing/2014/main" id="{C5A7D128-58FB-AC8D-635A-EE04BAB3B953}"/>
              </a:ext>
            </a:extLst>
          </p:cNvPr>
          <p:cNvPicPr>
            <a:picLocks noChangeAspect="1"/>
          </p:cNvPicPr>
          <p:nvPr/>
        </p:nvPicPr>
        <p:blipFill>
          <a:blip r:embed="rId3"/>
          <a:stretch>
            <a:fillRect/>
          </a:stretch>
        </p:blipFill>
        <p:spPr>
          <a:xfrm>
            <a:off x="3204077" y="162560"/>
            <a:ext cx="5783846" cy="1979644"/>
          </a:xfrm>
          <a:prstGeom prst="rect">
            <a:avLst/>
          </a:prstGeom>
        </p:spPr>
      </p:pic>
    </p:spTree>
    <p:extLst>
      <p:ext uri="{BB962C8B-B14F-4D97-AF65-F5344CB8AC3E}">
        <p14:creationId xmlns:p14="http://schemas.microsoft.com/office/powerpoint/2010/main" val="29948065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AFEAFF"/>
        </a:solidFill>
        <a:effectLst/>
      </p:bgPr>
    </p:bg>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16333" y="227806"/>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10982FD2-2C32-E804-B331-0F0FC65E6E08}"/>
              </a:ext>
            </a:extLst>
          </p:cNvPr>
          <p:cNvGraphicFramePr>
            <a:graphicFrameLocks noGrp="1"/>
          </p:cNvGraphicFramePr>
          <p:nvPr>
            <p:extLst>
              <p:ext uri="{D42A27DB-BD31-4B8C-83A1-F6EECF244321}">
                <p14:modId xmlns:p14="http://schemas.microsoft.com/office/powerpoint/2010/main" val="2982852671"/>
              </p:ext>
            </p:extLst>
          </p:nvPr>
        </p:nvGraphicFramePr>
        <p:xfrm>
          <a:off x="393131" y="1106188"/>
          <a:ext cx="3554351" cy="3227452"/>
        </p:xfrm>
        <a:graphic>
          <a:graphicData uri="http://schemas.openxmlformats.org/drawingml/2006/table">
            <a:tbl>
              <a:tblPr firstRow="1" firstCol="1" bandRow="1"/>
              <a:tblGrid>
                <a:gridCol w="3554351">
                  <a:extLst>
                    <a:ext uri="{9D8B030D-6E8A-4147-A177-3AD203B41FA5}">
                      <a16:colId xmlns:a16="http://schemas.microsoft.com/office/drawing/2014/main" val="2046514649"/>
                    </a:ext>
                  </a:extLst>
                </a:gridCol>
              </a:tblGrid>
              <a:tr h="169252">
                <a:tc>
                  <a:txBody>
                    <a:bodyPr/>
                    <a:lstStyle/>
                    <a:p>
                      <a:pPr>
                        <a:lnSpc>
                          <a:spcPct val="107000"/>
                        </a:lnSpc>
                        <a:spcAft>
                          <a:spcPts val="800"/>
                        </a:spcAft>
                      </a:pPr>
                      <a:r>
                        <a:rPr lang="en-GB" sz="1500" b="1">
                          <a:solidFill>
                            <a:srgbClr val="7030A0"/>
                          </a:solidFill>
                          <a:effectLst/>
                          <a:latin typeface="Calibri"/>
                          <a:ea typeface="Calibri" panose="020F0502020204030204" pitchFamily="34" charset="0"/>
                          <a:cs typeface="Times New Roman"/>
                        </a:rPr>
                        <a:t>Key vocabulary and definitions:</a:t>
                      </a:r>
                      <a:endParaRPr lang="en-GB" sz="1100">
                        <a:effectLst/>
                        <a:latin typeface="Calibri"/>
                        <a:ea typeface="Calibri" panose="020F0502020204030204" pitchFamily="34" charset="0"/>
                        <a:cs typeface="Times New Roman"/>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99609595"/>
                  </a:ext>
                </a:extLst>
              </a:tr>
              <a:tr h="2746551">
                <a:tc>
                  <a:txBody>
                    <a:bodyPr/>
                    <a:lstStyle/>
                    <a:p>
                      <a:r>
                        <a:rPr lang="en-GB" sz="1400" b="1" kern="1200">
                          <a:solidFill>
                            <a:schemeClr val="tx1"/>
                          </a:solidFill>
                          <a:effectLst/>
                          <a:latin typeface="Calibri"/>
                          <a:ea typeface="+mn-ea"/>
                          <a:cs typeface="Calibri"/>
                        </a:rPr>
                        <a:t>Timeline</a:t>
                      </a:r>
                      <a:r>
                        <a:rPr lang="en-GB" sz="1400" kern="1200">
                          <a:solidFill>
                            <a:schemeClr val="tx1"/>
                          </a:solidFill>
                          <a:effectLst/>
                          <a:latin typeface="Calibri"/>
                          <a:ea typeface="+mn-ea"/>
                          <a:cs typeface="Calibri"/>
                        </a:rPr>
                        <a:t>- a line that shows the time and the order in which events have happened.</a:t>
                      </a:r>
                    </a:p>
                    <a:p>
                      <a:r>
                        <a:rPr lang="en-GB" sz="1400" b="1" kern="1200">
                          <a:solidFill>
                            <a:schemeClr val="tx1"/>
                          </a:solidFill>
                          <a:effectLst/>
                          <a:latin typeface="Calibri"/>
                          <a:ea typeface="+mn-ea"/>
                          <a:cs typeface="Calibri"/>
                        </a:rPr>
                        <a:t>Before</a:t>
                      </a:r>
                      <a:r>
                        <a:rPr lang="en-GB" sz="1400" kern="1200">
                          <a:solidFill>
                            <a:schemeClr val="tx1"/>
                          </a:solidFill>
                          <a:effectLst/>
                          <a:latin typeface="Calibri"/>
                          <a:ea typeface="+mn-ea"/>
                          <a:cs typeface="Calibri"/>
                        </a:rPr>
                        <a:t>- the time prior to a particular event or time.</a:t>
                      </a:r>
                    </a:p>
                    <a:p>
                      <a:r>
                        <a:rPr lang="en-GB" sz="1400" b="1" kern="1200">
                          <a:solidFill>
                            <a:schemeClr val="tx1"/>
                          </a:solidFill>
                          <a:effectLst/>
                          <a:latin typeface="Calibri"/>
                          <a:ea typeface="+mn-ea"/>
                          <a:cs typeface="Calibri"/>
                        </a:rPr>
                        <a:t>After</a:t>
                      </a:r>
                      <a:r>
                        <a:rPr lang="en-GB" sz="1400" kern="1200">
                          <a:solidFill>
                            <a:schemeClr val="tx1"/>
                          </a:solidFill>
                          <a:effectLst/>
                          <a:latin typeface="Calibri"/>
                          <a:ea typeface="+mn-ea"/>
                          <a:cs typeface="Calibri"/>
                        </a:rPr>
                        <a:t>- the time following an event.</a:t>
                      </a:r>
                    </a:p>
                    <a:p>
                      <a:r>
                        <a:rPr lang="en-GB" sz="1400" b="1" kern="1200">
                          <a:solidFill>
                            <a:schemeClr val="tx1"/>
                          </a:solidFill>
                          <a:effectLst/>
                          <a:latin typeface="Calibri"/>
                          <a:ea typeface="+mn-ea"/>
                          <a:cs typeface="Calibri"/>
                        </a:rPr>
                        <a:t>Guy Fawkes- </a:t>
                      </a:r>
                      <a:r>
                        <a:rPr lang="en-GB" sz="1400" b="0" kern="1200">
                          <a:solidFill>
                            <a:schemeClr val="tx1"/>
                          </a:solidFill>
                          <a:effectLst/>
                          <a:latin typeface="Calibri"/>
                          <a:ea typeface="+mn-ea"/>
                          <a:cs typeface="Calibri"/>
                        </a:rPr>
                        <a:t>The man responsible for lighting the fuse to the barrels of the gunpowder</a:t>
                      </a:r>
                      <a:r>
                        <a:rPr lang="en-GB" sz="1400" b="1" kern="1200">
                          <a:solidFill>
                            <a:schemeClr val="tx1"/>
                          </a:solidFill>
                          <a:effectLst/>
                          <a:latin typeface="Calibri"/>
                          <a:ea typeface="+mn-ea"/>
                          <a:cs typeface="Calibri"/>
                        </a:rPr>
                        <a:t> </a:t>
                      </a:r>
                      <a:endParaRPr lang="en-GB" sz="1400" kern="1200">
                        <a:solidFill>
                          <a:schemeClr val="tx1"/>
                        </a:solidFill>
                        <a:effectLst/>
                        <a:latin typeface="Calibri"/>
                        <a:ea typeface="+mn-ea"/>
                        <a:cs typeface="Calibri"/>
                      </a:endParaRPr>
                    </a:p>
                    <a:p>
                      <a:r>
                        <a:rPr lang="en-GB" sz="1400" b="1" kern="1200">
                          <a:solidFill>
                            <a:schemeClr val="tx1"/>
                          </a:solidFill>
                          <a:effectLst/>
                          <a:latin typeface="Calibri"/>
                          <a:ea typeface="+mn-ea"/>
                          <a:cs typeface="Calibri"/>
                        </a:rPr>
                        <a:t>Gun Powder – </a:t>
                      </a:r>
                      <a:r>
                        <a:rPr lang="en-GB" sz="1400" b="0" kern="1200">
                          <a:solidFill>
                            <a:schemeClr val="tx1"/>
                          </a:solidFill>
                          <a:effectLst/>
                          <a:latin typeface="Calibri"/>
                          <a:ea typeface="+mn-ea"/>
                          <a:cs typeface="Calibri"/>
                        </a:rPr>
                        <a:t>an explosive powder</a:t>
                      </a:r>
                      <a:endParaRPr lang="en-GB" sz="1400" b="1" kern="1200">
                        <a:solidFill>
                          <a:schemeClr val="tx1"/>
                        </a:solidFill>
                        <a:effectLst/>
                        <a:latin typeface="Calibri"/>
                        <a:ea typeface="+mn-ea"/>
                        <a:cs typeface="Calibri"/>
                      </a:endParaRPr>
                    </a:p>
                    <a:p>
                      <a:r>
                        <a:rPr lang="en-GB" sz="1400" b="1" kern="1200">
                          <a:solidFill>
                            <a:schemeClr val="tx1"/>
                          </a:solidFill>
                          <a:effectLst/>
                          <a:latin typeface="Calibri"/>
                          <a:ea typeface="+mn-ea"/>
                          <a:cs typeface="Calibri"/>
                        </a:rPr>
                        <a:t>Plot</a:t>
                      </a:r>
                      <a:r>
                        <a:rPr lang="en-GB" sz="1400" kern="1200">
                          <a:solidFill>
                            <a:schemeClr val="tx1"/>
                          </a:solidFill>
                          <a:effectLst/>
                          <a:latin typeface="Calibri"/>
                          <a:ea typeface="+mn-ea"/>
                          <a:cs typeface="Calibri"/>
                        </a:rPr>
                        <a:t>-. A plan made in secret by a group of people.</a:t>
                      </a:r>
                    </a:p>
                    <a:p>
                      <a:pPr lvl="0">
                        <a:buNone/>
                      </a:pPr>
                      <a:r>
                        <a:rPr lang="en-GB" sz="1400" b="1" kern="1200">
                          <a:solidFill>
                            <a:schemeClr val="tx1"/>
                          </a:solidFill>
                          <a:effectLst/>
                          <a:latin typeface="Calibri"/>
                          <a:ea typeface="+mn-ea"/>
                          <a:cs typeface="Calibri"/>
                        </a:rPr>
                        <a:t>King</a:t>
                      </a:r>
                      <a:r>
                        <a:rPr lang="en-GB" sz="1400" kern="1200">
                          <a:solidFill>
                            <a:schemeClr val="tx1"/>
                          </a:solidFill>
                          <a:effectLst/>
                          <a:latin typeface="Calibri"/>
                          <a:ea typeface="+mn-ea"/>
                          <a:cs typeface="Calibri"/>
                        </a:rPr>
                        <a:t>- the ruler of the state/ country</a:t>
                      </a:r>
                    </a:p>
                    <a:p>
                      <a:pPr lvl="0">
                        <a:buNone/>
                      </a:pPr>
                      <a:r>
                        <a:rPr lang="en-GB" sz="1400" b="1" kern="1200">
                          <a:solidFill>
                            <a:schemeClr val="tx1"/>
                          </a:solidFill>
                          <a:effectLst/>
                          <a:latin typeface="Calibri"/>
                          <a:ea typeface="+mn-ea"/>
                          <a:cs typeface="Calibri"/>
                        </a:rPr>
                        <a:t>Parliament</a:t>
                      </a:r>
                      <a:r>
                        <a:rPr lang="en-GB" sz="1400" kern="1200">
                          <a:solidFill>
                            <a:schemeClr val="tx1"/>
                          </a:solidFill>
                          <a:effectLst/>
                          <a:latin typeface="Calibri"/>
                          <a:ea typeface="+mn-ea"/>
                          <a:cs typeface="Calibri"/>
                        </a:rPr>
                        <a:t>- the people who make the laws </a:t>
                      </a:r>
                    </a:p>
                    <a:p>
                      <a:endParaRPr lang="en-GB" sz="1400" b="1" kern="1200">
                        <a:solidFill>
                          <a:schemeClr val="tx1"/>
                        </a:solidFill>
                        <a:effectLst/>
                        <a:latin typeface="Calibri"/>
                        <a:ea typeface="+mn-ea"/>
                        <a:cs typeface="Calibri"/>
                      </a:endParaRPr>
                    </a:p>
                    <a:p>
                      <a:pPr marL="0" lvl="0" indent="0" algn="l">
                        <a:lnSpc>
                          <a:spcPct val="107000"/>
                        </a:lnSpc>
                        <a:spcAft>
                          <a:spcPts val="800"/>
                        </a:spcAft>
                        <a:buNone/>
                      </a:pPr>
                      <a:r>
                        <a:rPr lang="en-US" sz="1400" b="1" i="0" u="none" strike="noStrike" baseline="0" noProof="0">
                          <a:solidFill>
                            <a:srgbClr val="FFFFFF"/>
                          </a:solidFill>
                          <a:effectLst/>
                          <a:latin typeface="Calibri"/>
                        </a:rPr>
                        <a:t>Historical concepts</a:t>
                      </a:r>
                      <a:endParaRPr lang="en-GB"/>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668549"/>
                  </a:ext>
                </a:extLst>
              </a:tr>
            </a:tbl>
          </a:graphicData>
        </a:graphic>
      </p:graphicFrame>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650186031"/>
              </p:ext>
            </p:extLst>
          </p:nvPr>
        </p:nvGraphicFramePr>
        <p:xfrm>
          <a:off x="5137726" y="1050635"/>
          <a:ext cx="6771682" cy="5574230"/>
        </p:xfrm>
        <a:graphic>
          <a:graphicData uri="http://schemas.openxmlformats.org/drawingml/2006/table">
            <a:tbl>
              <a:tblPr firstRow="1" firstCol="1" bandRow="1"/>
              <a:tblGrid>
                <a:gridCol w="6771682">
                  <a:extLst>
                    <a:ext uri="{9D8B030D-6E8A-4147-A177-3AD203B41FA5}">
                      <a16:colId xmlns:a16="http://schemas.microsoft.com/office/drawing/2014/main" val="3891409649"/>
                    </a:ext>
                  </a:extLst>
                </a:gridCol>
              </a:tblGrid>
              <a:tr h="270710">
                <a:tc>
                  <a:txBody>
                    <a:bodyPr/>
                    <a:lstStyle/>
                    <a:p>
                      <a:pPr>
                        <a:lnSpc>
                          <a:spcPct val="107000"/>
                        </a:lnSpc>
                        <a:spcAft>
                          <a:spcPts val="800"/>
                        </a:spcAft>
                      </a:pPr>
                      <a:r>
                        <a:rPr lang="en-GB" sz="1600" b="1">
                          <a:solidFill>
                            <a:srgbClr val="7030A0"/>
                          </a:solidFill>
                          <a:effectLst/>
                          <a:latin typeface="Calibri"/>
                          <a:ea typeface="Calibri"/>
                          <a:cs typeface="Times New Roman"/>
                        </a:rPr>
                        <a:t>Substantive knowledge:</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770717538"/>
                  </a:ext>
                </a:extLst>
              </a:tr>
              <a:tr h="3289709">
                <a:tc>
                  <a:txBody>
                    <a:bodyPr/>
                    <a:lstStyle/>
                    <a:p>
                      <a:pPr marL="0" lvl="0" indent="0">
                        <a:buNone/>
                      </a:pPr>
                      <a:endParaRPr lang="en-GB" sz="1400" kern="1200">
                        <a:solidFill>
                          <a:schemeClr val="tx1"/>
                        </a:solidFill>
                        <a:effectLst/>
                        <a:latin typeface="Calibri"/>
                        <a:ea typeface="+mn-ea"/>
                        <a:cs typeface="Calibri"/>
                      </a:endParaRPr>
                    </a:p>
                    <a:p>
                      <a:pPr marL="0" lvl="0" indent="0">
                        <a:buNone/>
                      </a:pPr>
                      <a:r>
                        <a:rPr lang="en-GB" sz="1400" kern="1200">
                          <a:solidFill>
                            <a:schemeClr val="tx1"/>
                          </a:solidFill>
                          <a:effectLst/>
                          <a:latin typeface="Calibri"/>
                          <a:ea typeface="+mn-ea"/>
                          <a:cs typeface="Calibri"/>
                        </a:rPr>
                        <a:t>The Gunpowder Plot was a significant event in British history.</a:t>
                      </a:r>
                    </a:p>
                    <a:p>
                      <a:pPr marL="0" lvl="0" indent="0">
                        <a:buNone/>
                      </a:pPr>
                      <a:endParaRPr lang="en-GB" sz="1400" kern="1200">
                        <a:solidFill>
                          <a:schemeClr val="tx1"/>
                        </a:solidFill>
                        <a:effectLst/>
                        <a:latin typeface="Calibri"/>
                        <a:ea typeface="+mn-ea"/>
                        <a:cs typeface="Calibri"/>
                      </a:endParaRPr>
                    </a:p>
                    <a:p>
                      <a:pPr marL="0" lvl="0" indent="0">
                        <a:buNone/>
                      </a:pPr>
                      <a:endParaRPr lang="en-GB" sz="1400" kern="1200">
                        <a:solidFill>
                          <a:schemeClr val="tx1"/>
                        </a:solidFill>
                        <a:effectLst/>
                        <a:latin typeface="Calibri"/>
                        <a:ea typeface="+mn-ea"/>
                        <a:cs typeface="Calibri"/>
                      </a:endParaRPr>
                    </a:p>
                    <a:p>
                      <a:pPr marL="171450" lvl="0" indent="-171450">
                        <a:buFont typeface="Arial" panose="020B0604020202020204" pitchFamily="34" charset="0"/>
                        <a:buChar char="•"/>
                      </a:pPr>
                      <a:r>
                        <a:rPr lang="en-GB" sz="1400" kern="1200">
                          <a:solidFill>
                            <a:schemeClr val="tx1"/>
                          </a:solidFill>
                          <a:effectLst/>
                          <a:latin typeface="Calibri"/>
                          <a:ea typeface="+mn-ea"/>
                          <a:cs typeface="Calibri"/>
                        </a:rPr>
                        <a:t>Guy Fawkes, Robert Catesby and Thomas Percy were significant individuals involved in the plot.</a:t>
                      </a:r>
                    </a:p>
                    <a:p>
                      <a:pPr marL="171450" lvl="0" indent="-171450">
                        <a:buFont typeface="Arial" panose="020B0604020202020204" pitchFamily="34" charset="0"/>
                        <a:buChar char="•"/>
                      </a:pPr>
                      <a:r>
                        <a:rPr lang="en-GB" sz="1400" kern="1200">
                          <a:solidFill>
                            <a:schemeClr val="tx1"/>
                          </a:solidFill>
                          <a:effectLst/>
                          <a:latin typeface="Calibri"/>
                          <a:ea typeface="+mn-ea"/>
                          <a:cs typeface="Calibri"/>
                        </a:rPr>
                        <a:t>Guy Fawkes was born on 13th April 1570, in York.</a:t>
                      </a:r>
                    </a:p>
                    <a:p>
                      <a:pPr marL="171450" lvl="0" indent="-171450">
                        <a:buFont typeface="Arial" panose="020B0604020202020204" pitchFamily="34" charset="0"/>
                        <a:buChar char="•"/>
                      </a:pPr>
                      <a:r>
                        <a:rPr lang="en-GB" sz="1400" b="0" i="0" u="none" strike="noStrike" kern="1200" noProof="0">
                          <a:solidFill>
                            <a:schemeClr val="tx1"/>
                          </a:solidFill>
                          <a:effectLst/>
                          <a:latin typeface="Calibri"/>
                        </a:rPr>
                        <a:t>Guy Fawkes was involved in devising the Gun Powder plot which was a plan to blow up the Houses of Parliament when the king was inside using many barrels of gunpowder. </a:t>
                      </a:r>
                      <a:endParaRPr lang="en-GB" sz="1400" kern="1200">
                        <a:solidFill>
                          <a:schemeClr val="tx1"/>
                        </a:solidFill>
                        <a:effectLst/>
                        <a:latin typeface="Calibri"/>
                        <a:ea typeface="+mn-ea"/>
                        <a:cs typeface="Calibri"/>
                      </a:endParaRPr>
                    </a:p>
                    <a:p>
                      <a:pPr marL="0" lvl="0" indent="0">
                        <a:buNone/>
                      </a:pPr>
                      <a:endParaRPr lang="en-GB" sz="1400" kern="1200">
                        <a:solidFill>
                          <a:schemeClr val="tx1"/>
                        </a:solidFill>
                        <a:effectLst/>
                        <a:latin typeface="Calibri"/>
                        <a:ea typeface="+mn-ea"/>
                        <a:cs typeface="Calibri"/>
                      </a:endParaRPr>
                    </a:p>
                    <a:p>
                      <a:pPr marL="0" lvl="0" indent="0">
                        <a:buNone/>
                      </a:pPr>
                      <a:endParaRPr lang="en-GB" sz="1400" kern="1200">
                        <a:solidFill>
                          <a:schemeClr val="tx1"/>
                        </a:solidFill>
                        <a:effectLst/>
                        <a:latin typeface="Calibri"/>
                        <a:ea typeface="+mn-ea"/>
                        <a:cs typeface="Calibri"/>
                      </a:endParaRPr>
                    </a:p>
                    <a:p>
                      <a:pPr marL="0" lvl="0" indent="0">
                        <a:buNone/>
                      </a:pPr>
                      <a:endParaRPr lang="en-GB" sz="1400" kern="1200">
                        <a:solidFill>
                          <a:schemeClr val="tx1"/>
                        </a:solidFill>
                        <a:effectLst/>
                        <a:latin typeface="Calibri"/>
                        <a:ea typeface="+mn-ea"/>
                        <a:cs typeface="Calibri"/>
                      </a:endParaRPr>
                    </a:p>
                    <a:p>
                      <a:pPr marL="171450" lvl="0" indent="-171450">
                        <a:buFont typeface="Arial" panose="020B0604020202020204" pitchFamily="34" charset="0"/>
                        <a:buChar char="•"/>
                      </a:pPr>
                      <a:r>
                        <a:rPr lang="en-GB" sz="1400" kern="1200">
                          <a:solidFill>
                            <a:schemeClr val="tx1"/>
                          </a:solidFill>
                          <a:effectLst/>
                          <a:latin typeface="Calibri"/>
                          <a:ea typeface="+mn-ea"/>
                          <a:cs typeface="Calibri"/>
                        </a:rPr>
                        <a:t>The Catholic religion was very important to Guy Fawkes.</a:t>
                      </a:r>
                    </a:p>
                    <a:p>
                      <a:pPr marL="171450" lvl="0" indent="-171450">
                        <a:buFont typeface="Arial" panose="020B0604020202020204" pitchFamily="34" charset="0"/>
                        <a:buChar char="•"/>
                      </a:pPr>
                      <a:r>
                        <a:rPr lang="en-GB" sz="1400" kern="1200">
                          <a:solidFill>
                            <a:schemeClr val="tx1"/>
                          </a:solidFill>
                          <a:effectLst/>
                          <a:latin typeface="Calibri"/>
                          <a:ea typeface="+mn-ea"/>
                          <a:cs typeface="Calibri"/>
                        </a:rPr>
                        <a:t>King James I was a protestant and  did not like people being Catholic in England. </a:t>
                      </a:r>
                    </a:p>
                    <a:p>
                      <a:pPr marL="171450" lvl="0" indent="-171450">
                        <a:buFont typeface="Arial" panose="020B0604020202020204" pitchFamily="34" charset="0"/>
                        <a:buChar char="•"/>
                      </a:pPr>
                      <a:endParaRPr lang="en-GB" sz="1400" kern="1200">
                        <a:solidFill>
                          <a:schemeClr val="tx1"/>
                        </a:solidFill>
                        <a:effectLst/>
                        <a:latin typeface="Calibri"/>
                        <a:ea typeface="+mn-ea"/>
                        <a:cs typeface="Calibri"/>
                      </a:endParaRPr>
                    </a:p>
                    <a:p>
                      <a:pPr marL="171450" lvl="0" indent="-171450">
                        <a:buFont typeface="Arial" panose="020B0604020202020204" pitchFamily="34" charset="0"/>
                        <a:buChar char="•"/>
                      </a:pPr>
                      <a:endParaRPr lang="en-GB" sz="1400" kern="1200">
                        <a:solidFill>
                          <a:schemeClr val="tx1"/>
                        </a:solidFill>
                        <a:effectLst/>
                        <a:latin typeface="Calibri"/>
                        <a:ea typeface="+mn-ea"/>
                        <a:cs typeface="Calibri"/>
                      </a:endParaRPr>
                    </a:p>
                    <a:p>
                      <a:pPr marL="0" lvl="0" indent="0">
                        <a:buNone/>
                      </a:pPr>
                      <a:endParaRPr lang="en-GB" sz="1400" kern="1200">
                        <a:solidFill>
                          <a:schemeClr val="tx1"/>
                        </a:solidFill>
                        <a:effectLst/>
                        <a:latin typeface="Calibri"/>
                        <a:ea typeface="+mn-ea"/>
                        <a:cs typeface="Calibri"/>
                      </a:endParaRPr>
                    </a:p>
                    <a:p>
                      <a:pPr marL="0" lvl="0" indent="0">
                        <a:buNone/>
                      </a:pPr>
                      <a:endParaRPr lang="en-GB" sz="1400" kern="1200">
                        <a:solidFill>
                          <a:schemeClr val="tx1"/>
                        </a:solidFill>
                        <a:effectLst/>
                        <a:latin typeface="Calibri"/>
                        <a:ea typeface="+mn-ea"/>
                        <a:cs typeface="Calibri"/>
                      </a:endParaRPr>
                    </a:p>
                    <a:p>
                      <a:pPr marL="171450" lvl="0" indent="-171450">
                        <a:buFont typeface="Arial" panose="020B0604020202020204" pitchFamily="34" charset="0"/>
                        <a:buChar char="•"/>
                      </a:pPr>
                      <a:r>
                        <a:rPr lang="en-GB" sz="1400" kern="1200">
                          <a:solidFill>
                            <a:schemeClr val="tx1"/>
                          </a:solidFill>
                          <a:effectLst/>
                          <a:latin typeface="Calibri"/>
                          <a:ea typeface="+mn-ea"/>
                          <a:cs typeface="Calibri"/>
                        </a:rPr>
                        <a:t>The gunpowder plot was going to blow up the houses of parliament, but it was discovered in time.</a:t>
                      </a:r>
                    </a:p>
                    <a:p>
                      <a:pPr marL="171450" lvl="0" indent="-171450">
                        <a:buFont typeface="Arial" panose="020B0604020202020204" pitchFamily="34" charset="0"/>
                        <a:buChar char="•"/>
                      </a:pPr>
                      <a:r>
                        <a:rPr lang="en-GB" sz="1400" kern="1200">
                          <a:solidFill>
                            <a:schemeClr val="tx1"/>
                          </a:solidFill>
                          <a:effectLst/>
                          <a:latin typeface="Calibri"/>
                          <a:ea typeface="+mn-ea"/>
                          <a:cs typeface="Calibri"/>
                        </a:rPr>
                        <a:t> Guy Fawkes was arrested and ordered to be executed By King James.</a:t>
                      </a:r>
                      <a:endParaRPr lang="en-GB"/>
                    </a:p>
                    <a:p>
                      <a:pPr marL="171450" lvl="0" indent="-171450">
                        <a:buFont typeface="Arial" panose="020B0604020202020204" pitchFamily="34" charset="0"/>
                        <a:buChar char="•"/>
                      </a:pPr>
                      <a:r>
                        <a:rPr lang="en-GB" sz="1400" kern="1200">
                          <a:solidFill>
                            <a:schemeClr val="tx1"/>
                          </a:solidFill>
                          <a:effectLst/>
                          <a:latin typeface="Calibri"/>
                          <a:ea typeface="+mn-ea"/>
                          <a:cs typeface="Calibri"/>
                        </a:rPr>
                        <a:t>King James decided that on the 5th of November every year, from that day, we would remember the Gunpowder Plot and how Guy Fawkes’s plan failed by having bonfires and firework displays.</a:t>
                      </a:r>
                    </a:p>
                    <a:p>
                      <a:pPr lvl="0"/>
                      <a:endParaRPr lang="en-GB" sz="1200" kern="1200">
                        <a:solidFill>
                          <a:schemeClr val="tx1"/>
                        </a:solidFill>
                        <a:effectLst/>
                        <a:latin typeface="Calibri" panose="020F0502020204030204" pitchFamily="34" charset="0"/>
                        <a:ea typeface="+mn-ea"/>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235867079"/>
              </p:ext>
            </p:extLst>
          </p:nvPr>
        </p:nvGraphicFramePr>
        <p:xfrm>
          <a:off x="4714793" y="251922"/>
          <a:ext cx="7367383" cy="640080"/>
        </p:xfrm>
        <a:graphic>
          <a:graphicData uri="http://schemas.openxmlformats.org/drawingml/2006/table">
            <a:tbl>
              <a:tblPr firstRow="1" bandRow="1">
                <a:tableStyleId>{5C22544A-7EE6-4342-B048-85BDC9FD1C3A}</a:tableStyleId>
              </a:tblPr>
              <a:tblGrid>
                <a:gridCol w="1663024">
                  <a:extLst>
                    <a:ext uri="{9D8B030D-6E8A-4147-A177-3AD203B41FA5}">
                      <a16:colId xmlns:a16="http://schemas.microsoft.com/office/drawing/2014/main" val="1701158635"/>
                    </a:ext>
                  </a:extLst>
                </a:gridCol>
                <a:gridCol w="4268180">
                  <a:extLst>
                    <a:ext uri="{9D8B030D-6E8A-4147-A177-3AD203B41FA5}">
                      <a16:colId xmlns:a16="http://schemas.microsoft.com/office/drawing/2014/main" val="3034589352"/>
                    </a:ext>
                  </a:extLst>
                </a:gridCol>
                <a:gridCol w="1436179">
                  <a:extLst>
                    <a:ext uri="{9D8B030D-6E8A-4147-A177-3AD203B41FA5}">
                      <a16:colId xmlns:a16="http://schemas.microsoft.com/office/drawing/2014/main" val="1922066720"/>
                    </a:ext>
                  </a:extLst>
                </a:gridCol>
              </a:tblGrid>
              <a:tr h="635112">
                <a:tc>
                  <a:txBody>
                    <a:bodyPr/>
                    <a:lstStyle/>
                    <a:p>
                      <a:r>
                        <a:rPr lang="en-US"/>
                        <a:t>Year group: 1</a:t>
                      </a:r>
                    </a:p>
                    <a:p>
                      <a:pPr lvl="0">
                        <a:buNone/>
                      </a:pPr>
                      <a:endParaRPr lang="en-US"/>
                    </a:p>
                  </a:txBody>
                  <a:tcPr/>
                </a:tc>
                <a:tc>
                  <a:txBody>
                    <a:bodyPr/>
                    <a:lstStyle/>
                    <a:p>
                      <a:r>
                        <a:rPr lang="en-US"/>
                        <a:t>Topic: Significant individual- Guy Fawkes </a:t>
                      </a:r>
                    </a:p>
                  </a:txBody>
                  <a:tcPr/>
                </a:tc>
                <a:tc>
                  <a:txBody>
                    <a:bodyPr/>
                    <a:lstStyle/>
                    <a:p>
                      <a:r>
                        <a:rPr lang="en-US"/>
                        <a:t>Term: 1</a:t>
                      </a:r>
                    </a:p>
                    <a:p>
                      <a:pPr lvl="0">
                        <a:buNone/>
                      </a:pPr>
                      <a:endParaRPr lang="en-US"/>
                    </a:p>
                  </a:txBody>
                  <a:tcPr/>
                </a:tc>
                <a:extLst>
                  <a:ext uri="{0D108BD9-81ED-4DB2-BD59-A6C34878D82A}">
                    <a16:rowId xmlns:a16="http://schemas.microsoft.com/office/drawing/2014/main" val="3581570372"/>
                  </a:ext>
                </a:extLst>
              </a:tr>
            </a:tbl>
          </a:graphicData>
        </a:graphic>
      </p:graphicFrame>
      <p:pic>
        <p:nvPicPr>
          <p:cNvPr id="1026" name="Picture 2" descr="Guy Fawkes and the Gunpowder Plot | Tower of London | Historic Royal Palaces">
            <a:extLst>
              <a:ext uri="{FF2B5EF4-FFF2-40B4-BE49-F238E27FC236}">
                <a16:creationId xmlns:a16="http://schemas.microsoft.com/office/drawing/2014/main" id="{CD45D30C-C73B-6A1A-5713-43C5DF8C92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63498" y="3052550"/>
            <a:ext cx="1464643" cy="169467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James I and Anne of Denmark | Banqueting House | Historic Royal Palaces">
            <a:extLst>
              <a:ext uri="{FF2B5EF4-FFF2-40B4-BE49-F238E27FC236}">
                <a16:creationId xmlns:a16="http://schemas.microsoft.com/office/drawing/2014/main" id="{E892A1FB-3D82-F550-962B-68BF39FFE2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131" y="4103724"/>
            <a:ext cx="1724025" cy="264795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ouses of Parliament | Attractions in Westminster, London">
            <a:extLst>
              <a:ext uri="{FF2B5EF4-FFF2-40B4-BE49-F238E27FC236}">
                <a16:creationId xmlns:a16="http://schemas.microsoft.com/office/drawing/2014/main" id="{6968436D-CA59-8D71-4E05-6D90610804E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93028" y="5124913"/>
            <a:ext cx="2847975" cy="16002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Gunpowder - Wikipedia">
            <a:extLst>
              <a:ext uri="{FF2B5EF4-FFF2-40B4-BE49-F238E27FC236}">
                <a16:creationId xmlns:a16="http://schemas.microsoft.com/office/drawing/2014/main" id="{8CEE8BCF-2230-52F0-7347-26FC9D9E409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493608" y="1050638"/>
            <a:ext cx="1416667" cy="102650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Fireworks in London | Guy Fawkes Night 2019. | Bloc Hotel.">
            <a:extLst>
              <a:ext uri="{FF2B5EF4-FFF2-40B4-BE49-F238E27FC236}">
                <a16:creationId xmlns:a16="http://schemas.microsoft.com/office/drawing/2014/main" id="{5DE0B8D0-CA08-A301-23D5-68D81090D92F}"/>
              </a:ext>
            </a:extLst>
          </p:cNvPr>
          <p:cNvPicPr>
            <a:picLocks noChangeAspect="1"/>
          </p:cNvPicPr>
          <p:nvPr/>
        </p:nvPicPr>
        <p:blipFill>
          <a:blip r:embed="rId6"/>
          <a:stretch>
            <a:fillRect/>
          </a:stretch>
        </p:blipFill>
        <p:spPr>
          <a:xfrm>
            <a:off x="10138332" y="4248727"/>
            <a:ext cx="1773025" cy="876418"/>
          </a:xfrm>
          <a:prstGeom prst="rect">
            <a:avLst/>
          </a:prstGeom>
        </p:spPr>
      </p:pic>
      <p:sp>
        <p:nvSpPr>
          <p:cNvPr id="10" name="TextBox 9">
            <a:extLst>
              <a:ext uri="{FF2B5EF4-FFF2-40B4-BE49-F238E27FC236}">
                <a16:creationId xmlns:a16="http://schemas.microsoft.com/office/drawing/2014/main" id="{909AF128-2C43-C33D-75AF-8172B97DBC37}"/>
              </a:ext>
            </a:extLst>
          </p:cNvPr>
          <p:cNvSpPr txBox="1"/>
          <p:nvPr/>
        </p:nvSpPr>
        <p:spPr>
          <a:xfrm>
            <a:off x="4158640" y="2136848"/>
            <a:ext cx="757382" cy="646331"/>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Calibri"/>
                <a:ea typeface="Calibri"/>
                <a:cs typeface="Calibri"/>
              </a:rPr>
              <a:t>Guy Fawks</a:t>
            </a:r>
            <a:r>
              <a:rPr lang="en-US"/>
              <a:t> </a:t>
            </a:r>
          </a:p>
        </p:txBody>
      </p:sp>
      <p:cxnSp>
        <p:nvCxnSpPr>
          <p:cNvPr id="11" name="Straight Arrow Connector 10">
            <a:extLst>
              <a:ext uri="{FF2B5EF4-FFF2-40B4-BE49-F238E27FC236}">
                <a16:creationId xmlns:a16="http://schemas.microsoft.com/office/drawing/2014/main" id="{4742975D-24CC-E581-A105-3635170CA736}"/>
              </a:ext>
            </a:extLst>
          </p:cNvPr>
          <p:cNvCxnSpPr>
            <a:cxnSpLocks/>
          </p:cNvCxnSpPr>
          <p:nvPr/>
        </p:nvCxnSpPr>
        <p:spPr>
          <a:xfrm flipH="1">
            <a:off x="4707844" y="2718548"/>
            <a:ext cx="6949" cy="3289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19CE96B1-B08C-7A78-AA4C-2460B0C1B68E}"/>
              </a:ext>
            </a:extLst>
          </p:cNvPr>
          <p:cNvSpPr txBox="1"/>
          <p:nvPr/>
        </p:nvSpPr>
        <p:spPr>
          <a:xfrm>
            <a:off x="2416760" y="4559579"/>
            <a:ext cx="1219028" cy="338554"/>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latin typeface="Calibri"/>
                <a:ea typeface="Calibri"/>
                <a:cs typeface="Calibri"/>
              </a:rPr>
              <a:t>King James I</a:t>
            </a:r>
            <a:endParaRPr lang="en-US" sz="1600"/>
          </a:p>
        </p:txBody>
      </p:sp>
      <p:cxnSp>
        <p:nvCxnSpPr>
          <p:cNvPr id="15" name="Straight Arrow Connector 14">
            <a:extLst>
              <a:ext uri="{FF2B5EF4-FFF2-40B4-BE49-F238E27FC236}">
                <a16:creationId xmlns:a16="http://schemas.microsoft.com/office/drawing/2014/main" id="{341FA8C0-3872-B959-CD15-376FFB0FF152}"/>
              </a:ext>
            </a:extLst>
          </p:cNvPr>
          <p:cNvCxnSpPr/>
          <p:nvPr/>
        </p:nvCxnSpPr>
        <p:spPr>
          <a:xfrm flipH="1">
            <a:off x="2117156" y="4747223"/>
            <a:ext cx="34349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7" name="Picture 16">
            <a:extLst>
              <a:ext uri="{FF2B5EF4-FFF2-40B4-BE49-F238E27FC236}">
                <a16:creationId xmlns:a16="http://schemas.microsoft.com/office/drawing/2014/main" id="{BA6B9449-D2C3-C0D0-2EEA-1B7E1919608F}"/>
              </a:ext>
            </a:extLst>
          </p:cNvPr>
          <p:cNvPicPr>
            <a:picLocks noChangeAspect="1"/>
          </p:cNvPicPr>
          <p:nvPr/>
        </p:nvPicPr>
        <p:blipFill>
          <a:blip r:embed="rId7"/>
          <a:stretch>
            <a:fillRect/>
          </a:stretch>
        </p:blipFill>
        <p:spPr>
          <a:xfrm>
            <a:off x="5195861" y="1730488"/>
            <a:ext cx="1800278" cy="484690"/>
          </a:xfrm>
          <a:prstGeom prst="rect">
            <a:avLst/>
          </a:prstGeom>
        </p:spPr>
      </p:pic>
      <p:pic>
        <p:nvPicPr>
          <p:cNvPr id="19" name="Picture 18">
            <a:extLst>
              <a:ext uri="{FF2B5EF4-FFF2-40B4-BE49-F238E27FC236}">
                <a16:creationId xmlns:a16="http://schemas.microsoft.com/office/drawing/2014/main" id="{B0F09804-8125-ABBA-A972-ACF5A3F1A210}"/>
              </a:ext>
            </a:extLst>
          </p:cNvPr>
          <p:cNvPicPr>
            <a:picLocks noChangeAspect="1"/>
          </p:cNvPicPr>
          <p:nvPr/>
        </p:nvPicPr>
        <p:blipFill>
          <a:blip r:embed="rId8"/>
          <a:stretch>
            <a:fillRect/>
          </a:stretch>
        </p:blipFill>
        <p:spPr>
          <a:xfrm>
            <a:off x="5235117" y="3191848"/>
            <a:ext cx="1264786" cy="608971"/>
          </a:xfrm>
          <a:prstGeom prst="rect">
            <a:avLst/>
          </a:prstGeom>
        </p:spPr>
      </p:pic>
      <p:pic>
        <p:nvPicPr>
          <p:cNvPr id="23" name="Picture 22">
            <a:extLst>
              <a:ext uri="{FF2B5EF4-FFF2-40B4-BE49-F238E27FC236}">
                <a16:creationId xmlns:a16="http://schemas.microsoft.com/office/drawing/2014/main" id="{40C18CB4-276D-DA8D-D2B0-84D00220325B}"/>
              </a:ext>
            </a:extLst>
          </p:cNvPr>
          <p:cNvPicPr>
            <a:picLocks noChangeAspect="1"/>
          </p:cNvPicPr>
          <p:nvPr/>
        </p:nvPicPr>
        <p:blipFill>
          <a:blip r:embed="rId9"/>
          <a:stretch>
            <a:fillRect/>
          </a:stretch>
        </p:blipFill>
        <p:spPr>
          <a:xfrm>
            <a:off x="5349845" y="4393308"/>
            <a:ext cx="1352550" cy="504825"/>
          </a:xfrm>
          <a:prstGeom prst="rect">
            <a:avLst/>
          </a:prstGeom>
        </p:spPr>
      </p:pic>
      <p:pic>
        <p:nvPicPr>
          <p:cNvPr id="3" name="Picture 2" descr="A close-up of a logo&#10;&#10;Description automatically generated">
            <a:extLst>
              <a:ext uri="{FF2B5EF4-FFF2-40B4-BE49-F238E27FC236}">
                <a16:creationId xmlns:a16="http://schemas.microsoft.com/office/drawing/2014/main" id="{7E3D84D6-4C8B-C7B7-BE3E-FD5EF93EC3AD}"/>
              </a:ext>
            </a:extLst>
          </p:cNvPr>
          <p:cNvPicPr>
            <a:picLocks noChangeAspect="1"/>
          </p:cNvPicPr>
          <p:nvPr/>
        </p:nvPicPr>
        <p:blipFill>
          <a:blip r:embed="rId10"/>
          <a:stretch>
            <a:fillRect/>
          </a:stretch>
        </p:blipFill>
        <p:spPr>
          <a:xfrm>
            <a:off x="7150100" y="4380057"/>
            <a:ext cx="1447800" cy="476250"/>
          </a:xfrm>
          <a:prstGeom prst="rect">
            <a:avLst/>
          </a:prstGeom>
        </p:spPr>
      </p:pic>
    </p:spTree>
    <p:extLst>
      <p:ext uri="{BB962C8B-B14F-4D97-AF65-F5344CB8AC3E}">
        <p14:creationId xmlns:p14="http://schemas.microsoft.com/office/powerpoint/2010/main" val="6213556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AFEAFF"/>
        </a:solidFill>
        <a:effectLst/>
      </p:bgPr>
    </p:bg>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16333" y="227806"/>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10982FD2-2C32-E804-B331-0F0FC65E6E08}"/>
              </a:ext>
            </a:extLst>
          </p:cNvPr>
          <p:cNvGraphicFramePr>
            <a:graphicFrameLocks noGrp="1"/>
          </p:cNvGraphicFramePr>
          <p:nvPr>
            <p:extLst>
              <p:ext uri="{D42A27DB-BD31-4B8C-83A1-F6EECF244321}">
                <p14:modId xmlns:p14="http://schemas.microsoft.com/office/powerpoint/2010/main" val="2715146076"/>
              </p:ext>
            </p:extLst>
          </p:nvPr>
        </p:nvGraphicFramePr>
        <p:xfrm>
          <a:off x="361074" y="939839"/>
          <a:ext cx="3783236" cy="3386951"/>
        </p:xfrm>
        <a:graphic>
          <a:graphicData uri="http://schemas.openxmlformats.org/drawingml/2006/table">
            <a:tbl>
              <a:tblPr firstRow="1" firstCol="1" bandRow="1"/>
              <a:tblGrid>
                <a:gridCol w="3783236">
                  <a:extLst>
                    <a:ext uri="{9D8B030D-6E8A-4147-A177-3AD203B41FA5}">
                      <a16:colId xmlns:a16="http://schemas.microsoft.com/office/drawing/2014/main" val="2046514649"/>
                    </a:ext>
                  </a:extLst>
                </a:gridCol>
              </a:tblGrid>
              <a:tr h="225566">
                <a:tc>
                  <a:txBody>
                    <a:bodyPr/>
                    <a:lstStyle/>
                    <a:p>
                      <a:pPr>
                        <a:lnSpc>
                          <a:spcPct val="107000"/>
                        </a:lnSpc>
                        <a:spcAft>
                          <a:spcPts val="800"/>
                        </a:spcAft>
                      </a:pPr>
                      <a:r>
                        <a:rPr lang="en-GB" sz="1500" b="1">
                          <a:solidFill>
                            <a:srgbClr val="7030A0"/>
                          </a:solidFill>
                          <a:effectLst/>
                          <a:latin typeface="Calibri"/>
                          <a:ea typeface="Calibri" panose="020F0502020204030204" pitchFamily="34" charset="0"/>
                          <a:cs typeface="Times New Roman"/>
                        </a:rPr>
                        <a:t>Key vocabulary and definitions:</a:t>
                      </a:r>
                      <a:endParaRPr lang="en-GB" sz="1100">
                        <a:effectLst/>
                        <a:latin typeface="Calibri"/>
                        <a:ea typeface="Calibri" panose="020F0502020204030204" pitchFamily="34" charset="0"/>
                        <a:cs typeface="Times New Roman"/>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99609595"/>
                  </a:ext>
                </a:extLst>
              </a:tr>
              <a:tr h="3153207">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400" b="1" kern="1200">
                          <a:solidFill>
                            <a:schemeClr val="tx1"/>
                          </a:solidFill>
                          <a:effectLst/>
                          <a:latin typeface="Calibri"/>
                          <a:ea typeface="+mn-ea"/>
                          <a:cs typeface="Calibri"/>
                        </a:rPr>
                        <a:t>Timeline</a:t>
                      </a:r>
                      <a:r>
                        <a:rPr lang="en-GB" sz="1400" kern="1200">
                          <a:solidFill>
                            <a:schemeClr val="tx1"/>
                          </a:solidFill>
                          <a:effectLst/>
                          <a:latin typeface="Calibri"/>
                          <a:ea typeface="+mn-ea"/>
                          <a:cs typeface="Calibri"/>
                        </a:rPr>
                        <a:t> - a line that shows the time and the order in which events have happened.</a:t>
                      </a:r>
                    </a:p>
                    <a:p>
                      <a:pPr lvl="0"/>
                      <a:r>
                        <a:rPr lang="en-GB" sz="1400" b="1" kern="1200">
                          <a:solidFill>
                            <a:schemeClr val="tx1"/>
                          </a:solidFill>
                          <a:effectLst/>
                          <a:latin typeface="Calibri"/>
                          <a:ea typeface="+mn-ea"/>
                          <a:cs typeface="Calibri"/>
                        </a:rPr>
                        <a:t>Present </a:t>
                      </a:r>
                      <a:r>
                        <a:rPr lang="en-GB" sz="1400" kern="1200">
                          <a:solidFill>
                            <a:schemeClr val="tx1"/>
                          </a:solidFill>
                          <a:effectLst/>
                          <a:latin typeface="Calibri"/>
                          <a:ea typeface="+mn-ea"/>
                          <a:cs typeface="Calibri"/>
                        </a:rPr>
                        <a:t>– now, at the present time.</a:t>
                      </a:r>
                    </a:p>
                    <a:p>
                      <a:pPr lvl="0"/>
                      <a:r>
                        <a:rPr lang="en-GB" sz="1400" b="1" kern="1200">
                          <a:solidFill>
                            <a:schemeClr val="tx1"/>
                          </a:solidFill>
                          <a:effectLst/>
                          <a:latin typeface="Calibri"/>
                          <a:ea typeface="+mn-ea"/>
                          <a:cs typeface="Calibri"/>
                        </a:rPr>
                        <a:t>Past</a:t>
                      </a:r>
                      <a:r>
                        <a:rPr lang="en-GB" sz="1400" kern="1200">
                          <a:solidFill>
                            <a:schemeClr val="tx1"/>
                          </a:solidFill>
                          <a:effectLst/>
                          <a:latin typeface="Calibri"/>
                          <a:ea typeface="+mn-ea"/>
                          <a:cs typeface="Calibri"/>
                        </a:rPr>
                        <a:t> – a time before now.</a:t>
                      </a:r>
                    </a:p>
                    <a:p>
                      <a:pPr lvl="0"/>
                      <a:r>
                        <a:rPr lang="en-GB" sz="1400" b="1" kern="1200">
                          <a:solidFill>
                            <a:schemeClr val="tx1"/>
                          </a:solidFill>
                          <a:effectLst/>
                          <a:latin typeface="Calibri"/>
                          <a:ea typeface="+mn-ea"/>
                          <a:cs typeface="Calibri"/>
                        </a:rPr>
                        <a:t>Century</a:t>
                      </a:r>
                      <a:r>
                        <a:rPr lang="en-GB" sz="1400" kern="1200">
                          <a:solidFill>
                            <a:schemeClr val="tx1"/>
                          </a:solidFill>
                          <a:effectLst/>
                          <a:latin typeface="Calibri"/>
                          <a:ea typeface="+mn-ea"/>
                          <a:cs typeface="Calibri"/>
                        </a:rPr>
                        <a:t> – a hundred years</a:t>
                      </a:r>
                    </a:p>
                    <a:p>
                      <a:pPr lvl="0"/>
                      <a:r>
                        <a:rPr lang="en-GB" sz="1400" b="1" kern="1200">
                          <a:solidFill>
                            <a:schemeClr val="tx1"/>
                          </a:solidFill>
                          <a:effectLst/>
                          <a:latin typeface="Calibri" panose="020F0502020204030204" pitchFamily="34" charset="0"/>
                          <a:ea typeface="+mn-ea"/>
                          <a:cs typeface="Calibri" panose="020F0502020204030204" pitchFamily="34" charset="0"/>
                        </a:rPr>
                        <a:t>Victorian</a:t>
                      </a:r>
                      <a:r>
                        <a:rPr lang="en-GB" sz="1400" kern="1200">
                          <a:solidFill>
                            <a:schemeClr val="tx1"/>
                          </a:solidFill>
                          <a:effectLst/>
                          <a:latin typeface="Calibri" panose="020F0502020204030204" pitchFamily="34" charset="0"/>
                          <a:ea typeface="+mn-ea"/>
                          <a:cs typeface="Calibri" panose="020F0502020204030204" pitchFamily="34" charset="0"/>
                        </a:rPr>
                        <a:t> – from the time when Queen Victoria reigned.</a:t>
                      </a:r>
                    </a:p>
                    <a:p>
                      <a:pPr lvl="0"/>
                      <a:r>
                        <a:rPr lang="en-GB" sz="1400" b="1" kern="1200">
                          <a:solidFill>
                            <a:schemeClr val="tx1"/>
                          </a:solidFill>
                          <a:effectLst/>
                          <a:latin typeface="Calibri"/>
                          <a:ea typeface="+mn-ea"/>
                          <a:cs typeface="Calibri"/>
                        </a:rPr>
                        <a:t>Living memory </a:t>
                      </a:r>
                      <a:r>
                        <a:rPr lang="en-GB" sz="1400" kern="1200">
                          <a:solidFill>
                            <a:schemeClr val="tx1"/>
                          </a:solidFill>
                          <a:effectLst/>
                          <a:latin typeface="Calibri"/>
                          <a:ea typeface="+mn-ea"/>
                          <a:cs typeface="Calibri"/>
                        </a:rPr>
                        <a:t>– a period of time that is remembered by people still alive.</a:t>
                      </a:r>
                    </a:p>
                    <a:p>
                      <a:pPr lvl="0"/>
                      <a:r>
                        <a:rPr lang="en-GB" sz="1400" b="1" kern="1200">
                          <a:solidFill>
                            <a:schemeClr val="tx1"/>
                          </a:solidFill>
                          <a:effectLst/>
                          <a:latin typeface="Calibri" panose="020F0502020204030204" pitchFamily="34" charset="0"/>
                          <a:ea typeface="+mn-ea"/>
                          <a:cs typeface="Calibri" panose="020F0502020204030204" pitchFamily="34" charset="0"/>
                        </a:rPr>
                        <a:t>Similar</a:t>
                      </a:r>
                      <a:r>
                        <a:rPr lang="en-GB" sz="1400" kern="1200">
                          <a:solidFill>
                            <a:schemeClr val="tx1"/>
                          </a:solidFill>
                          <a:effectLst/>
                          <a:latin typeface="Calibri" panose="020F0502020204030204" pitchFamily="34" charset="0"/>
                          <a:ea typeface="+mn-ea"/>
                          <a:cs typeface="Calibri" panose="020F0502020204030204" pitchFamily="34" charset="0"/>
                        </a:rPr>
                        <a:t> – having some qualities that are the same but not identical.</a:t>
                      </a:r>
                    </a:p>
                    <a:p>
                      <a:pPr lvl="0"/>
                      <a:r>
                        <a:rPr lang="en-GB" sz="1400" b="1" kern="1200">
                          <a:solidFill>
                            <a:schemeClr val="tx1"/>
                          </a:solidFill>
                          <a:effectLst/>
                          <a:latin typeface="Calibri"/>
                          <a:ea typeface="+mn-ea"/>
                          <a:cs typeface="Calibri"/>
                        </a:rPr>
                        <a:t>Different</a:t>
                      </a:r>
                      <a:r>
                        <a:rPr lang="en-GB" sz="1400" kern="1200">
                          <a:solidFill>
                            <a:schemeClr val="tx1"/>
                          </a:solidFill>
                          <a:effectLst/>
                          <a:latin typeface="Calibri"/>
                          <a:ea typeface="+mn-ea"/>
                          <a:cs typeface="Calibri"/>
                        </a:rPr>
                        <a:t> – not the same</a:t>
                      </a:r>
                    </a:p>
                    <a:p>
                      <a:pPr lvl="0"/>
                      <a:r>
                        <a:rPr lang="en-GB" sz="1400" b="1" kern="1200">
                          <a:solidFill>
                            <a:schemeClr val="tx1"/>
                          </a:solidFill>
                          <a:effectLst/>
                          <a:latin typeface="Calibri"/>
                          <a:ea typeface="+mn-ea"/>
                          <a:cs typeface="Calibri"/>
                        </a:rPr>
                        <a:t>Materials</a:t>
                      </a:r>
                      <a:r>
                        <a:rPr lang="en-GB" sz="1400" kern="1200">
                          <a:solidFill>
                            <a:schemeClr val="tx1"/>
                          </a:solidFill>
                          <a:effectLst/>
                          <a:latin typeface="Calibri"/>
                          <a:ea typeface="+mn-ea"/>
                          <a:cs typeface="Calibri"/>
                        </a:rPr>
                        <a:t> – what something is made from. </a:t>
                      </a:r>
                    </a:p>
                    <a:p>
                      <a:pPr lvl="0"/>
                      <a:r>
                        <a:rPr lang="en-GB" sz="1400" b="1" kern="1200">
                          <a:solidFill>
                            <a:schemeClr val="tx1"/>
                          </a:solidFill>
                          <a:effectLst/>
                          <a:latin typeface="Calibri"/>
                          <a:ea typeface="+mn-ea"/>
                          <a:cs typeface="Calibri"/>
                        </a:rPr>
                        <a:t>Toy</a:t>
                      </a:r>
                      <a:r>
                        <a:rPr lang="en-GB" sz="1400" kern="1200">
                          <a:solidFill>
                            <a:schemeClr val="tx1"/>
                          </a:solidFill>
                          <a:effectLst/>
                          <a:latin typeface="Calibri"/>
                          <a:ea typeface="+mn-ea"/>
                          <a:cs typeface="Calibri"/>
                        </a:rPr>
                        <a:t> – Something a child plays with.</a:t>
                      </a: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668549"/>
                  </a:ext>
                </a:extLst>
              </a:tr>
            </a:tbl>
          </a:graphicData>
        </a:graphic>
      </p:graphicFrame>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1333371442"/>
              </p:ext>
            </p:extLst>
          </p:nvPr>
        </p:nvGraphicFramePr>
        <p:xfrm>
          <a:off x="6393118" y="921713"/>
          <a:ext cx="5574535" cy="5741861"/>
        </p:xfrm>
        <a:graphic>
          <a:graphicData uri="http://schemas.openxmlformats.org/drawingml/2006/table">
            <a:tbl>
              <a:tblPr firstRow="1" firstCol="1" bandRow="1"/>
              <a:tblGrid>
                <a:gridCol w="5574535">
                  <a:extLst>
                    <a:ext uri="{9D8B030D-6E8A-4147-A177-3AD203B41FA5}">
                      <a16:colId xmlns:a16="http://schemas.microsoft.com/office/drawing/2014/main" val="3891409649"/>
                    </a:ext>
                  </a:extLst>
                </a:gridCol>
              </a:tblGrid>
              <a:tr h="193916">
                <a:tc>
                  <a:txBody>
                    <a:bodyPr/>
                    <a:lstStyle/>
                    <a:p>
                      <a:pPr>
                        <a:lnSpc>
                          <a:spcPct val="107000"/>
                        </a:lnSpc>
                        <a:spcAft>
                          <a:spcPts val="800"/>
                        </a:spcAft>
                      </a:pPr>
                      <a:r>
                        <a:rPr lang="en-GB" sz="1600" b="1">
                          <a:solidFill>
                            <a:srgbClr val="7030A0"/>
                          </a:solidFill>
                          <a:effectLst/>
                          <a:latin typeface="Calibri"/>
                          <a:ea typeface="Calibri" panose="020F0502020204030204" pitchFamily="34" charset="0"/>
                          <a:cs typeface="Times New Roman"/>
                        </a:rPr>
                        <a:t>Substantive knowledge:</a:t>
                      </a:r>
                      <a:endParaRPr lang="en-GB" sz="110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770717538"/>
                  </a:ext>
                </a:extLst>
              </a:tr>
              <a:tr h="3307348">
                <a:tc>
                  <a:txBody>
                    <a:bodyPr/>
                    <a:lstStyle/>
                    <a:p>
                      <a:pPr marL="0" lvl="0" indent="0">
                        <a:buFont typeface="Arial" panose="020B0604020202020204" pitchFamily="34" charset="0"/>
                        <a:buNone/>
                      </a:pPr>
                      <a:endParaRPr lang="en-GB" sz="1800" kern="1200">
                        <a:solidFill>
                          <a:schemeClr val="tx1"/>
                        </a:solidFill>
                        <a:effectLst/>
                        <a:latin typeface="Calibri"/>
                        <a:ea typeface="+mn-ea"/>
                        <a:cs typeface="+mn-cs"/>
                      </a:endParaRPr>
                    </a:p>
                    <a:p>
                      <a:pPr marL="0" lvl="0" indent="0">
                        <a:buFont typeface="Arial" panose="020B0604020202020204" pitchFamily="34" charset="0"/>
                        <a:buNone/>
                      </a:pPr>
                      <a:endParaRPr lang="en-GB" sz="1800" kern="1200">
                        <a:solidFill>
                          <a:schemeClr val="tx1"/>
                        </a:solidFill>
                        <a:effectLst/>
                        <a:latin typeface="Calibri"/>
                        <a:ea typeface="+mn-ea"/>
                        <a:cs typeface="+mn-cs"/>
                      </a:endParaRPr>
                    </a:p>
                    <a:p>
                      <a:pPr marL="285750" lvl="0" indent="-285750">
                        <a:buFont typeface="Arial" panose="020B0604020202020204" pitchFamily="34" charset="0"/>
                        <a:buChar char="•"/>
                      </a:pPr>
                      <a:r>
                        <a:rPr lang="en-GB" sz="1700" kern="1200">
                          <a:solidFill>
                            <a:schemeClr val="tx1"/>
                          </a:solidFill>
                          <a:effectLst/>
                          <a:latin typeface="Calibri" panose="020F0502020204030204" pitchFamily="34" charset="0"/>
                          <a:ea typeface="+mn-ea"/>
                          <a:cs typeface="Calibri" panose="020F0502020204030204" pitchFamily="34" charset="0"/>
                        </a:rPr>
                        <a:t>Children have always had toys to play with.</a:t>
                      </a:r>
                    </a:p>
                    <a:p>
                      <a:pPr marL="285750" lvl="0" indent="-285750">
                        <a:buFont typeface="Arial" panose="020B0604020202020204" pitchFamily="34" charset="0"/>
                        <a:buChar char="•"/>
                      </a:pPr>
                      <a:r>
                        <a:rPr lang="en-GB" sz="1700" b="0" i="0" kern="1200">
                          <a:solidFill>
                            <a:schemeClr val="tx1"/>
                          </a:solidFill>
                          <a:effectLst/>
                          <a:latin typeface="Calibri" panose="020F0502020204030204" pitchFamily="34" charset="0"/>
                          <a:ea typeface="+mn-ea"/>
                          <a:cs typeface="Calibri" panose="020F0502020204030204" pitchFamily="34" charset="0"/>
                        </a:rPr>
                        <a:t>Many Victorians lived in cramped conditions, and there wasn’t the space for the children to play indoors. So many popular Victorian toys were designed to be played with outside.</a:t>
                      </a:r>
                    </a:p>
                    <a:p>
                      <a:pPr marL="0" lvl="0" indent="0">
                        <a:buFont typeface="Arial" panose="020B0604020202020204" pitchFamily="34" charset="0"/>
                        <a:buNone/>
                      </a:pPr>
                      <a:endParaRPr lang="en-GB" sz="1700" kern="1200">
                        <a:solidFill>
                          <a:schemeClr val="tx1"/>
                        </a:solidFill>
                        <a:effectLst/>
                        <a:latin typeface="Calibri" panose="020F0502020204030204" pitchFamily="34" charset="0"/>
                        <a:ea typeface="+mn-ea"/>
                        <a:cs typeface="Calibri" panose="020F0502020204030204" pitchFamily="34" charset="0"/>
                      </a:endParaRPr>
                    </a:p>
                    <a:p>
                      <a:pPr marL="0" lvl="0" indent="0">
                        <a:buFont typeface="Arial" panose="020B0604020202020204" pitchFamily="34" charset="0"/>
                        <a:buNone/>
                      </a:pPr>
                      <a:endParaRPr lang="en-GB" sz="1700" kern="1200">
                        <a:solidFill>
                          <a:schemeClr val="tx1"/>
                        </a:solidFill>
                        <a:effectLst/>
                        <a:latin typeface="Calibri" panose="020F0502020204030204" pitchFamily="34" charset="0"/>
                        <a:ea typeface="+mn-ea"/>
                        <a:cs typeface="Calibri" panose="020F0502020204030204" pitchFamily="34" charset="0"/>
                      </a:endParaRPr>
                    </a:p>
                    <a:p>
                      <a:pPr marL="285750" lvl="0" indent="-285750">
                        <a:buFont typeface="Arial" panose="020B0604020202020204" pitchFamily="34" charset="0"/>
                        <a:buChar char="•"/>
                      </a:pPr>
                      <a:r>
                        <a:rPr lang="en-GB" sz="1700" kern="1200">
                          <a:solidFill>
                            <a:schemeClr val="tx1"/>
                          </a:solidFill>
                          <a:effectLst/>
                          <a:latin typeface="Calibri" panose="020F0502020204030204" pitchFamily="34" charset="0"/>
                          <a:ea typeface="+mn-ea"/>
                          <a:cs typeface="Calibri" panose="020F0502020204030204" pitchFamily="34" charset="0"/>
                        </a:rPr>
                        <a:t>The materials that toys are made from has changed over time.</a:t>
                      </a:r>
                    </a:p>
                    <a:p>
                      <a:pPr marL="285750" lvl="0" indent="-285750">
                        <a:buFont typeface="Arial" panose="020B0604020202020204" pitchFamily="34" charset="0"/>
                        <a:buChar char="•"/>
                      </a:pPr>
                      <a:r>
                        <a:rPr lang="en-GB" sz="1700" kern="1200">
                          <a:solidFill>
                            <a:schemeClr val="tx1"/>
                          </a:solidFill>
                          <a:effectLst/>
                          <a:latin typeface="Calibri" panose="020F0502020204030204" pitchFamily="34" charset="0"/>
                          <a:ea typeface="+mn-ea"/>
                          <a:cs typeface="Calibri" panose="020F0502020204030204" pitchFamily="34" charset="0"/>
                        </a:rPr>
                        <a:t>Many toys in the Victorian time were made from wood, metal, paper or fabric. </a:t>
                      </a:r>
                    </a:p>
                    <a:p>
                      <a:pPr marL="285750" lvl="0" indent="-285750">
                        <a:buFont typeface="Arial" panose="020B0604020202020204" pitchFamily="34" charset="0"/>
                        <a:buChar char="•"/>
                      </a:pPr>
                      <a:endParaRPr lang="en-GB" sz="1700" kern="1200">
                        <a:solidFill>
                          <a:schemeClr val="tx1"/>
                        </a:solidFill>
                        <a:effectLst/>
                        <a:latin typeface="Calibri" panose="020F0502020204030204" pitchFamily="34" charset="0"/>
                        <a:ea typeface="+mn-ea"/>
                        <a:cs typeface="Calibri" panose="020F0502020204030204" pitchFamily="34" charset="0"/>
                      </a:endParaRPr>
                    </a:p>
                    <a:p>
                      <a:pPr marL="285750" lvl="0" indent="-285750">
                        <a:buFont typeface="Arial" panose="020B0604020202020204" pitchFamily="34" charset="0"/>
                        <a:buChar char="•"/>
                      </a:pPr>
                      <a:endParaRPr lang="en-GB" sz="1700" kern="1200">
                        <a:solidFill>
                          <a:schemeClr val="tx1"/>
                        </a:solidFill>
                        <a:effectLst/>
                        <a:latin typeface="Calibri" panose="020F0502020204030204" pitchFamily="34" charset="0"/>
                        <a:ea typeface="+mn-ea"/>
                        <a:cs typeface="Calibri" panose="020F0502020204030204" pitchFamily="34" charset="0"/>
                      </a:endParaRPr>
                    </a:p>
                    <a:p>
                      <a:pPr marL="285750" lvl="0" indent="-285750">
                        <a:buFont typeface="Arial" panose="020B0604020202020204" pitchFamily="34" charset="0"/>
                        <a:buChar char="•"/>
                      </a:pPr>
                      <a:r>
                        <a:rPr lang="en-GB" sz="1700" b="0" i="0" u="none" strike="noStrike" kern="1200" noProof="0">
                          <a:solidFill>
                            <a:schemeClr val="tx1"/>
                          </a:solidFill>
                          <a:effectLst/>
                          <a:latin typeface="Calibri" panose="020F0502020204030204" pitchFamily="34" charset="0"/>
                          <a:cs typeface="Calibri" panose="020F0502020204030204" pitchFamily="34" charset="0"/>
                        </a:rPr>
                        <a:t>Many toys now are made from plastic and have electrics.</a:t>
                      </a:r>
                      <a:endParaRPr lang="en-GB" sz="1700" kern="1200">
                        <a:solidFill>
                          <a:schemeClr val="tx1"/>
                        </a:solidFill>
                        <a:effectLst/>
                        <a:latin typeface="Calibri" panose="020F0502020204030204" pitchFamily="34" charset="0"/>
                        <a:ea typeface="+mn-ea"/>
                        <a:cs typeface="Calibri" panose="020F0502020204030204" pitchFamily="34" charset="0"/>
                      </a:endParaRPr>
                    </a:p>
                    <a:p>
                      <a:pPr marL="285750" lvl="0" indent="-285750">
                        <a:buFont typeface="Arial" panose="020B0604020202020204" pitchFamily="34" charset="0"/>
                        <a:buChar char="•"/>
                      </a:pPr>
                      <a:r>
                        <a:rPr lang="en-GB" sz="1700" kern="1200">
                          <a:solidFill>
                            <a:schemeClr val="tx1"/>
                          </a:solidFill>
                          <a:effectLst/>
                          <a:latin typeface="Calibri" panose="020F0502020204030204" pitchFamily="34" charset="0"/>
                          <a:ea typeface="+mn-ea"/>
                          <a:cs typeface="Calibri" panose="020F0502020204030204" pitchFamily="34" charset="0"/>
                        </a:rPr>
                        <a:t>Victorian toys were mainly handmade </a:t>
                      </a:r>
                    </a:p>
                    <a:p>
                      <a:pPr marL="285750" lvl="0" indent="-285750">
                        <a:buFont typeface="Arial" panose="020B0604020202020204" pitchFamily="34" charset="0"/>
                        <a:buChar char="•"/>
                      </a:pPr>
                      <a:r>
                        <a:rPr lang="en-GB" sz="1700" kern="1200">
                          <a:solidFill>
                            <a:schemeClr val="tx1"/>
                          </a:solidFill>
                          <a:effectLst/>
                          <a:latin typeface="Calibri" panose="020F0502020204030204" pitchFamily="34" charset="0"/>
                          <a:ea typeface="+mn-ea"/>
                          <a:cs typeface="Calibri" panose="020F0502020204030204" pitchFamily="34" charset="0"/>
                        </a:rPr>
                        <a:t>Modern day toys are usually made in factories</a:t>
                      </a:r>
                    </a:p>
                    <a:p>
                      <a:pPr marL="285750" lvl="0" indent="-285750">
                        <a:buFont typeface="Arial" panose="020B0604020202020204" pitchFamily="34" charset="0"/>
                        <a:buChar char="•"/>
                      </a:pPr>
                      <a:r>
                        <a:rPr lang="en-GB" sz="1700" kern="1200">
                          <a:solidFill>
                            <a:schemeClr val="tx1"/>
                          </a:solidFill>
                          <a:effectLst/>
                          <a:latin typeface="Calibri" panose="020F0502020204030204" pitchFamily="34" charset="0"/>
                          <a:ea typeface="+mn-ea"/>
                          <a:cs typeface="Calibri" panose="020F0502020204030204" pitchFamily="34" charset="0"/>
                        </a:rPr>
                        <a:t>Some toys that we play with now are the same or similar to those played with by children in the past.</a:t>
                      </a:r>
                    </a:p>
                    <a:p>
                      <a:pPr marL="0" lvl="0" indent="0">
                        <a:lnSpc>
                          <a:spcPct val="107000"/>
                        </a:lnSpc>
                        <a:buFont typeface="Symbol" panose="05050102010706020507" pitchFamily="18" charset="2"/>
                        <a:buNone/>
                      </a:pPr>
                      <a:endParaRPr lang="en-GB" sz="180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1353199269"/>
              </p:ext>
            </p:extLst>
          </p:nvPr>
        </p:nvGraphicFramePr>
        <p:xfrm>
          <a:off x="4820163" y="194426"/>
          <a:ext cx="7785839" cy="640080"/>
        </p:xfrm>
        <a:graphic>
          <a:graphicData uri="http://schemas.openxmlformats.org/drawingml/2006/table">
            <a:tbl>
              <a:tblPr firstRow="1" bandRow="1">
                <a:tableStyleId>{5C22544A-7EE6-4342-B048-85BDC9FD1C3A}</a:tableStyleId>
              </a:tblPr>
              <a:tblGrid>
                <a:gridCol w="1757482">
                  <a:extLst>
                    <a:ext uri="{9D8B030D-6E8A-4147-A177-3AD203B41FA5}">
                      <a16:colId xmlns:a16="http://schemas.microsoft.com/office/drawing/2014/main" val="1701158635"/>
                    </a:ext>
                  </a:extLst>
                </a:gridCol>
                <a:gridCol w="4510605">
                  <a:extLst>
                    <a:ext uri="{9D8B030D-6E8A-4147-A177-3AD203B41FA5}">
                      <a16:colId xmlns:a16="http://schemas.microsoft.com/office/drawing/2014/main" val="3034589352"/>
                    </a:ext>
                  </a:extLst>
                </a:gridCol>
                <a:gridCol w="1517752">
                  <a:extLst>
                    <a:ext uri="{9D8B030D-6E8A-4147-A177-3AD203B41FA5}">
                      <a16:colId xmlns:a16="http://schemas.microsoft.com/office/drawing/2014/main" val="1922066720"/>
                    </a:ext>
                  </a:extLst>
                </a:gridCol>
              </a:tblGrid>
              <a:tr h="635112">
                <a:tc>
                  <a:txBody>
                    <a:bodyPr/>
                    <a:lstStyle/>
                    <a:p>
                      <a:r>
                        <a:rPr lang="en-US"/>
                        <a:t>Year group: 1</a:t>
                      </a:r>
                    </a:p>
                    <a:p>
                      <a:pPr lvl="0">
                        <a:buNone/>
                      </a:pPr>
                      <a:endParaRPr lang="en-US"/>
                    </a:p>
                  </a:txBody>
                  <a:tcPr/>
                </a:tc>
                <a:tc>
                  <a:txBody>
                    <a:bodyPr/>
                    <a:lstStyle/>
                    <a:p>
                      <a:r>
                        <a:rPr lang="en-US"/>
                        <a:t>Topic:  Old toys vs new toys</a:t>
                      </a:r>
                    </a:p>
                  </a:txBody>
                  <a:tcPr/>
                </a:tc>
                <a:tc>
                  <a:txBody>
                    <a:bodyPr/>
                    <a:lstStyle/>
                    <a:p>
                      <a:r>
                        <a:rPr lang="en-US"/>
                        <a:t>Term: 2</a:t>
                      </a:r>
                    </a:p>
                    <a:p>
                      <a:pPr lvl="0">
                        <a:buNone/>
                      </a:pPr>
                      <a:endParaRPr lang="en-US"/>
                    </a:p>
                  </a:txBody>
                  <a:tcPr/>
                </a:tc>
                <a:extLst>
                  <a:ext uri="{0D108BD9-81ED-4DB2-BD59-A6C34878D82A}">
                    <a16:rowId xmlns:a16="http://schemas.microsoft.com/office/drawing/2014/main" val="3581570372"/>
                  </a:ext>
                </a:extLst>
              </a:tr>
            </a:tbl>
          </a:graphicData>
        </a:graphic>
      </p:graphicFrame>
      <p:pic>
        <p:nvPicPr>
          <p:cNvPr id="4" name="Picture 3">
            <a:extLst>
              <a:ext uri="{FF2B5EF4-FFF2-40B4-BE49-F238E27FC236}">
                <a16:creationId xmlns:a16="http://schemas.microsoft.com/office/drawing/2014/main" id="{E5D8ED56-7781-CABC-45B1-16AB7380D63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300169" y="1094020"/>
            <a:ext cx="1432698" cy="1074116"/>
          </a:xfrm>
          <a:prstGeom prst="rect">
            <a:avLst/>
          </a:prstGeom>
          <a:noFill/>
          <a:ln>
            <a:noFill/>
          </a:ln>
        </p:spPr>
      </p:pic>
      <p:pic>
        <p:nvPicPr>
          <p:cNvPr id="2050" name="Picture 2" descr="Nintendo Switch Console">
            <a:extLst>
              <a:ext uri="{FF2B5EF4-FFF2-40B4-BE49-F238E27FC236}">
                <a16:creationId xmlns:a16="http://schemas.microsoft.com/office/drawing/2014/main" id="{2B2E9223-F2C7-C07A-92C4-5966EEA40DC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9077" b="25442"/>
          <a:stretch/>
        </p:blipFill>
        <p:spPr bwMode="auto">
          <a:xfrm>
            <a:off x="883119" y="5883275"/>
            <a:ext cx="2143125" cy="97472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Diabolo, Victorian, Original | Object Lessons - Childhood &amp; Games:  Victorians">
            <a:extLst>
              <a:ext uri="{FF2B5EF4-FFF2-40B4-BE49-F238E27FC236}">
                <a16:creationId xmlns:a16="http://schemas.microsoft.com/office/drawing/2014/main" id="{FF946C1E-C30E-4B35-3347-4B65D6AFEED4}"/>
              </a:ext>
            </a:extLst>
          </p:cNvPr>
          <p:cNvPicPr>
            <a:picLocks noChangeAspect="1"/>
          </p:cNvPicPr>
          <p:nvPr/>
        </p:nvPicPr>
        <p:blipFill>
          <a:blip r:embed="rId4"/>
          <a:stretch>
            <a:fillRect/>
          </a:stretch>
        </p:blipFill>
        <p:spPr>
          <a:xfrm>
            <a:off x="4196099" y="2981265"/>
            <a:ext cx="1467762" cy="1203646"/>
          </a:xfrm>
          <a:prstGeom prst="rect">
            <a:avLst/>
          </a:prstGeom>
        </p:spPr>
      </p:pic>
      <p:pic>
        <p:nvPicPr>
          <p:cNvPr id="9" name="Picture 8" descr="toys | Discovery Museum">
            <a:extLst>
              <a:ext uri="{FF2B5EF4-FFF2-40B4-BE49-F238E27FC236}">
                <a16:creationId xmlns:a16="http://schemas.microsoft.com/office/drawing/2014/main" id="{36C9A390-8D98-C930-8CC5-B1D4316A3908}"/>
              </a:ext>
            </a:extLst>
          </p:cNvPr>
          <p:cNvPicPr>
            <a:picLocks noChangeAspect="1"/>
          </p:cNvPicPr>
          <p:nvPr/>
        </p:nvPicPr>
        <p:blipFill>
          <a:blip r:embed="rId5"/>
          <a:stretch>
            <a:fillRect/>
          </a:stretch>
        </p:blipFill>
        <p:spPr>
          <a:xfrm>
            <a:off x="5427234" y="1881559"/>
            <a:ext cx="922983" cy="1256299"/>
          </a:xfrm>
          <a:prstGeom prst="rect">
            <a:avLst/>
          </a:prstGeom>
        </p:spPr>
      </p:pic>
      <p:pic>
        <p:nvPicPr>
          <p:cNvPr id="11" name="Picture 10">
            <a:extLst>
              <a:ext uri="{FF2B5EF4-FFF2-40B4-BE49-F238E27FC236}">
                <a16:creationId xmlns:a16="http://schemas.microsoft.com/office/drawing/2014/main" id="{DA2B0935-0592-0347-DFFF-4405A9650ECE}"/>
              </a:ext>
            </a:extLst>
          </p:cNvPr>
          <p:cNvPicPr>
            <a:picLocks noChangeAspect="1"/>
          </p:cNvPicPr>
          <p:nvPr/>
        </p:nvPicPr>
        <p:blipFill>
          <a:blip r:embed="rId6"/>
          <a:stretch>
            <a:fillRect/>
          </a:stretch>
        </p:blipFill>
        <p:spPr>
          <a:xfrm>
            <a:off x="6525981" y="4605540"/>
            <a:ext cx="1284308" cy="474290"/>
          </a:xfrm>
          <a:prstGeom prst="rect">
            <a:avLst/>
          </a:prstGeom>
        </p:spPr>
      </p:pic>
      <p:pic>
        <p:nvPicPr>
          <p:cNvPr id="15" name="Picture 14">
            <a:extLst>
              <a:ext uri="{FF2B5EF4-FFF2-40B4-BE49-F238E27FC236}">
                <a16:creationId xmlns:a16="http://schemas.microsoft.com/office/drawing/2014/main" id="{EFE478A0-FAA7-9FA2-2DC6-31FA6E66C47E}"/>
              </a:ext>
            </a:extLst>
          </p:cNvPr>
          <p:cNvPicPr>
            <a:picLocks noChangeAspect="1"/>
          </p:cNvPicPr>
          <p:nvPr/>
        </p:nvPicPr>
        <p:blipFill>
          <a:blip r:embed="rId7"/>
          <a:stretch>
            <a:fillRect/>
          </a:stretch>
        </p:blipFill>
        <p:spPr>
          <a:xfrm>
            <a:off x="6495870" y="1206304"/>
            <a:ext cx="1504950" cy="542925"/>
          </a:xfrm>
          <a:prstGeom prst="rect">
            <a:avLst/>
          </a:prstGeom>
        </p:spPr>
      </p:pic>
      <p:pic>
        <p:nvPicPr>
          <p:cNvPr id="17" name="Picture 16">
            <a:extLst>
              <a:ext uri="{FF2B5EF4-FFF2-40B4-BE49-F238E27FC236}">
                <a16:creationId xmlns:a16="http://schemas.microsoft.com/office/drawing/2014/main" id="{C8CFFF22-25A3-FCF7-7D13-91D2489AE167}"/>
              </a:ext>
            </a:extLst>
          </p:cNvPr>
          <p:cNvPicPr>
            <a:picLocks noChangeAspect="1"/>
          </p:cNvPicPr>
          <p:nvPr/>
        </p:nvPicPr>
        <p:blipFill>
          <a:blip r:embed="rId8"/>
          <a:stretch>
            <a:fillRect/>
          </a:stretch>
        </p:blipFill>
        <p:spPr>
          <a:xfrm>
            <a:off x="6528237" y="3021662"/>
            <a:ext cx="1251503" cy="540032"/>
          </a:xfrm>
          <a:prstGeom prst="rect">
            <a:avLst/>
          </a:prstGeom>
        </p:spPr>
      </p:pic>
      <p:pic>
        <p:nvPicPr>
          <p:cNvPr id="1026" name="Picture 2" descr="Antique Victorian Push Along Wooden Toy Horse In Original Paint">
            <a:extLst>
              <a:ext uri="{FF2B5EF4-FFF2-40B4-BE49-F238E27FC236}">
                <a16:creationId xmlns:a16="http://schemas.microsoft.com/office/drawing/2014/main" id="{84A1541F-FD6F-D94F-2055-E26E894CE77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35021" y="4061067"/>
            <a:ext cx="1758097" cy="2168136"/>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E57ADB6C-07BC-B6BE-8D3F-5F26DBFBAE9E}"/>
              </a:ext>
            </a:extLst>
          </p:cNvPr>
          <p:cNvSpPr txBox="1"/>
          <p:nvPr/>
        </p:nvSpPr>
        <p:spPr>
          <a:xfrm>
            <a:off x="4318626" y="2344868"/>
            <a:ext cx="971484" cy="369332"/>
          </a:xfrm>
          <a:prstGeom prst="rect">
            <a:avLst/>
          </a:prstGeom>
          <a:noFill/>
        </p:spPr>
        <p:txBody>
          <a:bodyPr wrap="none" rtlCol="0">
            <a:spAutoFit/>
          </a:bodyPr>
          <a:lstStyle/>
          <a:p>
            <a:r>
              <a:rPr lang="en-GB" b="1">
                <a:latin typeface="Calibri" panose="020F0502020204030204" pitchFamily="34" charset="0"/>
                <a:cs typeface="Calibri" panose="020F0502020204030204" pitchFamily="34" charset="0"/>
              </a:rPr>
              <a:t>Old toys</a:t>
            </a:r>
          </a:p>
        </p:txBody>
      </p:sp>
      <p:pic>
        <p:nvPicPr>
          <p:cNvPr id="20" name="Picture 19">
            <a:extLst>
              <a:ext uri="{FF2B5EF4-FFF2-40B4-BE49-F238E27FC236}">
                <a16:creationId xmlns:a16="http://schemas.microsoft.com/office/drawing/2014/main" id="{5801EDF9-CC71-E5CF-1EE5-928911A15DC7}"/>
              </a:ext>
            </a:extLst>
          </p:cNvPr>
          <p:cNvPicPr>
            <a:picLocks noChangeAspect="1"/>
          </p:cNvPicPr>
          <p:nvPr/>
        </p:nvPicPr>
        <p:blipFill>
          <a:blip r:embed="rId10"/>
          <a:stretch>
            <a:fillRect/>
          </a:stretch>
        </p:blipFill>
        <p:spPr>
          <a:xfrm>
            <a:off x="168460" y="4350374"/>
            <a:ext cx="1670559" cy="1653218"/>
          </a:xfrm>
          <a:prstGeom prst="rect">
            <a:avLst/>
          </a:prstGeom>
        </p:spPr>
      </p:pic>
      <p:pic>
        <p:nvPicPr>
          <p:cNvPr id="22" name="Picture 21">
            <a:extLst>
              <a:ext uri="{FF2B5EF4-FFF2-40B4-BE49-F238E27FC236}">
                <a16:creationId xmlns:a16="http://schemas.microsoft.com/office/drawing/2014/main" id="{A6369FFA-C0F7-86F7-19C1-7CC82A51E7D7}"/>
              </a:ext>
            </a:extLst>
          </p:cNvPr>
          <p:cNvPicPr>
            <a:picLocks noChangeAspect="1"/>
          </p:cNvPicPr>
          <p:nvPr/>
        </p:nvPicPr>
        <p:blipFill>
          <a:blip r:embed="rId11"/>
          <a:stretch>
            <a:fillRect/>
          </a:stretch>
        </p:blipFill>
        <p:spPr>
          <a:xfrm>
            <a:off x="2784014" y="4451976"/>
            <a:ext cx="1415998" cy="1256299"/>
          </a:xfrm>
          <a:prstGeom prst="rect">
            <a:avLst/>
          </a:prstGeom>
        </p:spPr>
      </p:pic>
      <p:sp>
        <p:nvSpPr>
          <p:cNvPr id="23" name="TextBox 22">
            <a:extLst>
              <a:ext uri="{FF2B5EF4-FFF2-40B4-BE49-F238E27FC236}">
                <a16:creationId xmlns:a16="http://schemas.microsoft.com/office/drawing/2014/main" id="{40B915AE-85D7-88F4-00A5-08FF7E8C0B85}"/>
              </a:ext>
            </a:extLst>
          </p:cNvPr>
          <p:cNvSpPr txBox="1"/>
          <p:nvPr/>
        </p:nvSpPr>
        <p:spPr>
          <a:xfrm>
            <a:off x="1772120" y="4992317"/>
            <a:ext cx="1074525" cy="369332"/>
          </a:xfrm>
          <a:prstGeom prst="rect">
            <a:avLst/>
          </a:prstGeom>
          <a:noFill/>
        </p:spPr>
        <p:txBody>
          <a:bodyPr wrap="none" rtlCol="0">
            <a:spAutoFit/>
          </a:bodyPr>
          <a:lstStyle/>
          <a:p>
            <a:r>
              <a:rPr lang="en-GB" b="1">
                <a:latin typeface="Calibri" panose="020F0502020204030204" pitchFamily="34" charset="0"/>
                <a:cs typeface="Calibri" panose="020F0502020204030204" pitchFamily="34" charset="0"/>
              </a:rPr>
              <a:t>New toys</a:t>
            </a:r>
          </a:p>
        </p:txBody>
      </p:sp>
    </p:spTree>
    <p:extLst>
      <p:ext uri="{BB962C8B-B14F-4D97-AF65-F5344CB8AC3E}">
        <p14:creationId xmlns:p14="http://schemas.microsoft.com/office/powerpoint/2010/main" val="16218089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AFEAFF"/>
        </a:solidFill>
        <a:effectLst/>
      </p:bgPr>
    </p:bg>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16333" y="227806"/>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10982FD2-2C32-E804-B331-0F0FC65E6E08}"/>
              </a:ext>
            </a:extLst>
          </p:cNvPr>
          <p:cNvGraphicFramePr>
            <a:graphicFrameLocks noGrp="1"/>
          </p:cNvGraphicFramePr>
          <p:nvPr>
            <p:extLst>
              <p:ext uri="{D42A27DB-BD31-4B8C-83A1-F6EECF244321}">
                <p14:modId xmlns:p14="http://schemas.microsoft.com/office/powerpoint/2010/main" val="3980987275"/>
              </p:ext>
            </p:extLst>
          </p:nvPr>
        </p:nvGraphicFramePr>
        <p:xfrm>
          <a:off x="207382" y="893336"/>
          <a:ext cx="3385655" cy="3714624"/>
        </p:xfrm>
        <a:graphic>
          <a:graphicData uri="http://schemas.openxmlformats.org/drawingml/2006/table">
            <a:tbl>
              <a:tblPr firstRow="1" firstCol="1" bandRow="1"/>
              <a:tblGrid>
                <a:gridCol w="3385655">
                  <a:extLst>
                    <a:ext uri="{9D8B030D-6E8A-4147-A177-3AD203B41FA5}">
                      <a16:colId xmlns:a16="http://schemas.microsoft.com/office/drawing/2014/main" val="2046514649"/>
                    </a:ext>
                  </a:extLst>
                </a:gridCol>
              </a:tblGrid>
              <a:tr h="179128">
                <a:tc>
                  <a:txBody>
                    <a:bodyPr/>
                    <a:lstStyle/>
                    <a:p>
                      <a:pPr>
                        <a:lnSpc>
                          <a:spcPct val="107000"/>
                        </a:lnSpc>
                        <a:spcAft>
                          <a:spcPts val="800"/>
                        </a:spcAft>
                      </a:pPr>
                      <a:r>
                        <a:rPr lang="en-GB" sz="1500" b="1">
                          <a:solidFill>
                            <a:srgbClr val="7030A0"/>
                          </a:solidFill>
                          <a:effectLst/>
                          <a:latin typeface="Calibri"/>
                          <a:ea typeface="Calibri" panose="020F0502020204030204" pitchFamily="34" charset="0"/>
                          <a:cs typeface="Times New Roman"/>
                        </a:rPr>
                        <a:t>Key vocabulary and definitions:</a:t>
                      </a:r>
                      <a:endParaRPr lang="en-GB" sz="1100">
                        <a:effectLst/>
                        <a:latin typeface="Calibri"/>
                        <a:ea typeface="Calibri" panose="020F0502020204030204" pitchFamily="34" charset="0"/>
                        <a:cs typeface="Times New Roman"/>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99609595"/>
                  </a:ext>
                </a:extLst>
              </a:tr>
              <a:tr h="2906796">
                <a:tc>
                  <a:txBody>
                    <a:bodyPr/>
                    <a:lstStyle/>
                    <a:p>
                      <a:pPr lvl="0"/>
                      <a:r>
                        <a:rPr lang="en-GB" sz="1400" b="1" kern="1200">
                          <a:solidFill>
                            <a:schemeClr val="tx1"/>
                          </a:solidFill>
                          <a:effectLst/>
                          <a:latin typeface="Calibri"/>
                          <a:ea typeface="+mn-ea"/>
                          <a:cs typeface="Calibri"/>
                        </a:rPr>
                        <a:t>Year</a:t>
                      </a:r>
                      <a:r>
                        <a:rPr lang="en-GB" sz="1400" kern="1200">
                          <a:solidFill>
                            <a:schemeClr val="tx1"/>
                          </a:solidFill>
                          <a:effectLst/>
                          <a:latin typeface="Calibri"/>
                          <a:ea typeface="+mn-ea"/>
                          <a:cs typeface="Calibri"/>
                        </a:rPr>
                        <a:t>- the time taken by the earth to make one trip around the sun- 365 days</a:t>
                      </a:r>
                    </a:p>
                    <a:p>
                      <a:pPr lvl="0"/>
                      <a:r>
                        <a:rPr lang="en-GB" sz="1400" b="1" kern="1200">
                          <a:solidFill>
                            <a:schemeClr val="tx1"/>
                          </a:solidFill>
                          <a:effectLst/>
                          <a:latin typeface="Calibri"/>
                          <a:ea typeface="+mn-ea"/>
                          <a:cs typeface="Calibri"/>
                        </a:rPr>
                        <a:t>Decade</a:t>
                      </a:r>
                      <a:r>
                        <a:rPr lang="en-GB" sz="1400" kern="1200">
                          <a:solidFill>
                            <a:schemeClr val="tx1"/>
                          </a:solidFill>
                          <a:effectLst/>
                          <a:latin typeface="Calibri"/>
                          <a:ea typeface="+mn-ea"/>
                          <a:cs typeface="Calibri"/>
                        </a:rPr>
                        <a:t>-  ten years</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400" b="1" kern="1200">
                          <a:solidFill>
                            <a:schemeClr val="tx1"/>
                          </a:solidFill>
                          <a:effectLst/>
                          <a:latin typeface="Calibri"/>
                          <a:ea typeface="+mn-ea"/>
                          <a:cs typeface="Calibri"/>
                        </a:rPr>
                        <a:t>Timeline</a:t>
                      </a:r>
                      <a:r>
                        <a:rPr lang="en-GB" sz="1400" kern="1200">
                          <a:solidFill>
                            <a:schemeClr val="tx1"/>
                          </a:solidFill>
                          <a:effectLst/>
                          <a:latin typeface="Calibri"/>
                          <a:ea typeface="+mn-ea"/>
                          <a:cs typeface="Calibri"/>
                        </a:rPr>
                        <a:t>-a line that shows the time and the order in which events have happened.</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400" b="1" kern="1200">
                          <a:solidFill>
                            <a:schemeClr val="tx1"/>
                          </a:solidFill>
                          <a:effectLst/>
                          <a:latin typeface="Calibri"/>
                          <a:ea typeface="+mn-ea"/>
                          <a:cs typeface="Calibri"/>
                        </a:rPr>
                        <a:t>Mathematician</a:t>
                      </a:r>
                      <a:r>
                        <a:rPr lang="en-GB" sz="1400" kern="1200">
                          <a:solidFill>
                            <a:schemeClr val="tx1"/>
                          </a:solidFill>
                          <a:effectLst/>
                          <a:latin typeface="Calibri"/>
                          <a:ea typeface="+mn-ea"/>
                          <a:cs typeface="Calibri"/>
                        </a:rPr>
                        <a:t> – someone who is very good at maths.</a:t>
                      </a:r>
                    </a:p>
                    <a:p>
                      <a:pPr lvl="0"/>
                      <a:r>
                        <a:rPr lang="en-GB" sz="1400" b="1" kern="1200">
                          <a:solidFill>
                            <a:schemeClr val="tx1"/>
                          </a:solidFill>
                          <a:effectLst/>
                          <a:latin typeface="Calibri"/>
                          <a:ea typeface="+mn-ea"/>
                          <a:cs typeface="Calibri"/>
                        </a:rPr>
                        <a:t>Windmill</a:t>
                      </a:r>
                      <a:r>
                        <a:rPr lang="en-GB" sz="1400" kern="1200">
                          <a:solidFill>
                            <a:schemeClr val="tx1"/>
                          </a:solidFill>
                          <a:effectLst/>
                          <a:latin typeface="Calibri"/>
                          <a:ea typeface="+mn-ea"/>
                          <a:cs typeface="Calibri"/>
                        </a:rPr>
                        <a:t> – a building with sails/vanes that turn in the wind to generate power to grind corn into flour.</a:t>
                      </a:r>
                    </a:p>
                    <a:p>
                      <a:pPr lvl="0"/>
                      <a:r>
                        <a:rPr lang="en-GB" sz="1400" b="1" kern="1200">
                          <a:solidFill>
                            <a:schemeClr val="tx1"/>
                          </a:solidFill>
                          <a:effectLst/>
                          <a:latin typeface="Calibri"/>
                          <a:ea typeface="+mn-ea"/>
                          <a:cs typeface="Calibri"/>
                        </a:rPr>
                        <a:t>Artefacts</a:t>
                      </a:r>
                      <a:r>
                        <a:rPr lang="en-GB" sz="1400" kern="1200">
                          <a:solidFill>
                            <a:schemeClr val="tx1"/>
                          </a:solidFill>
                          <a:effectLst/>
                          <a:latin typeface="Calibri"/>
                          <a:ea typeface="+mn-ea"/>
                          <a:cs typeface="Calibri"/>
                        </a:rPr>
                        <a:t>- an object made by a human being, typically one of cultural or historical interest.</a:t>
                      </a:r>
                    </a:p>
                    <a:p>
                      <a:pPr lvl="0"/>
                      <a:r>
                        <a:rPr lang="en-GB" sz="1400" b="1" kern="1200">
                          <a:solidFill>
                            <a:schemeClr val="tx1"/>
                          </a:solidFill>
                          <a:effectLst/>
                          <a:latin typeface="Calibri"/>
                          <a:ea typeface="+mn-ea"/>
                          <a:cs typeface="Calibri"/>
                        </a:rPr>
                        <a:t>Significant</a:t>
                      </a:r>
                      <a:r>
                        <a:rPr lang="en-GB" sz="1400" kern="1200">
                          <a:solidFill>
                            <a:schemeClr val="tx1"/>
                          </a:solidFill>
                          <a:effectLst/>
                          <a:latin typeface="Calibri"/>
                          <a:ea typeface="+mn-ea"/>
                          <a:cs typeface="Calibri"/>
                        </a:rPr>
                        <a:t>- an important place, person or object</a:t>
                      </a:r>
                    </a:p>
                    <a:p>
                      <a:pPr marL="0" lvl="0" indent="0" algn="l">
                        <a:lnSpc>
                          <a:spcPct val="107000"/>
                        </a:lnSpc>
                        <a:spcAft>
                          <a:spcPts val="800"/>
                        </a:spcAft>
                        <a:buFont typeface="Arial" panose="020B0604020202020204" pitchFamily="34" charset="0"/>
                        <a:buNone/>
                      </a:pPr>
                      <a:endParaRPr lang="en-GB" sz="1800" b="0" i="0" u="none" strike="noStrike" baseline="0" noProof="0">
                        <a:solidFill>
                          <a:srgbClr val="000000"/>
                        </a:solidFill>
                        <a:effectLst/>
                        <a:latin typeface="Calibri"/>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668549"/>
                  </a:ext>
                </a:extLst>
              </a:tr>
            </a:tbl>
          </a:graphicData>
        </a:graphic>
      </p:graphicFrame>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2095558571"/>
              </p:ext>
            </p:extLst>
          </p:nvPr>
        </p:nvGraphicFramePr>
        <p:xfrm>
          <a:off x="6083249" y="1137189"/>
          <a:ext cx="6018485" cy="4583621"/>
        </p:xfrm>
        <a:graphic>
          <a:graphicData uri="http://schemas.openxmlformats.org/drawingml/2006/table">
            <a:tbl>
              <a:tblPr firstRow="1" firstCol="1" bandRow="1"/>
              <a:tblGrid>
                <a:gridCol w="6018485">
                  <a:extLst>
                    <a:ext uri="{9D8B030D-6E8A-4147-A177-3AD203B41FA5}">
                      <a16:colId xmlns:a16="http://schemas.microsoft.com/office/drawing/2014/main" val="3891409649"/>
                    </a:ext>
                  </a:extLst>
                </a:gridCol>
              </a:tblGrid>
              <a:tr h="182099">
                <a:tc>
                  <a:txBody>
                    <a:bodyPr/>
                    <a:lstStyle/>
                    <a:p>
                      <a:pPr>
                        <a:lnSpc>
                          <a:spcPct val="107000"/>
                        </a:lnSpc>
                        <a:spcAft>
                          <a:spcPts val="800"/>
                        </a:spcAft>
                      </a:pPr>
                      <a:r>
                        <a:rPr lang="en-GB" sz="1600" b="1">
                          <a:solidFill>
                            <a:srgbClr val="7030A0"/>
                          </a:solidFill>
                          <a:effectLst/>
                          <a:latin typeface="Calibri"/>
                          <a:ea typeface="Calibri" panose="020F0502020204030204" pitchFamily="34" charset="0"/>
                          <a:cs typeface="Times New Roman"/>
                        </a:rPr>
                        <a:t>Substantive knowledge:</a:t>
                      </a:r>
                      <a:endParaRPr lang="en-GB" sz="110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770717538"/>
                  </a:ext>
                </a:extLst>
              </a:tr>
              <a:tr h="3105806">
                <a:tc>
                  <a:txBody>
                    <a:bodyPr/>
                    <a:lstStyle/>
                    <a:p>
                      <a:pPr marL="0" lvl="0" indent="0">
                        <a:buFont typeface="Arial" panose="020B0604020202020204" pitchFamily="34" charset="0"/>
                        <a:buNone/>
                      </a:pPr>
                      <a:endParaRPr lang="en-GB" sz="1400" kern="1200">
                        <a:solidFill>
                          <a:schemeClr val="tx1"/>
                        </a:solidFill>
                        <a:effectLst/>
                        <a:latin typeface="Calibri" panose="020F0502020204030204" pitchFamily="34" charset="0"/>
                        <a:ea typeface="+mn-ea"/>
                        <a:cs typeface="Calibri" panose="020F0502020204030204" pitchFamily="34" charset="0"/>
                      </a:endParaRPr>
                    </a:p>
                    <a:p>
                      <a:pPr marL="0" lvl="0" indent="0">
                        <a:buFont typeface="Arial" panose="020B0604020202020204" pitchFamily="34" charset="0"/>
                        <a:buNone/>
                      </a:pPr>
                      <a:endParaRPr lang="en-GB" sz="1400" kern="1200">
                        <a:solidFill>
                          <a:schemeClr val="tx1"/>
                        </a:solidFill>
                        <a:effectLst/>
                        <a:latin typeface="Calibri" panose="020F0502020204030204" pitchFamily="34" charset="0"/>
                        <a:ea typeface="+mn-ea"/>
                        <a:cs typeface="Calibri" panose="020F0502020204030204" pitchFamily="34" charset="0"/>
                      </a:endParaRPr>
                    </a:p>
                    <a:p>
                      <a:pPr marL="285750" lvl="0" indent="-285750">
                        <a:buFont typeface="Arial" panose="020B0604020202020204" pitchFamily="34" charset="0"/>
                        <a:buChar char="•"/>
                      </a:pPr>
                      <a:r>
                        <a:rPr lang="en-GB" sz="1400" kern="1200">
                          <a:solidFill>
                            <a:schemeClr val="tx1"/>
                          </a:solidFill>
                          <a:effectLst/>
                          <a:latin typeface="Calibri" panose="020F0502020204030204" pitchFamily="34" charset="0"/>
                          <a:ea typeface="+mn-ea"/>
                          <a:cs typeface="Calibri" panose="020F0502020204030204" pitchFamily="34" charset="0"/>
                        </a:rPr>
                        <a:t>George Green was born in 1793 in Sneinton. </a:t>
                      </a:r>
                    </a:p>
                    <a:p>
                      <a:pPr marL="285750" lvl="0" indent="-285750">
                        <a:buFont typeface="Arial" panose="020B0604020202020204" pitchFamily="34" charset="0"/>
                        <a:buChar char="•"/>
                      </a:pPr>
                      <a:r>
                        <a:rPr lang="en-GB" sz="1400" kern="1200">
                          <a:solidFill>
                            <a:schemeClr val="tx1"/>
                          </a:solidFill>
                          <a:effectLst/>
                          <a:latin typeface="Calibri" panose="020F0502020204030204" pitchFamily="34" charset="0"/>
                          <a:ea typeface="+mn-ea"/>
                          <a:cs typeface="Calibri" panose="020F0502020204030204" pitchFamily="34" charset="0"/>
                        </a:rPr>
                        <a:t>His family ran the windmill and at a young age George helped at the windmill. </a:t>
                      </a:r>
                    </a:p>
                    <a:p>
                      <a:pPr marL="0" lvl="0" indent="0">
                        <a:buFont typeface="Arial" panose="020B0604020202020204" pitchFamily="34" charset="0"/>
                        <a:buNone/>
                      </a:pPr>
                      <a:endParaRPr lang="en-GB" sz="1400" kern="1200">
                        <a:solidFill>
                          <a:schemeClr val="tx1"/>
                        </a:solidFill>
                        <a:effectLst/>
                        <a:latin typeface="Calibri" panose="020F0502020204030204" pitchFamily="34" charset="0"/>
                        <a:ea typeface="+mn-ea"/>
                        <a:cs typeface="Calibri" panose="020F0502020204030204" pitchFamily="34" charset="0"/>
                      </a:endParaRPr>
                    </a:p>
                    <a:p>
                      <a:pPr marL="0" lvl="0" indent="0">
                        <a:buFont typeface="Arial" panose="020B0604020202020204" pitchFamily="34" charset="0"/>
                        <a:buNone/>
                      </a:pPr>
                      <a:endParaRPr lang="en-GB" sz="1400" kern="1200">
                        <a:solidFill>
                          <a:schemeClr val="tx1"/>
                        </a:solidFill>
                        <a:effectLst/>
                        <a:latin typeface="Calibri" panose="020F0502020204030204" pitchFamily="34" charset="0"/>
                        <a:ea typeface="+mn-ea"/>
                        <a:cs typeface="Calibri" panose="020F0502020204030204" pitchFamily="34" charset="0"/>
                      </a:endParaRPr>
                    </a:p>
                    <a:p>
                      <a:pPr marL="285750" lvl="0" indent="-285750">
                        <a:buFont typeface="Arial" panose="020B0604020202020204" pitchFamily="34" charset="0"/>
                        <a:buChar char="•"/>
                      </a:pPr>
                      <a:r>
                        <a:rPr lang="en-GB" sz="1400" kern="1200">
                          <a:solidFill>
                            <a:schemeClr val="tx1"/>
                          </a:solidFill>
                          <a:effectLst/>
                          <a:latin typeface="Calibri" panose="020F0502020204030204" pitchFamily="34" charset="0"/>
                          <a:ea typeface="+mn-ea"/>
                          <a:cs typeface="Calibri" panose="020F0502020204030204" pitchFamily="34" charset="0"/>
                        </a:rPr>
                        <a:t>When he was 14, he started his apprenticeship at the bakery. </a:t>
                      </a:r>
                    </a:p>
                    <a:p>
                      <a:pPr marL="285750" lvl="0" indent="-285750">
                        <a:buFont typeface="Arial" panose="020B0604020202020204" pitchFamily="34" charset="0"/>
                        <a:buChar char="•"/>
                      </a:pPr>
                      <a:r>
                        <a:rPr lang="en-GB" sz="1400" kern="1200">
                          <a:solidFill>
                            <a:schemeClr val="tx1"/>
                          </a:solidFill>
                          <a:effectLst/>
                          <a:latin typeface="Calibri" panose="020F0502020204030204" pitchFamily="34" charset="0"/>
                          <a:ea typeface="+mn-ea"/>
                          <a:cs typeface="Calibri" panose="020F0502020204030204" pitchFamily="34" charset="0"/>
                        </a:rPr>
                        <a:t>In 1823, Green met his partner, Jane. They had 7 children together. </a:t>
                      </a:r>
                    </a:p>
                    <a:p>
                      <a:pPr marL="285750" lvl="0" indent="-285750">
                        <a:buFont typeface="Arial" panose="020B0604020202020204" pitchFamily="34" charset="0"/>
                        <a:buChar char="•"/>
                      </a:pPr>
                      <a:r>
                        <a:rPr lang="en-GB" sz="1400" kern="1200">
                          <a:solidFill>
                            <a:schemeClr val="tx1"/>
                          </a:solidFill>
                          <a:effectLst/>
                          <a:latin typeface="Calibri" panose="020F0502020204030204" pitchFamily="34" charset="0"/>
                          <a:ea typeface="+mn-ea"/>
                          <a:cs typeface="Calibri" panose="020F0502020204030204" pitchFamily="34" charset="0"/>
                        </a:rPr>
                        <a:t>In 1829, his dad died, and he took over the mill. </a:t>
                      </a:r>
                    </a:p>
                    <a:p>
                      <a:pPr marL="285750" lvl="0" indent="-285750">
                        <a:buFont typeface="Arial" panose="020B0604020202020204" pitchFamily="34" charset="0"/>
                        <a:buChar char="•"/>
                      </a:pPr>
                      <a:r>
                        <a:rPr lang="en-GB" sz="1400" kern="1200">
                          <a:solidFill>
                            <a:schemeClr val="tx1"/>
                          </a:solidFill>
                          <a:effectLst/>
                          <a:latin typeface="Calibri" panose="020F0502020204030204" pitchFamily="34" charset="0"/>
                          <a:ea typeface="+mn-ea"/>
                          <a:cs typeface="Calibri" panose="020F0502020204030204" pitchFamily="34" charset="0"/>
                        </a:rPr>
                        <a:t>In 1833, when he was 40 years old, he went to the University of Cambridge to study maths. </a:t>
                      </a:r>
                    </a:p>
                    <a:p>
                      <a:pPr marL="285750" lvl="0" indent="-285750">
                        <a:buFont typeface="Arial" panose="020B0604020202020204" pitchFamily="34" charset="0"/>
                        <a:buChar char="•"/>
                      </a:pPr>
                      <a:r>
                        <a:rPr lang="en-GB" sz="1400" kern="1200">
                          <a:solidFill>
                            <a:schemeClr val="tx1"/>
                          </a:solidFill>
                          <a:effectLst/>
                          <a:latin typeface="Calibri" panose="020F0502020204030204" pitchFamily="34" charset="0"/>
                          <a:ea typeface="+mn-ea"/>
                          <a:cs typeface="Calibri" panose="020F0502020204030204" pitchFamily="34" charset="0"/>
                        </a:rPr>
                        <a:t>He was a mathematician.</a:t>
                      </a:r>
                    </a:p>
                    <a:p>
                      <a:pPr marL="285750" lvl="0" indent="-285750">
                        <a:buFont typeface="Arial" panose="020B0604020202020204" pitchFamily="34" charset="0"/>
                        <a:buChar char="•"/>
                      </a:pPr>
                      <a:r>
                        <a:rPr lang="en-GB" sz="1400" kern="1200">
                          <a:solidFill>
                            <a:schemeClr val="tx1"/>
                          </a:solidFill>
                          <a:effectLst/>
                          <a:latin typeface="Calibri" panose="020F0502020204030204" pitchFamily="34" charset="0"/>
                          <a:ea typeface="+mn-ea"/>
                          <a:cs typeface="Calibri" panose="020F0502020204030204" pitchFamily="34" charset="0"/>
                        </a:rPr>
                        <a:t>He died on 31</a:t>
                      </a:r>
                      <a:r>
                        <a:rPr lang="en-GB" sz="1400" kern="1200" baseline="30000">
                          <a:solidFill>
                            <a:schemeClr val="tx1"/>
                          </a:solidFill>
                          <a:effectLst/>
                          <a:latin typeface="Calibri" panose="020F0502020204030204" pitchFamily="34" charset="0"/>
                          <a:ea typeface="+mn-ea"/>
                          <a:cs typeface="Calibri" panose="020F0502020204030204" pitchFamily="34" charset="0"/>
                        </a:rPr>
                        <a:t>st</a:t>
                      </a:r>
                      <a:r>
                        <a:rPr lang="en-GB" sz="1400" kern="1200">
                          <a:solidFill>
                            <a:schemeClr val="tx1"/>
                          </a:solidFill>
                          <a:effectLst/>
                          <a:latin typeface="Calibri" panose="020F0502020204030204" pitchFamily="34" charset="0"/>
                          <a:ea typeface="+mn-ea"/>
                          <a:cs typeface="Calibri" panose="020F0502020204030204" pitchFamily="34" charset="0"/>
                        </a:rPr>
                        <a:t> March 1841. </a:t>
                      </a:r>
                    </a:p>
                    <a:p>
                      <a:pPr marL="0" lvl="0" indent="0">
                        <a:buFont typeface="Arial" panose="020B0604020202020204" pitchFamily="34" charset="0"/>
                        <a:buNone/>
                      </a:pPr>
                      <a:endParaRPr lang="en-GB" sz="1400" kern="1200">
                        <a:solidFill>
                          <a:schemeClr val="tx1"/>
                        </a:solidFill>
                        <a:effectLst/>
                        <a:latin typeface="Calibri" panose="020F0502020204030204" pitchFamily="34" charset="0"/>
                        <a:ea typeface="+mn-ea"/>
                        <a:cs typeface="Calibri" panose="020F0502020204030204" pitchFamily="34" charset="0"/>
                      </a:endParaRPr>
                    </a:p>
                    <a:p>
                      <a:pPr marL="0" lvl="0" indent="0">
                        <a:buFont typeface="Arial" panose="020B0604020202020204" pitchFamily="34" charset="0"/>
                        <a:buNone/>
                      </a:pPr>
                      <a:endParaRPr lang="en-GB" sz="1400" kern="1200">
                        <a:solidFill>
                          <a:schemeClr val="tx1"/>
                        </a:solidFill>
                        <a:effectLst/>
                        <a:latin typeface="Calibri" panose="020F0502020204030204" pitchFamily="34" charset="0"/>
                        <a:ea typeface="+mn-ea"/>
                        <a:cs typeface="Calibri" panose="020F0502020204030204" pitchFamily="34" charset="0"/>
                      </a:endParaRPr>
                    </a:p>
                    <a:p>
                      <a:pPr marL="0" lvl="0" indent="0">
                        <a:buFont typeface="Arial" panose="020B0604020202020204" pitchFamily="34" charset="0"/>
                        <a:buNone/>
                      </a:pPr>
                      <a:endParaRPr lang="en-GB" sz="1400" kern="1200">
                        <a:solidFill>
                          <a:schemeClr val="tx1"/>
                        </a:solidFill>
                        <a:effectLst/>
                        <a:latin typeface="Calibri" panose="020F0502020204030204" pitchFamily="34" charset="0"/>
                        <a:ea typeface="+mn-ea"/>
                        <a:cs typeface="Calibri" panose="020F0502020204030204" pitchFamily="34" charset="0"/>
                      </a:endParaRPr>
                    </a:p>
                    <a:p>
                      <a:pPr marL="285750" lvl="0" indent="-285750">
                        <a:buFont typeface="Arial" panose="020B0604020202020204" pitchFamily="34" charset="0"/>
                        <a:buChar char="•"/>
                      </a:pPr>
                      <a:r>
                        <a:rPr lang="en-GB" sz="1400" kern="1200">
                          <a:solidFill>
                            <a:schemeClr val="tx1"/>
                          </a:solidFill>
                          <a:effectLst/>
                          <a:latin typeface="Calibri" panose="020F0502020204030204" pitchFamily="34" charset="0"/>
                          <a:ea typeface="+mn-ea"/>
                          <a:cs typeface="Calibri" panose="020F0502020204030204" pitchFamily="34" charset="0"/>
                        </a:rPr>
                        <a:t>A windmill grinds grain and makes flour used for baking and cooking. </a:t>
                      </a:r>
                    </a:p>
                    <a:p>
                      <a:pPr marL="285750" lvl="0" indent="-285750">
                        <a:buFont typeface="Arial" panose="020B0604020202020204" pitchFamily="34" charset="0"/>
                        <a:buChar char="•"/>
                      </a:pPr>
                      <a:r>
                        <a:rPr lang="en-GB" sz="1400">
                          <a:latin typeface="Calibri" panose="020F0502020204030204" pitchFamily="34" charset="0"/>
                          <a:cs typeface="Calibri" panose="020F0502020204030204" pitchFamily="34" charset="0"/>
                        </a:rPr>
                        <a:t>Today electronic machines in factories are used to make flour.</a:t>
                      </a:r>
                    </a:p>
                    <a:p>
                      <a:pPr marL="0" lvl="0" indent="0">
                        <a:lnSpc>
                          <a:spcPct val="107000"/>
                        </a:lnSpc>
                        <a:buFont typeface="Symbol" panose="05050102010706020507" pitchFamily="18" charset="2"/>
                        <a:buNone/>
                      </a:pPr>
                      <a:endParaRPr lang="en-GB" sz="180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2024246632"/>
              </p:ext>
            </p:extLst>
          </p:nvPr>
        </p:nvGraphicFramePr>
        <p:xfrm>
          <a:off x="4687956" y="227806"/>
          <a:ext cx="7335696" cy="584326"/>
        </p:xfrm>
        <a:graphic>
          <a:graphicData uri="http://schemas.openxmlformats.org/drawingml/2006/table">
            <a:tbl>
              <a:tblPr firstRow="1" bandRow="1">
                <a:tableStyleId>{5C22544A-7EE6-4342-B048-85BDC9FD1C3A}</a:tableStyleId>
              </a:tblPr>
              <a:tblGrid>
                <a:gridCol w="1497932">
                  <a:extLst>
                    <a:ext uri="{9D8B030D-6E8A-4147-A177-3AD203B41FA5}">
                      <a16:colId xmlns:a16="http://schemas.microsoft.com/office/drawing/2014/main" val="1701158635"/>
                    </a:ext>
                  </a:extLst>
                </a:gridCol>
                <a:gridCol w="3930089">
                  <a:extLst>
                    <a:ext uri="{9D8B030D-6E8A-4147-A177-3AD203B41FA5}">
                      <a16:colId xmlns:a16="http://schemas.microsoft.com/office/drawing/2014/main" val="3034589352"/>
                    </a:ext>
                  </a:extLst>
                </a:gridCol>
                <a:gridCol w="1907675">
                  <a:extLst>
                    <a:ext uri="{9D8B030D-6E8A-4147-A177-3AD203B41FA5}">
                      <a16:colId xmlns:a16="http://schemas.microsoft.com/office/drawing/2014/main" val="1922066720"/>
                    </a:ext>
                  </a:extLst>
                </a:gridCol>
              </a:tblGrid>
              <a:tr h="584326">
                <a:tc>
                  <a:txBody>
                    <a:bodyPr/>
                    <a:lstStyle/>
                    <a:p>
                      <a:r>
                        <a:rPr lang="en-US" sz="1600"/>
                        <a:t>Year group: 1</a:t>
                      </a:r>
                    </a:p>
                    <a:p>
                      <a:pPr lvl="0">
                        <a:buNone/>
                      </a:pPr>
                      <a:endParaRPr lang="en-US" sz="1600"/>
                    </a:p>
                  </a:txBody>
                  <a:tcPr/>
                </a:tc>
                <a:tc>
                  <a:txBody>
                    <a:bodyPr/>
                    <a:lstStyle/>
                    <a:p>
                      <a:r>
                        <a:rPr lang="en-US" sz="1600"/>
                        <a:t>Topic: Studying locality –.  George Green- Green’s Windmill</a:t>
                      </a:r>
                    </a:p>
                  </a:txBody>
                  <a:tcPr/>
                </a:tc>
                <a:tc>
                  <a:txBody>
                    <a:bodyPr/>
                    <a:lstStyle/>
                    <a:p>
                      <a:r>
                        <a:rPr lang="en-US" sz="1600"/>
                        <a:t>Term: 4</a:t>
                      </a:r>
                    </a:p>
                    <a:p>
                      <a:pPr lvl="0">
                        <a:buNone/>
                      </a:pPr>
                      <a:endParaRPr lang="en-US" sz="1600"/>
                    </a:p>
                  </a:txBody>
                  <a:tcPr/>
                </a:tc>
                <a:extLst>
                  <a:ext uri="{0D108BD9-81ED-4DB2-BD59-A6C34878D82A}">
                    <a16:rowId xmlns:a16="http://schemas.microsoft.com/office/drawing/2014/main" val="3581570372"/>
                  </a:ext>
                </a:extLst>
              </a:tr>
            </a:tbl>
          </a:graphicData>
        </a:graphic>
      </p:graphicFrame>
      <p:pic>
        <p:nvPicPr>
          <p:cNvPr id="3" name="Picture 2">
            <a:extLst>
              <a:ext uri="{FF2B5EF4-FFF2-40B4-BE49-F238E27FC236}">
                <a16:creationId xmlns:a16="http://schemas.microsoft.com/office/drawing/2014/main" id="{230DA388-C28C-1A3B-DE72-81241061BE5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711875" y="4765080"/>
            <a:ext cx="2174455" cy="1609715"/>
          </a:xfrm>
          <a:prstGeom prst="rect">
            <a:avLst/>
          </a:prstGeom>
          <a:noFill/>
          <a:ln>
            <a:noFill/>
          </a:ln>
        </p:spPr>
      </p:pic>
      <p:pic>
        <p:nvPicPr>
          <p:cNvPr id="3074" name="Picture 2" descr="The Green of Green Functions: Physics Today: Vol 56, No 12">
            <a:extLst>
              <a:ext uri="{FF2B5EF4-FFF2-40B4-BE49-F238E27FC236}">
                <a16:creationId xmlns:a16="http://schemas.microsoft.com/office/drawing/2014/main" id="{3CC6A592-0A69-A61D-EFA7-518D1EB5F6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82330" y="498309"/>
            <a:ext cx="1232155" cy="157064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A windmill with a fence and trees with Rayleigh Windmill in the background&#10;&#10;Description automatically generated">
            <a:extLst>
              <a:ext uri="{FF2B5EF4-FFF2-40B4-BE49-F238E27FC236}">
                <a16:creationId xmlns:a16="http://schemas.microsoft.com/office/drawing/2014/main" id="{57B0BB5D-3343-6393-C89B-D7963D49989E}"/>
              </a:ext>
            </a:extLst>
          </p:cNvPr>
          <p:cNvPicPr>
            <a:picLocks noChangeAspect="1"/>
          </p:cNvPicPr>
          <p:nvPr/>
        </p:nvPicPr>
        <p:blipFill>
          <a:blip r:embed="rId4"/>
          <a:stretch>
            <a:fillRect/>
          </a:stretch>
        </p:blipFill>
        <p:spPr>
          <a:xfrm>
            <a:off x="3869310" y="1083054"/>
            <a:ext cx="1859584" cy="3000099"/>
          </a:xfrm>
          <a:prstGeom prst="rect">
            <a:avLst/>
          </a:prstGeom>
        </p:spPr>
      </p:pic>
      <p:pic>
        <p:nvPicPr>
          <p:cNvPr id="5" name="Picture 6" descr="A room with a wooden structure&#10;&#10;Description automatically generated">
            <a:extLst>
              <a:ext uri="{FF2B5EF4-FFF2-40B4-BE49-F238E27FC236}">
                <a16:creationId xmlns:a16="http://schemas.microsoft.com/office/drawing/2014/main" id="{38EB61B9-51B8-9FDD-B070-56F0FDDC52EE}"/>
              </a:ext>
            </a:extLst>
          </p:cNvPr>
          <p:cNvPicPr>
            <a:picLocks noChangeAspect="1"/>
          </p:cNvPicPr>
          <p:nvPr/>
        </p:nvPicPr>
        <p:blipFill>
          <a:blip r:embed="rId5"/>
          <a:stretch>
            <a:fillRect/>
          </a:stretch>
        </p:blipFill>
        <p:spPr>
          <a:xfrm>
            <a:off x="220477" y="4808642"/>
            <a:ext cx="3052417" cy="1648340"/>
          </a:xfrm>
          <a:prstGeom prst="rect">
            <a:avLst/>
          </a:prstGeom>
        </p:spPr>
      </p:pic>
      <p:pic>
        <p:nvPicPr>
          <p:cNvPr id="9" name="Picture 8">
            <a:extLst>
              <a:ext uri="{FF2B5EF4-FFF2-40B4-BE49-F238E27FC236}">
                <a16:creationId xmlns:a16="http://schemas.microsoft.com/office/drawing/2014/main" id="{BA472B68-B8C8-2385-3168-A9406021D515}"/>
              </a:ext>
            </a:extLst>
          </p:cNvPr>
          <p:cNvPicPr>
            <a:picLocks noChangeAspect="1"/>
          </p:cNvPicPr>
          <p:nvPr/>
        </p:nvPicPr>
        <p:blipFill>
          <a:blip r:embed="rId6"/>
          <a:stretch>
            <a:fillRect/>
          </a:stretch>
        </p:blipFill>
        <p:spPr>
          <a:xfrm>
            <a:off x="6096000" y="1475414"/>
            <a:ext cx="1582757" cy="384164"/>
          </a:xfrm>
          <a:prstGeom prst="rect">
            <a:avLst/>
          </a:prstGeom>
        </p:spPr>
      </p:pic>
      <p:pic>
        <p:nvPicPr>
          <p:cNvPr id="13" name="Picture 12">
            <a:extLst>
              <a:ext uri="{FF2B5EF4-FFF2-40B4-BE49-F238E27FC236}">
                <a16:creationId xmlns:a16="http://schemas.microsoft.com/office/drawing/2014/main" id="{AD6DB15F-AAAA-F158-3F0F-60D1E741E4C5}"/>
              </a:ext>
            </a:extLst>
          </p:cNvPr>
          <p:cNvPicPr>
            <a:picLocks noChangeAspect="1"/>
          </p:cNvPicPr>
          <p:nvPr/>
        </p:nvPicPr>
        <p:blipFill>
          <a:blip r:embed="rId7"/>
          <a:stretch>
            <a:fillRect/>
          </a:stretch>
        </p:blipFill>
        <p:spPr>
          <a:xfrm>
            <a:off x="6240685" y="4409168"/>
            <a:ext cx="1498320" cy="551529"/>
          </a:xfrm>
          <a:prstGeom prst="rect">
            <a:avLst/>
          </a:prstGeom>
        </p:spPr>
      </p:pic>
      <p:pic>
        <p:nvPicPr>
          <p:cNvPr id="16" name="Picture 15">
            <a:extLst>
              <a:ext uri="{FF2B5EF4-FFF2-40B4-BE49-F238E27FC236}">
                <a16:creationId xmlns:a16="http://schemas.microsoft.com/office/drawing/2014/main" id="{E13A6F0C-7F69-BD35-9156-921086DCEDA5}"/>
              </a:ext>
            </a:extLst>
          </p:cNvPr>
          <p:cNvPicPr>
            <a:picLocks noChangeAspect="1"/>
          </p:cNvPicPr>
          <p:nvPr/>
        </p:nvPicPr>
        <p:blipFill>
          <a:blip r:embed="rId8"/>
          <a:stretch>
            <a:fillRect/>
          </a:stretch>
        </p:blipFill>
        <p:spPr>
          <a:xfrm>
            <a:off x="6096000" y="2531060"/>
            <a:ext cx="1438275" cy="390525"/>
          </a:xfrm>
          <a:prstGeom prst="rect">
            <a:avLst/>
          </a:prstGeom>
        </p:spPr>
      </p:pic>
      <p:pic>
        <p:nvPicPr>
          <p:cNvPr id="18" name="Picture 17">
            <a:extLst>
              <a:ext uri="{FF2B5EF4-FFF2-40B4-BE49-F238E27FC236}">
                <a16:creationId xmlns:a16="http://schemas.microsoft.com/office/drawing/2014/main" id="{0A18CBF0-59F4-3E0A-F1BE-B8FC5A0CEA3C}"/>
              </a:ext>
            </a:extLst>
          </p:cNvPr>
          <p:cNvPicPr>
            <a:picLocks noChangeAspect="1"/>
          </p:cNvPicPr>
          <p:nvPr/>
        </p:nvPicPr>
        <p:blipFill>
          <a:blip r:embed="rId9"/>
          <a:stretch>
            <a:fillRect/>
          </a:stretch>
        </p:blipFill>
        <p:spPr>
          <a:xfrm>
            <a:off x="7653396" y="2408165"/>
            <a:ext cx="1258708" cy="513420"/>
          </a:xfrm>
          <a:prstGeom prst="rect">
            <a:avLst/>
          </a:prstGeom>
        </p:spPr>
      </p:pic>
      <p:sp>
        <p:nvSpPr>
          <p:cNvPr id="19" name="TextBox 18">
            <a:extLst>
              <a:ext uri="{FF2B5EF4-FFF2-40B4-BE49-F238E27FC236}">
                <a16:creationId xmlns:a16="http://schemas.microsoft.com/office/drawing/2014/main" id="{CE89553F-647E-C21D-A4B5-1899A094EAEE}"/>
              </a:ext>
            </a:extLst>
          </p:cNvPr>
          <p:cNvSpPr txBox="1"/>
          <p:nvPr/>
        </p:nvSpPr>
        <p:spPr>
          <a:xfrm>
            <a:off x="3527059" y="4116781"/>
            <a:ext cx="2651752" cy="584775"/>
          </a:xfrm>
          <a:prstGeom prst="rect">
            <a:avLst/>
          </a:prstGeom>
          <a:noFill/>
        </p:spPr>
        <p:txBody>
          <a:bodyPr wrap="none" rtlCol="0">
            <a:spAutoFit/>
          </a:bodyPr>
          <a:lstStyle/>
          <a:p>
            <a:r>
              <a:rPr lang="en-GB" sz="1600" b="1">
                <a:latin typeface="Calibri" panose="020F0502020204030204" pitchFamily="34" charset="0"/>
                <a:cs typeface="Calibri" panose="020F0502020204030204" pitchFamily="34" charset="0"/>
              </a:rPr>
              <a:t>George Green’s Windmill still</a:t>
            </a:r>
          </a:p>
          <a:p>
            <a:r>
              <a:rPr lang="en-GB" sz="1600" b="1">
                <a:latin typeface="Calibri" panose="020F0502020204030204" pitchFamily="34" charset="0"/>
                <a:cs typeface="Calibri" panose="020F0502020204030204" pitchFamily="34" charset="0"/>
              </a:rPr>
              <a:t> stands in Sneinton today</a:t>
            </a:r>
            <a:r>
              <a:rPr lang="en-GB" sz="1400" b="1">
                <a:latin typeface="Calibri" panose="020F0502020204030204" pitchFamily="34" charset="0"/>
                <a:cs typeface="Calibri" panose="020F0502020204030204" pitchFamily="34" charset="0"/>
              </a:rPr>
              <a:t>.</a:t>
            </a:r>
          </a:p>
        </p:txBody>
      </p:sp>
      <p:sp>
        <p:nvSpPr>
          <p:cNvPr id="20" name="TextBox 19">
            <a:extLst>
              <a:ext uri="{FF2B5EF4-FFF2-40B4-BE49-F238E27FC236}">
                <a16:creationId xmlns:a16="http://schemas.microsoft.com/office/drawing/2014/main" id="{3BABB4BF-FB18-81FD-2F24-E2010A840D68}"/>
              </a:ext>
            </a:extLst>
          </p:cNvPr>
          <p:cNvSpPr txBox="1"/>
          <p:nvPr/>
        </p:nvSpPr>
        <p:spPr>
          <a:xfrm>
            <a:off x="947505" y="6431785"/>
            <a:ext cx="1596912" cy="369332"/>
          </a:xfrm>
          <a:prstGeom prst="rect">
            <a:avLst/>
          </a:prstGeom>
          <a:noFill/>
        </p:spPr>
        <p:txBody>
          <a:bodyPr wrap="none" rtlCol="0">
            <a:spAutoFit/>
          </a:bodyPr>
          <a:lstStyle/>
          <a:p>
            <a:r>
              <a:rPr lang="en-GB" b="1">
                <a:latin typeface="Calibri" panose="020F0502020204030204" pitchFamily="34" charset="0"/>
                <a:cs typeface="Calibri" panose="020F0502020204030204" pitchFamily="34" charset="0"/>
              </a:rPr>
              <a:t>Inside the mill.</a:t>
            </a:r>
          </a:p>
        </p:txBody>
      </p:sp>
      <p:pic>
        <p:nvPicPr>
          <p:cNvPr id="2050" name="Picture 2" descr="Modern flour mill stock image. Image of commercial, company - 16925939">
            <a:extLst>
              <a:ext uri="{FF2B5EF4-FFF2-40B4-BE49-F238E27FC236}">
                <a16:creationId xmlns:a16="http://schemas.microsoft.com/office/drawing/2014/main" id="{5A1F9D5E-FFFD-0B96-1775-DD364C0CC7F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200769" y="5541532"/>
            <a:ext cx="1756010" cy="1259585"/>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id="{7DE728A8-B0E3-B9A5-324E-49CDFCDB2E79}"/>
              </a:ext>
            </a:extLst>
          </p:cNvPr>
          <p:cNvSpPr txBox="1"/>
          <p:nvPr/>
        </p:nvSpPr>
        <p:spPr>
          <a:xfrm>
            <a:off x="8254766" y="5986658"/>
            <a:ext cx="1874231" cy="369332"/>
          </a:xfrm>
          <a:prstGeom prst="rect">
            <a:avLst/>
          </a:prstGeom>
          <a:noFill/>
        </p:spPr>
        <p:txBody>
          <a:bodyPr wrap="none" rtlCol="0">
            <a:spAutoFit/>
          </a:bodyPr>
          <a:lstStyle/>
          <a:p>
            <a:r>
              <a:rPr lang="en-GB" b="1">
                <a:latin typeface="Calibri" panose="020F0502020204030204" pitchFamily="34" charset="0"/>
                <a:cs typeface="Calibri" panose="020F0502020204030204" pitchFamily="34" charset="0"/>
              </a:rPr>
              <a:t>Modern flour mill</a:t>
            </a:r>
          </a:p>
        </p:txBody>
      </p:sp>
    </p:spTree>
    <p:extLst>
      <p:ext uri="{BB962C8B-B14F-4D97-AF65-F5344CB8AC3E}">
        <p14:creationId xmlns:p14="http://schemas.microsoft.com/office/powerpoint/2010/main" val="22623733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AFEAFF"/>
        </a:solidFill>
        <a:effectLst/>
      </p:bgPr>
    </p:bg>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16333" y="227806"/>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10982FD2-2C32-E804-B331-0F0FC65E6E08}"/>
              </a:ext>
            </a:extLst>
          </p:cNvPr>
          <p:cNvGraphicFramePr>
            <a:graphicFrameLocks noGrp="1"/>
          </p:cNvGraphicFramePr>
          <p:nvPr>
            <p:extLst>
              <p:ext uri="{D42A27DB-BD31-4B8C-83A1-F6EECF244321}">
                <p14:modId xmlns:p14="http://schemas.microsoft.com/office/powerpoint/2010/main" val="192412994"/>
              </p:ext>
            </p:extLst>
          </p:nvPr>
        </p:nvGraphicFramePr>
        <p:xfrm>
          <a:off x="211933" y="1121762"/>
          <a:ext cx="3417552" cy="3860864"/>
        </p:xfrm>
        <a:graphic>
          <a:graphicData uri="http://schemas.openxmlformats.org/drawingml/2006/table">
            <a:tbl>
              <a:tblPr firstRow="1" firstCol="1" bandRow="1"/>
              <a:tblGrid>
                <a:gridCol w="3417552">
                  <a:extLst>
                    <a:ext uri="{9D8B030D-6E8A-4147-A177-3AD203B41FA5}">
                      <a16:colId xmlns:a16="http://schemas.microsoft.com/office/drawing/2014/main" val="2046514649"/>
                    </a:ext>
                  </a:extLst>
                </a:gridCol>
              </a:tblGrid>
              <a:tr h="222647">
                <a:tc>
                  <a:txBody>
                    <a:bodyPr/>
                    <a:lstStyle/>
                    <a:p>
                      <a:pPr>
                        <a:lnSpc>
                          <a:spcPct val="107000"/>
                        </a:lnSpc>
                        <a:spcAft>
                          <a:spcPts val="800"/>
                        </a:spcAft>
                      </a:pPr>
                      <a:r>
                        <a:rPr lang="en-GB" sz="1500" b="1">
                          <a:solidFill>
                            <a:srgbClr val="7030A0"/>
                          </a:solidFill>
                          <a:effectLst/>
                          <a:latin typeface="Calibri"/>
                          <a:ea typeface="Calibri" panose="020F0502020204030204" pitchFamily="34" charset="0"/>
                          <a:cs typeface="Times New Roman"/>
                        </a:rPr>
                        <a:t>Key vocabulary and definitions:</a:t>
                      </a:r>
                      <a:endParaRPr lang="en-GB" sz="1100">
                        <a:effectLst/>
                        <a:latin typeface="Calibri"/>
                        <a:ea typeface="Calibri" panose="020F0502020204030204" pitchFamily="34" charset="0"/>
                        <a:cs typeface="Times New Roman"/>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99609595"/>
                  </a:ext>
                </a:extLst>
              </a:tr>
              <a:tr h="3117050">
                <a:tc>
                  <a:txBody>
                    <a:bodyPr/>
                    <a:lstStyle/>
                    <a:p>
                      <a:pPr lvl="0" algn="l">
                        <a:lnSpc>
                          <a:spcPct val="100000"/>
                        </a:lnSpc>
                        <a:spcBef>
                          <a:spcPts val="0"/>
                        </a:spcBef>
                        <a:spcAft>
                          <a:spcPts val="0"/>
                        </a:spcAft>
                        <a:buNone/>
                      </a:pPr>
                      <a:r>
                        <a:rPr lang="en-GB" sz="1400" b="1" i="0" u="none" strike="noStrike" kern="1200" noProof="0">
                          <a:solidFill>
                            <a:srgbClr val="000000"/>
                          </a:solidFill>
                          <a:effectLst/>
                          <a:latin typeface="Calibri"/>
                        </a:rPr>
                        <a:t>Herbivore :</a:t>
                      </a:r>
                      <a:r>
                        <a:rPr lang="en-GB" sz="1400" b="0" i="0" u="none" strike="noStrike" kern="1200" noProof="0">
                          <a:solidFill>
                            <a:srgbClr val="000000"/>
                          </a:solidFill>
                          <a:effectLst/>
                          <a:latin typeface="Calibri"/>
                        </a:rPr>
                        <a:t> an animal that eats plants</a:t>
                      </a:r>
                    </a:p>
                    <a:p>
                      <a:pPr lvl="0" algn="l">
                        <a:lnSpc>
                          <a:spcPct val="100000"/>
                        </a:lnSpc>
                        <a:spcBef>
                          <a:spcPts val="0"/>
                        </a:spcBef>
                        <a:spcAft>
                          <a:spcPts val="0"/>
                        </a:spcAft>
                        <a:buNone/>
                      </a:pPr>
                      <a:r>
                        <a:rPr lang="en-GB" sz="1400" b="1" i="0" u="none" strike="noStrike" kern="1200" noProof="0">
                          <a:solidFill>
                            <a:srgbClr val="000000"/>
                          </a:solidFill>
                          <a:effectLst/>
                          <a:latin typeface="Calibri"/>
                        </a:rPr>
                        <a:t>Carnivore </a:t>
                      </a:r>
                      <a:r>
                        <a:rPr lang="en-GB" sz="1400" b="0" i="0" u="none" strike="noStrike" kern="1200" noProof="0">
                          <a:solidFill>
                            <a:srgbClr val="000000"/>
                          </a:solidFill>
                          <a:effectLst/>
                          <a:latin typeface="Calibri"/>
                        </a:rPr>
                        <a:t>:an animal that eats meat</a:t>
                      </a:r>
                      <a:endParaRPr lang="en-GB" sz="1400" b="0" i="0" u="none" strike="noStrike" kern="1200" noProof="0">
                        <a:solidFill>
                          <a:srgbClr val="000000"/>
                        </a:solidFill>
                        <a:effectLst/>
                        <a:latin typeface="Calibri"/>
                        <a:ea typeface="+mn-ea"/>
                        <a:cs typeface="Calibri"/>
                      </a:endParaRPr>
                    </a:p>
                    <a:p>
                      <a:pPr lvl="0" algn="l">
                        <a:lnSpc>
                          <a:spcPct val="100000"/>
                        </a:lnSpc>
                        <a:spcBef>
                          <a:spcPts val="0"/>
                        </a:spcBef>
                        <a:spcAft>
                          <a:spcPts val="0"/>
                        </a:spcAft>
                        <a:buNone/>
                      </a:pPr>
                      <a:r>
                        <a:rPr lang="en-GB" sz="1400" b="1" i="0" u="none" strike="noStrike" kern="1200" noProof="0">
                          <a:solidFill>
                            <a:srgbClr val="000000"/>
                          </a:solidFill>
                          <a:effectLst/>
                          <a:latin typeface="Calibri"/>
                        </a:rPr>
                        <a:t>Omnivore</a:t>
                      </a:r>
                      <a:r>
                        <a:rPr lang="en-GB" sz="1400" b="0" i="0" u="none" strike="noStrike" kern="1200" noProof="0">
                          <a:solidFill>
                            <a:srgbClr val="000000"/>
                          </a:solidFill>
                          <a:effectLst/>
                          <a:latin typeface="Calibri"/>
                        </a:rPr>
                        <a:t>: an animal that eats both plants and meat</a:t>
                      </a:r>
                    </a:p>
                    <a:p>
                      <a:pPr lvl="0" algn="l">
                        <a:lnSpc>
                          <a:spcPct val="100000"/>
                        </a:lnSpc>
                        <a:spcBef>
                          <a:spcPts val="0"/>
                        </a:spcBef>
                        <a:spcAft>
                          <a:spcPts val="0"/>
                        </a:spcAft>
                        <a:buNone/>
                      </a:pPr>
                      <a:r>
                        <a:rPr lang="en-GB" sz="1400" b="1" i="0" u="none" strike="noStrike" kern="1200" noProof="0">
                          <a:solidFill>
                            <a:srgbClr val="000000"/>
                          </a:solidFill>
                          <a:effectLst/>
                          <a:latin typeface="Calibri"/>
                        </a:rPr>
                        <a:t>Palaeontologist</a:t>
                      </a:r>
                      <a:r>
                        <a:rPr lang="en-GB" sz="1400" b="0" i="0" u="none" strike="noStrike" kern="1200" noProof="0">
                          <a:solidFill>
                            <a:srgbClr val="000000"/>
                          </a:solidFill>
                          <a:effectLst/>
                          <a:latin typeface="Calibri"/>
                        </a:rPr>
                        <a:t>: a scientist that studies fossils.</a:t>
                      </a:r>
                    </a:p>
                    <a:p>
                      <a:pPr lvl="0" algn="l">
                        <a:lnSpc>
                          <a:spcPct val="100000"/>
                        </a:lnSpc>
                        <a:spcBef>
                          <a:spcPts val="0"/>
                        </a:spcBef>
                        <a:spcAft>
                          <a:spcPts val="0"/>
                        </a:spcAft>
                        <a:buNone/>
                      </a:pPr>
                      <a:r>
                        <a:rPr lang="en-GB" sz="1400" b="1" i="0" u="none" strike="noStrike" kern="1200" noProof="0">
                          <a:solidFill>
                            <a:srgbClr val="000000"/>
                          </a:solidFill>
                          <a:effectLst/>
                          <a:latin typeface="Calibri"/>
                        </a:rPr>
                        <a:t>Fossil:</a:t>
                      </a:r>
                      <a:r>
                        <a:rPr lang="en-GB" sz="1400" b="0" i="0" u="none" strike="noStrike" kern="1200" noProof="0">
                          <a:solidFill>
                            <a:srgbClr val="000000"/>
                          </a:solidFill>
                          <a:effectLst/>
                          <a:latin typeface="Calibri"/>
                        </a:rPr>
                        <a:t> The remains of plants or animals that have been preserved in rock.  </a:t>
                      </a:r>
                      <a:r>
                        <a:rPr lang="en-US" sz="1400" b="0" i="0" u="none" strike="noStrike" kern="1200" noProof="0">
                          <a:solidFill>
                            <a:srgbClr val="000000"/>
                          </a:solidFill>
                          <a:effectLst/>
                          <a:latin typeface="Calibri"/>
                        </a:rPr>
                        <a:t> </a:t>
                      </a:r>
                      <a:endParaRPr lang="en-GB" sz="1400" b="0" i="0" u="none" strike="noStrike" kern="1200" noProof="0">
                        <a:solidFill>
                          <a:srgbClr val="000000"/>
                        </a:solidFill>
                        <a:effectLst/>
                        <a:latin typeface="Calibri"/>
                      </a:endParaRPr>
                    </a:p>
                    <a:p>
                      <a:pPr lvl="0" algn="l">
                        <a:lnSpc>
                          <a:spcPct val="100000"/>
                        </a:lnSpc>
                        <a:spcBef>
                          <a:spcPts val="0"/>
                        </a:spcBef>
                        <a:spcAft>
                          <a:spcPts val="0"/>
                        </a:spcAft>
                        <a:buNone/>
                      </a:pPr>
                      <a:r>
                        <a:rPr lang="en-GB" sz="1400" b="1" i="0" u="none" strike="noStrike" kern="1200" noProof="0">
                          <a:solidFill>
                            <a:srgbClr val="000000"/>
                          </a:solidFill>
                          <a:effectLst/>
                          <a:latin typeface="Calibri"/>
                        </a:rPr>
                        <a:t>Excavation</a:t>
                      </a:r>
                      <a:r>
                        <a:rPr lang="en-GB" sz="1400" b="0" i="0" u="none" strike="noStrike" kern="1200" noProof="0">
                          <a:solidFill>
                            <a:srgbClr val="000000"/>
                          </a:solidFill>
                          <a:effectLst/>
                          <a:latin typeface="Calibri"/>
                        </a:rPr>
                        <a:t>: Digging to uncover buried objects.</a:t>
                      </a:r>
                    </a:p>
                    <a:p>
                      <a:pPr lvl="0" algn="l">
                        <a:lnSpc>
                          <a:spcPct val="100000"/>
                        </a:lnSpc>
                        <a:spcBef>
                          <a:spcPts val="0"/>
                        </a:spcBef>
                        <a:spcAft>
                          <a:spcPts val="0"/>
                        </a:spcAft>
                        <a:buNone/>
                      </a:pPr>
                      <a:r>
                        <a:rPr lang="en-GB" sz="1400" b="1" i="0" u="none" strike="noStrike" kern="1200" noProof="0">
                          <a:solidFill>
                            <a:srgbClr val="000000"/>
                          </a:solidFill>
                          <a:effectLst/>
                          <a:latin typeface="Calibri"/>
                        </a:rPr>
                        <a:t>Extinction</a:t>
                      </a:r>
                      <a:r>
                        <a:rPr lang="en-GB" sz="1400" b="0" i="0" u="none" strike="noStrike" kern="1200" noProof="0">
                          <a:solidFill>
                            <a:srgbClr val="000000"/>
                          </a:solidFill>
                          <a:effectLst/>
                          <a:latin typeface="Calibri"/>
                        </a:rPr>
                        <a:t>: The death of an entire species of plants or animals.  </a:t>
                      </a:r>
                    </a:p>
                    <a:p>
                      <a:pPr lvl="0" algn="l">
                        <a:lnSpc>
                          <a:spcPct val="100000"/>
                        </a:lnSpc>
                        <a:spcBef>
                          <a:spcPts val="0"/>
                        </a:spcBef>
                        <a:spcAft>
                          <a:spcPts val="0"/>
                        </a:spcAft>
                        <a:buNone/>
                      </a:pPr>
                      <a:r>
                        <a:rPr lang="en-GB" sz="1400" b="1" i="0" u="none" strike="noStrike" kern="1200" noProof="0">
                          <a:solidFill>
                            <a:srgbClr val="000000"/>
                          </a:solidFill>
                          <a:effectLst/>
                          <a:latin typeface="Calibri"/>
                        </a:rPr>
                        <a:t>Prey</a:t>
                      </a:r>
                      <a:r>
                        <a:rPr lang="en-GB" sz="1400" b="0" i="0" u="none" strike="noStrike" kern="1200" noProof="0">
                          <a:solidFill>
                            <a:srgbClr val="000000"/>
                          </a:solidFill>
                          <a:effectLst/>
                          <a:latin typeface="Calibri"/>
                        </a:rPr>
                        <a:t>: an animal that is hunted by others for food.  </a:t>
                      </a:r>
                    </a:p>
                    <a:p>
                      <a:pPr lvl="0" algn="l">
                        <a:lnSpc>
                          <a:spcPct val="100000"/>
                        </a:lnSpc>
                        <a:spcBef>
                          <a:spcPts val="0"/>
                        </a:spcBef>
                        <a:spcAft>
                          <a:spcPts val="0"/>
                        </a:spcAft>
                        <a:buNone/>
                      </a:pPr>
                      <a:r>
                        <a:rPr lang="en-GB" sz="1400" b="1" i="0" u="none" strike="noStrike" kern="1200" noProof="0">
                          <a:solidFill>
                            <a:srgbClr val="000000"/>
                          </a:solidFill>
                          <a:effectLst/>
                          <a:latin typeface="Calibri"/>
                        </a:rPr>
                        <a:t>Predator: </a:t>
                      </a:r>
                      <a:r>
                        <a:rPr lang="en-GB" sz="1400" b="0" i="0" u="none" strike="noStrike" kern="1200" noProof="0">
                          <a:solidFill>
                            <a:srgbClr val="000000"/>
                          </a:solidFill>
                          <a:effectLst/>
                          <a:latin typeface="Calibri"/>
                        </a:rPr>
                        <a:t>an animal that kills another for food. </a:t>
                      </a:r>
                    </a:p>
                    <a:p>
                      <a:pPr lvl="0">
                        <a:buNone/>
                      </a:pPr>
                      <a:endParaRPr lang="en-GB" sz="1400" kern="1200">
                        <a:solidFill>
                          <a:schemeClr val="tx1"/>
                        </a:solidFill>
                        <a:effectLst/>
                        <a:latin typeface="Calibri"/>
                        <a:ea typeface="+mn-ea"/>
                        <a:cs typeface="Calibri"/>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668549"/>
                  </a:ext>
                </a:extLst>
              </a:tr>
            </a:tbl>
          </a:graphicData>
        </a:graphic>
      </p:graphicFrame>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2762288487"/>
              </p:ext>
            </p:extLst>
          </p:nvPr>
        </p:nvGraphicFramePr>
        <p:xfrm>
          <a:off x="5843587" y="924208"/>
          <a:ext cx="6187466" cy="5854349"/>
        </p:xfrm>
        <a:graphic>
          <a:graphicData uri="http://schemas.openxmlformats.org/drawingml/2006/table">
            <a:tbl>
              <a:tblPr firstRow="1" firstCol="1" bandRow="1"/>
              <a:tblGrid>
                <a:gridCol w="6187466">
                  <a:extLst>
                    <a:ext uri="{9D8B030D-6E8A-4147-A177-3AD203B41FA5}">
                      <a16:colId xmlns:a16="http://schemas.microsoft.com/office/drawing/2014/main" val="3891409649"/>
                    </a:ext>
                  </a:extLst>
                </a:gridCol>
              </a:tblGrid>
              <a:tr h="384549">
                <a:tc>
                  <a:txBody>
                    <a:bodyPr/>
                    <a:lstStyle/>
                    <a:p>
                      <a:pPr>
                        <a:lnSpc>
                          <a:spcPct val="107000"/>
                        </a:lnSpc>
                        <a:spcAft>
                          <a:spcPts val="800"/>
                        </a:spcAft>
                      </a:pPr>
                      <a:r>
                        <a:rPr lang="en-GB" sz="1600" b="1">
                          <a:solidFill>
                            <a:srgbClr val="7030A0"/>
                          </a:solidFill>
                          <a:effectLst/>
                          <a:latin typeface="Calibri"/>
                          <a:ea typeface="Calibri" panose="020F0502020204030204" pitchFamily="34" charset="0"/>
                          <a:cs typeface="Times New Roman"/>
                        </a:rPr>
                        <a:t>Substantive knowledge:</a:t>
                      </a:r>
                      <a:endParaRPr lang="en-GB" sz="110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770717538"/>
                  </a:ext>
                </a:extLst>
              </a:tr>
              <a:tr h="5469800">
                <a:tc>
                  <a:txBody>
                    <a:bodyPr/>
                    <a:lstStyle/>
                    <a:p>
                      <a:pPr marL="285750" indent="-285750">
                        <a:buFont typeface="Arial"/>
                        <a:buChar char="•"/>
                      </a:pPr>
                      <a:r>
                        <a:rPr lang="en-GB" sz="1400">
                          <a:latin typeface="Calibri"/>
                          <a:ea typeface="Calibri"/>
                          <a:cs typeface="Calibri"/>
                        </a:rPr>
                        <a:t>The word dinosaur means terrible lizard. </a:t>
                      </a:r>
                      <a:r>
                        <a:rPr lang="en-US" sz="1400">
                          <a:latin typeface="Calibri"/>
                          <a:ea typeface="Calibri"/>
                          <a:cs typeface="Calibri"/>
                        </a:rPr>
                        <a:t> </a:t>
                      </a:r>
                    </a:p>
                    <a:p>
                      <a:pPr marL="285750" indent="-285750">
                        <a:buFont typeface="Arial"/>
                        <a:buChar char="•"/>
                      </a:pPr>
                      <a:r>
                        <a:rPr lang="en-GB" sz="1400">
                          <a:latin typeface="Calibri"/>
                          <a:ea typeface="Calibri"/>
                          <a:cs typeface="Calibri"/>
                        </a:rPr>
                        <a:t>There were more than 700 species of dinosaur. Some were big, some were small, and some could fly.</a:t>
                      </a:r>
                      <a:r>
                        <a:rPr lang="en-US" sz="1400">
                          <a:latin typeface="Calibri"/>
                          <a:ea typeface="Calibri"/>
                          <a:cs typeface="Calibri"/>
                        </a:rPr>
                        <a:t> </a:t>
                      </a:r>
                    </a:p>
                    <a:p>
                      <a:pPr marL="285750" indent="-285750">
                        <a:buFont typeface="Arial"/>
                        <a:buChar char="•"/>
                      </a:pPr>
                      <a:r>
                        <a:rPr lang="en-US" sz="1400">
                          <a:latin typeface="Calibri"/>
                          <a:ea typeface="Calibri"/>
                          <a:cs typeface="Calibri"/>
                        </a:rPr>
                        <a:t>Some dinosaurs were herbivores and only ate plants, some were carnivores and ate other dinosaurs, some were omnivores and ate both plants and other dinosaurs - this is much like animals and humans today </a:t>
                      </a:r>
                    </a:p>
                    <a:p>
                      <a:pPr marL="285750" lvl="0" indent="-285750">
                        <a:buFont typeface="Arial" panose="020B0604020202020204" pitchFamily="34" charset="0"/>
                        <a:buChar char="•"/>
                      </a:pPr>
                      <a:endParaRPr lang="en-GB" sz="1400" kern="1200">
                        <a:solidFill>
                          <a:schemeClr val="tx1"/>
                        </a:solidFill>
                        <a:effectLst/>
                        <a:latin typeface="+mn-ea"/>
                        <a:ea typeface="+mn-ea"/>
                        <a:cs typeface="Calibri"/>
                      </a:endParaRPr>
                    </a:p>
                    <a:p>
                      <a:pPr marL="342900" lvl="0" indent="-342900">
                        <a:lnSpc>
                          <a:spcPct val="107000"/>
                        </a:lnSpc>
                        <a:buFont typeface="Symbol" panose="05050102010706020507" pitchFamily="18" charset="2"/>
                        <a:buChar char=""/>
                      </a:pPr>
                      <a:endParaRPr lang="en-GB" sz="1600" b="0" i="0" u="none" strike="noStrike" baseline="0" noProof="0">
                        <a:solidFill>
                          <a:srgbClr val="000000"/>
                        </a:solidFill>
                        <a:effectLst/>
                        <a:latin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2801181039"/>
              </p:ext>
            </p:extLst>
          </p:nvPr>
        </p:nvGraphicFramePr>
        <p:xfrm>
          <a:off x="4984558" y="139430"/>
          <a:ext cx="5871991" cy="640080"/>
        </p:xfrm>
        <a:graphic>
          <a:graphicData uri="http://schemas.openxmlformats.org/drawingml/2006/table">
            <a:tbl>
              <a:tblPr firstRow="1" bandRow="1">
                <a:tableStyleId>{5C22544A-7EE6-4342-B048-85BDC9FD1C3A}</a:tableStyleId>
              </a:tblPr>
              <a:tblGrid>
                <a:gridCol w="1737062">
                  <a:extLst>
                    <a:ext uri="{9D8B030D-6E8A-4147-A177-3AD203B41FA5}">
                      <a16:colId xmlns:a16="http://schemas.microsoft.com/office/drawing/2014/main" val="1701158635"/>
                    </a:ext>
                  </a:extLst>
                </a:gridCol>
                <a:gridCol w="2221160">
                  <a:extLst>
                    <a:ext uri="{9D8B030D-6E8A-4147-A177-3AD203B41FA5}">
                      <a16:colId xmlns:a16="http://schemas.microsoft.com/office/drawing/2014/main" val="3034589352"/>
                    </a:ext>
                  </a:extLst>
                </a:gridCol>
                <a:gridCol w="1913769">
                  <a:extLst>
                    <a:ext uri="{9D8B030D-6E8A-4147-A177-3AD203B41FA5}">
                      <a16:colId xmlns:a16="http://schemas.microsoft.com/office/drawing/2014/main" val="1922066720"/>
                    </a:ext>
                  </a:extLst>
                </a:gridCol>
              </a:tblGrid>
              <a:tr h="635112">
                <a:tc>
                  <a:txBody>
                    <a:bodyPr/>
                    <a:lstStyle/>
                    <a:p>
                      <a:r>
                        <a:rPr lang="en-US"/>
                        <a:t>Year group: 1</a:t>
                      </a:r>
                    </a:p>
                    <a:p>
                      <a:pPr lvl="0">
                        <a:buNone/>
                      </a:pPr>
                      <a:endParaRPr lang="en-US"/>
                    </a:p>
                  </a:txBody>
                  <a:tcPr/>
                </a:tc>
                <a:tc>
                  <a:txBody>
                    <a:bodyPr/>
                    <a:lstStyle/>
                    <a:p>
                      <a:r>
                        <a:rPr lang="en-US"/>
                        <a:t>Topic: Dinosaurs</a:t>
                      </a:r>
                    </a:p>
                  </a:txBody>
                  <a:tcPr/>
                </a:tc>
                <a:tc>
                  <a:txBody>
                    <a:bodyPr/>
                    <a:lstStyle/>
                    <a:p>
                      <a:r>
                        <a:rPr lang="en-US"/>
                        <a:t>Term: 6</a:t>
                      </a:r>
                    </a:p>
                    <a:p>
                      <a:pPr lvl="0">
                        <a:buNone/>
                      </a:pPr>
                      <a:endParaRPr lang="en-US"/>
                    </a:p>
                  </a:txBody>
                  <a:tcPr/>
                </a:tc>
                <a:extLst>
                  <a:ext uri="{0D108BD9-81ED-4DB2-BD59-A6C34878D82A}">
                    <a16:rowId xmlns:a16="http://schemas.microsoft.com/office/drawing/2014/main" val="3581570372"/>
                  </a:ext>
                </a:extLst>
              </a:tr>
            </a:tbl>
          </a:graphicData>
        </a:graphic>
      </p:graphicFrame>
      <p:pic>
        <p:nvPicPr>
          <p:cNvPr id="4" name="Picture 4" descr="A picture containing reptile, dinosaur, outdoor, day&#10;&#10;Description automatically generated">
            <a:extLst>
              <a:ext uri="{FF2B5EF4-FFF2-40B4-BE49-F238E27FC236}">
                <a16:creationId xmlns:a16="http://schemas.microsoft.com/office/drawing/2014/main" id="{6C2A29AE-C2F1-674D-123D-3F5C352CE384}"/>
              </a:ext>
            </a:extLst>
          </p:cNvPr>
          <p:cNvPicPr>
            <a:picLocks noChangeAspect="1"/>
          </p:cNvPicPr>
          <p:nvPr/>
        </p:nvPicPr>
        <p:blipFill>
          <a:blip r:embed="rId3"/>
          <a:stretch>
            <a:fillRect/>
          </a:stretch>
        </p:blipFill>
        <p:spPr>
          <a:xfrm>
            <a:off x="3698804" y="3111925"/>
            <a:ext cx="2144783" cy="1368378"/>
          </a:xfrm>
          <a:prstGeom prst="rect">
            <a:avLst/>
          </a:prstGeom>
        </p:spPr>
      </p:pic>
      <p:pic>
        <p:nvPicPr>
          <p:cNvPr id="5" name="Picture 6">
            <a:extLst>
              <a:ext uri="{FF2B5EF4-FFF2-40B4-BE49-F238E27FC236}">
                <a16:creationId xmlns:a16="http://schemas.microsoft.com/office/drawing/2014/main" id="{232138CA-DC1C-7486-9624-633E8B565486}"/>
              </a:ext>
            </a:extLst>
          </p:cNvPr>
          <p:cNvPicPr>
            <a:picLocks noChangeAspect="1"/>
          </p:cNvPicPr>
          <p:nvPr/>
        </p:nvPicPr>
        <p:blipFill>
          <a:blip r:embed="rId4"/>
          <a:stretch>
            <a:fillRect/>
          </a:stretch>
        </p:blipFill>
        <p:spPr>
          <a:xfrm>
            <a:off x="152893" y="5121651"/>
            <a:ext cx="2319338" cy="1478757"/>
          </a:xfrm>
          <a:prstGeom prst="rect">
            <a:avLst/>
          </a:prstGeom>
        </p:spPr>
      </p:pic>
      <p:pic>
        <p:nvPicPr>
          <p:cNvPr id="7" name="Picture 7" descr="A picture containing reptile, dinosaur, indoor, decorated&#10;&#10;Description automatically generated">
            <a:extLst>
              <a:ext uri="{FF2B5EF4-FFF2-40B4-BE49-F238E27FC236}">
                <a16:creationId xmlns:a16="http://schemas.microsoft.com/office/drawing/2014/main" id="{4215F6B7-BB51-58E5-A357-C548D765D64D}"/>
              </a:ext>
            </a:extLst>
          </p:cNvPr>
          <p:cNvPicPr>
            <a:picLocks noChangeAspect="1"/>
          </p:cNvPicPr>
          <p:nvPr/>
        </p:nvPicPr>
        <p:blipFill>
          <a:blip r:embed="rId5"/>
          <a:stretch>
            <a:fillRect/>
          </a:stretch>
        </p:blipFill>
        <p:spPr>
          <a:xfrm>
            <a:off x="4403504" y="4785435"/>
            <a:ext cx="1367530" cy="1379265"/>
          </a:xfrm>
          <a:prstGeom prst="rect">
            <a:avLst/>
          </a:prstGeom>
        </p:spPr>
      </p:pic>
      <p:sp>
        <p:nvSpPr>
          <p:cNvPr id="8" name="TextBox 7">
            <a:extLst>
              <a:ext uri="{FF2B5EF4-FFF2-40B4-BE49-F238E27FC236}">
                <a16:creationId xmlns:a16="http://schemas.microsoft.com/office/drawing/2014/main" id="{A4D1C43D-5AC2-F99C-6854-9BA16826B15F}"/>
              </a:ext>
            </a:extLst>
          </p:cNvPr>
          <p:cNvSpPr txBox="1"/>
          <p:nvPr/>
        </p:nvSpPr>
        <p:spPr>
          <a:xfrm>
            <a:off x="5843586" y="1890712"/>
            <a:ext cx="6260019" cy="48320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endParaRPr lang="en-GB" sz="1400">
              <a:latin typeface="Calibri"/>
              <a:ea typeface="Calibri"/>
              <a:cs typeface="Calibri"/>
            </a:endParaRPr>
          </a:p>
          <a:p>
            <a:pPr marL="285750" indent="-285750">
              <a:buFont typeface="Arial"/>
              <a:buChar char="•"/>
            </a:pPr>
            <a:endParaRPr lang="en-GB" sz="1400">
              <a:latin typeface="Calibri"/>
              <a:ea typeface="Calibri"/>
              <a:cs typeface="Calibri"/>
            </a:endParaRPr>
          </a:p>
          <a:p>
            <a:endParaRPr lang="en-GB" sz="1400">
              <a:latin typeface="Calibri"/>
              <a:ea typeface="Calibri"/>
              <a:cs typeface="Calibri"/>
            </a:endParaRPr>
          </a:p>
          <a:p>
            <a:pPr marL="285750" indent="-285750">
              <a:buFont typeface="Arial"/>
              <a:buChar char="•"/>
            </a:pPr>
            <a:r>
              <a:rPr lang="en-GB" sz="1400">
                <a:latin typeface="Calibri"/>
                <a:ea typeface="Calibri"/>
                <a:cs typeface="Calibri"/>
              </a:rPr>
              <a:t>Scientists believe that about 65million years ago a large asteroid hit the earth and killed all the dinosaurs, this caused extinction. </a:t>
            </a:r>
            <a:r>
              <a:rPr lang="en-US" sz="1400">
                <a:latin typeface="Calibri"/>
                <a:ea typeface="Calibri"/>
                <a:cs typeface="Calibri"/>
              </a:rPr>
              <a:t> </a:t>
            </a:r>
          </a:p>
          <a:p>
            <a:pPr marL="285750" indent="-285750">
              <a:buFont typeface="Arial"/>
              <a:buChar char="•"/>
            </a:pPr>
            <a:r>
              <a:rPr lang="en-GB" sz="1400">
                <a:latin typeface="Calibri"/>
                <a:ea typeface="Calibri"/>
                <a:cs typeface="Calibri"/>
              </a:rPr>
              <a:t>Dinosaurs are now extinct. </a:t>
            </a:r>
            <a:r>
              <a:rPr lang="en-US" sz="1400">
                <a:latin typeface="Calibri"/>
                <a:ea typeface="Calibri"/>
                <a:cs typeface="Calibri"/>
              </a:rPr>
              <a:t> </a:t>
            </a:r>
          </a:p>
          <a:p>
            <a:pPr marL="285750" indent="-285750">
              <a:buFont typeface="Arial"/>
              <a:buChar char="•"/>
            </a:pPr>
            <a:endParaRPr lang="en-GB" sz="1400">
              <a:latin typeface="Calibri"/>
              <a:ea typeface="Calibri"/>
              <a:cs typeface="Calibri"/>
            </a:endParaRPr>
          </a:p>
          <a:p>
            <a:endParaRPr lang="en-GB" sz="1400">
              <a:latin typeface="Calibri"/>
              <a:ea typeface="Calibri"/>
              <a:cs typeface="Calibri"/>
            </a:endParaRPr>
          </a:p>
          <a:p>
            <a:endParaRPr lang="en-GB" sz="1400">
              <a:latin typeface="Calibri"/>
              <a:ea typeface="Calibri"/>
              <a:cs typeface="Calibri"/>
            </a:endParaRPr>
          </a:p>
          <a:p>
            <a:pPr marL="285750" indent="-285750">
              <a:buFont typeface="Arial"/>
              <a:buChar char="•"/>
            </a:pPr>
            <a:r>
              <a:rPr lang="en-GB" sz="1400">
                <a:latin typeface="Calibri"/>
                <a:ea typeface="Calibri"/>
                <a:cs typeface="Calibri"/>
              </a:rPr>
              <a:t>Dinosaurs lived millions of years ago, before people. The landscape looked very different. There were gigantic land masses that aren’t here today, enormous mountains, forests and deserts. </a:t>
            </a:r>
          </a:p>
          <a:p>
            <a:pPr marL="285750" indent="-285750">
              <a:buFont typeface="Arial"/>
              <a:buChar char="•"/>
            </a:pPr>
            <a:r>
              <a:rPr lang="en-GB" sz="1400">
                <a:latin typeface="Calibri"/>
                <a:ea typeface="Calibri"/>
                <a:cs typeface="Calibri"/>
              </a:rPr>
              <a:t>Dinosaurs lived on earth for 65 million years when the earth looked very different. There were no human features such as buildings, roads and bridges. </a:t>
            </a:r>
          </a:p>
          <a:p>
            <a:pPr marL="285750" indent="-285750">
              <a:buFont typeface="Arial"/>
              <a:buChar char="•"/>
            </a:pPr>
            <a:r>
              <a:rPr lang="en-GB" sz="1400">
                <a:latin typeface="Calibri"/>
                <a:ea typeface="Calibri"/>
                <a:cs typeface="Calibri"/>
              </a:rPr>
              <a:t>Initially the climate was dry and hot, and the earth was like a desert, but later during the Jurassic period, the climate was humid and tropical where forests could grow.</a:t>
            </a:r>
          </a:p>
          <a:p>
            <a:endParaRPr lang="en-GB" sz="1400">
              <a:latin typeface="Calibri"/>
              <a:cs typeface="Calibri"/>
            </a:endParaRPr>
          </a:p>
          <a:p>
            <a:endParaRPr lang="en-GB" sz="1400">
              <a:latin typeface="Calibri"/>
              <a:ea typeface="Calibri"/>
              <a:cs typeface="Calibri"/>
            </a:endParaRPr>
          </a:p>
          <a:p>
            <a:pPr marL="285750" indent="-285750">
              <a:buFont typeface="Arial"/>
              <a:buChar char="•"/>
            </a:pPr>
            <a:r>
              <a:rPr lang="en-GB" sz="1400">
                <a:latin typeface="Calibri"/>
                <a:ea typeface="Calibri"/>
                <a:cs typeface="Calibri"/>
              </a:rPr>
              <a:t>A Palaeontologist studies fossils. </a:t>
            </a:r>
          </a:p>
          <a:p>
            <a:pPr marL="285750" indent="-285750">
              <a:buFont typeface="Arial"/>
              <a:buChar char="•"/>
            </a:pPr>
            <a:r>
              <a:rPr lang="en-GB" sz="1400">
                <a:latin typeface="Calibri"/>
                <a:ea typeface="Calibri"/>
                <a:cs typeface="Calibri"/>
              </a:rPr>
              <a:t>Dr Robert Plot found the first dinosaur bone in 1677.</a:t>
            </a:r>
            <a:r>
              <a:rPr lang="en-US" sz="1400">
                <a:latin typeface="Calibri"/>
                <a:ea typeface="Calibri"/>
                <a:cs typeface="Calibri"/>
              </a:rPr>
              <a:t> </a:t>
            </a:r>
          </a:p>
          <a:p>
            <a:pPr marL="285750" indent="-285750">
              <a:buFont typeface="Arial"/>
              <a:buChar char="•"/>
            </a:pPr>
            <a:r>
              <a:rPr lang="en-GB" sz="1400">
                <a:latin typeface="Calibri"/>
                <a:ea typeface="Calibri"/>
                <a:cs typeface="Calibri"/>
              </a:rPr>
              <a:t>The first dinosaur bone found in England was discovered in Oxford.</a:t>
            </a:r>
            <a:r>
              <a:rPr lang="en-US" sz="1400">
                <a:latin typeface="Calibri"/>
                <a:ea typeface="Calibri"/>
                <a:cs typeface="Calibri"/>
              </a:rPr>
              <a:t> </a:t>
            </a:r>
          </a:p>
        </p:txBody>
      </p:sp>
      <p:pic>
        <p:nvPicPr>
          <p:cNvPr id="3" name="Picture 8" descr="A painting of a person in a red robe&#10;&#10;Description automatically generated">
            <a:extLst>
              <a:ext uri="{FF2B5EF4-FFF2-40B4-BE49-F238E27FC236}">
                <a16:creationId xmlns:a16="http://schemas.microsoft.com/office/drawing/2014/main" id="{7B640DAA-D59F-DF28-8690-0BC7B0361551}"/>
              </a:ext>
            </a:extLst>
          </p:cNvPr>
          <p:cNvPicPr>
            <a:picLocks noChangeAspect="1"/>
          </p:cNvPicPr>
          <p:nvPr/>
        </p:nvPicPr>
        <p:blipFill>
          <a:blip r:embed="rId6"/>
          <a:stretch>
            <a:fillRect/>
          </a:stretch>
        </p:blipFill>
        <p:spPr>
          <a:xfrm>
            <a:off x="11039613" y="5413529"/>
            <a:ext cx="940454" cy="1309275"/>
          </a:xfrm>
          <a:prstGeom prst="rect">
            <a:avLst/>
          </a:prstGeom>
        </p:spPr>
      </p:pic>
      <p:pic>
        <p:nvPicPr>
          <p:cNvPr id="9" name="Picture 9" descr="A green dinosaur with long neck&#10;&#10;Description automatically generated">
            <a:extLst>
              <a:ext uri="{FF2B5EF4-FFF2-40B4-BE49-F238E27FC236}">
                <a16:creationId xmlns:a16="http://schemas.microsoft.com/office/drawing/2014/main" id="{79ECF994-09BB-D948-78FB-992169DF6BD8}"/>
              </a:ext>
            </a:extLst>
          </p:cNvPr>
          <p:cNvPicPr>
            <a:picLocks noChangeAspect="1"/>
          </p:cNvPicPr>
          <p:nvPr/>
        </p:nvPicPr>
        <p:blipFill>
          <a:blip r:embed="rId7"/>
          <a:stretch>
            <a:fillRect/>
          </a:stretch>
        </p:blipFill>
        <p:spPr>
          <a:xfrm>
            <a:off x="4019869" y="1010855"/>
            <a:ext cx="1517374" cy="867292"/>
          </a:xfrm>
          <a:prstGeom prst="rect">
            <a:avLst/>
          </a:prstGeom>
        </p:spPr>
      </p:pic>
      <p:pic>
        <p:nvPicPr>
          <p:cNvPr id="10" name="Picture 10" descr="A dinosaur with red stripes&#10;&#10;Description automatically generated">
            <a:extLst>
              <a:ext uri="{FF2B5EF4-FFF2-40B4-BE49-F238E27FC236}">
                <a16:creationId xmlns:a16="http://schemas.microsoft.com/office/drawing/2014/main" id="{76A3FB1E-AEAC-6A43-4705-ABDE966E8C5C}"/>
              </a:ext>
            </a:extLst>
          </p:cNvPr>
          <p:cNvPicPr>
            <a:picLocks noChangeAspect="1"/>
          </p:cNvPicPr>
          <p:nvPr/>
        </p:nvPicPr>
        <p:blipFill>
          <a:blip r:embed="rId8"/>
          <a:stretch>
            <a:fillRect/>
          </a:stretch>
        </p:blipFill>
        <p:spPr>
          <a:xfrm>
            <a:off x="3937042" y="1995886"/>
            <a:ext cx="1683027" cy="959307"/>
          </a:xfrm>
          <a:prstGeom prst="rect">
            <a:avLst/>
          </a:prstGeom>
        </p:spPr>
      </p:pic>
      <p:pic>
        <p:nvPicPr>
          <p:cNvPr id="13" name="Picture 14" descr="A meteor falling from earth&#10;&#10;Description automatically generated">
            <a:extLst>
              <a:ext uri="{FF2B5EF4-FFF2-40B4-BE49-F238E27FC236}">
                <a16:creationId xmlns:a16="http://schemas.microsoft.com/office/drawing/2014/main" id="{6962414C-78D0-6926-1E00-9828D6720135}"/>
              </a:ext>
            </a:extLst>
          </p:cNvPr>
          <p:cNvPicPr>
            <a:picLocks noChangeAspect="1"/>
          </p:cNvPicPr>
          <p:nvPr/>
        </p:nvPicPr>
        <p:blipFill>
          <a:blip r:embed="rId9"/>
          <a:stretch>
            <a:fillRect/>
          </a:stretch>
        </p:blipFill>
        <p:spPr>
          <a:xfrm>
            <a:off x="10596991" y="2838971"/>
            <a:ext cx="1383076" cy="1012411"/>
          </a:xfrm>
          <a:prstGeom prst="rect">
            <a:avLst/>
          </a:prstGeom>
        </p:spPr>
      </p:pic>
      <p:pic>
        <p:nvPicPr>
          <p:cNvPr id="15" name="Picture 15" descr="A skeleton&#10;&#10;Description automatically generated">
            <a:extLst>
              <a:ext uri="{FF2B5EF4-FFF2-40B4-BE49-F238E27FC236}">
                <a16:creationId xmlns:a16="http://schemas.microsoft.com/office/drawing/2014/main" id="{D7F0B87F-5F51-018D-5436-4CC2595B58AE}"/>
              </a:ext>
            </a:extLst>
          </p:cNvPr>
          <p:cNvPicPr>
            <a:picLocks noChangeAspect="1"/>
          </p:cNvPicPr>
          <p:nvPr/>
        </p:nvPicPr>
        <p:blipFill>
          <a:blip r:embed="rId10"/>
          <a:stretch>
            <a:fillRect/>
          </a:stretch>
        </p:blipFill>
        <p:spPr>
          <a:xfrm>
            <a:off x="2447872" y="5646306"/>
            <a:ext cx="1992244" cy="1094453"/>
          </a:xfrm>
          <a:prstGeom prst="rect">
            <a:avLst/>
          </a:prstGeom>
        </p:spPr>
      </p:pic>
      <p:sp>
        <p:nvSpPr>
          <p:cNvPr id="11" name="TextBox 10">
            <a:extLst>
              <a:ext uri="{FF2B5EF4-FFF2-40B4-BE49-F238E27FC236}">
                <a16:creationId xmlns:a16="http://schemas.microsoft.com/office/drawing/2014/main" id="{BD9BE6C7-3C4D-F00A-B080-B93EB32AE8B5}"/>
              </a:ext>
            </a:extLst>
          </p:cNvPr>
          <p:cNvSpPr txBox="1"/>
          <p:nvPr/>
        </p:nvSpPr>
        <p:spPr>
          <a:xfrm>
            <a:off x="2564916" y="5172898"/>
            <a:ext cx="1867563" cy="369332"/>
          </a:xfrm>
          <a:prstGeom prst="rect">
            <a:avLst/>
          </a:prstGeom>
          <a:noFill/>
        </p:spPr>
        <p:txBody>
          <a:bodyPr wrap="none" rtlCol="0">
            <a:spAutoFit/>
          </a:bodyPr>
          <a:lstStyle/>
          <a:p>
            <a:r>
              <a:rPr lang="en-GB" b="1">
                <a:latin typeface="Calibri" panose="020F0502020204030204" pitchFamily="34" charset="0"/>
                <a:cs typeface="Calibri" panose="020F0502020204030204" pitchFamily="34" charset="0"/>
              </a:rPr>
              <a:t>Bones and fossils </a:t>
            </a:r>
          </a:p>
        </p:txBody>
      </p:sp>
      <p:pic>
        <p:nvPicPr>
          <p:cNvPr id="18" name="Picture 17">
            <a:extLst>
              <a:ext uri="{FF2B5EF4-FFF2-40B4-BE49-F238E27FC236}">
                <a16:creationId xmlns:a16="http://schemas.microsoft.com/office/drawing/2014/main" id="{2382E311-19DB-1EDB-ABD1-2C00D7C15B80}"/>
              </a:ext>
            </a:extLst>
          </p:cNvPr>
          <p:cNvPicPr>
            <a:picLocks noChangeAspect="1"/>
          </p:cNvPicPr>
          <p:nvPr/>
        </p:nvPicPr>
        <p:blipFill>
          <a:blip r:embed="rId11"/>
          <a:stretch>
            <a:fillRect/>
          </a:stretch>
        </p:blipFill>
        <p:spPr>
          <a:xfrm>
            <a:off x="6005167" y="3370232"/>
            <a:ext cx="1175628" cy="458935"/>
          </a:xfrm>
          <a:prstGeom prst="rect">
            <a:avLst/>
          </a:prstGeom>
        </p:spPr>
      </p:pic>
      <p:pic>
        <p:nvPicPr>
          <p:cNvPr id="20" name="Picture 19">
            <a:extLst>
              <a:ext uri="{FF2B5EF4-FFF2-40B4-BE49-F238E27FC236}">
                <a16:creationId xmlns:a16="http://schemas.microsoft.com/office/drawing/2014/main" id="{66401B6E-FE57-6FF1-231A-36BCD2A29035}"/>
              </a:ext>
            </a:extLst>
          </p:cNvPr>
          <p:cNvPicPr>
            <a:picLocks noChangeAspect="1"/>
          </p:cNvPicPr>
          <p:nvPr/>
        </p:nvPicPr>
        <p:blipFill>
          <a:blip r:embed="rId12"/>
          <a:stretch>
            <a:fillRect/>
          </a:stretch>
        </p:blipFill>
        <p:spPr>
          <a:xfrm>
            <a:off x="5852343" y="5550728"/>
            <a:ext cx="1866900" cy="457200"/>
          </a:xfrm>
          <a:prstGeom prst="rect">
            <a:avLst/>
          </a:prstGeom>
        </p:spPr>
      </p:pic>
      <p:pic>
        <p:nvPicPr>
          <p:cNvPr id="22" name="Picture 21">
            <a:extLst>
              <a:ext uri="{FF2B5EF4-FFF2-40B4-BE49-F238E27FC236}">
                <a16:creationId xmlns:a16="http://schemas.microsoft.com/office/drawing/2014/main" id="{5269D263-001A-2AD0-E424-589753E25C3F}"/>
              </a:ext>
            </a:extLst>
          </p:cNvPr>
          <p:cNvPicPr>
            <a:picLocks noChangeAspect="1"/>
          </p:cNvPicPr>
          <p:nvPr/>
        </p:nvPicPr>
        <p:blipFill>
          <a:blip r:embed="rId13"/>
          <a:stretch>
            <a:fillRect/>
          </a:stretch>
        </p:blipFill>
        <p:spPr>
          <a:xfrm>
            <a:off x="7925773" y="5493125"/>
            <a:ext cx="1263325" cy="489029"/>
          </a:xfrm>
          <a:prstGeom prst="rect">
            <a:avLst/>
          </a:prstGeom>
        </p:spPr>
      </p:pic>
    </p:spTree>
    <p:extLst>
      <p:ext uri="{BB962C8B-B14F-4D97-AF65-F5344CB8AC3E}">
        <p14:creationId xmlns:p14="http://schemas.microsoft.com/office/powerpoint/2010/main" val="19141124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fbdaa650-8cd8-42f6-940f-8c4192b28714" xsi:nil="true"/>
    <lcf76f155ced4ddcb4097134ff3c332f xmlns="8b73fee4-4ac8-4f88-ad2e-4ab6413e1b1c">
      <Terms xmlns="http://schemas.microsoft.com/office/infopath/2007/PartnerControls"/>
    </lcf76f155ced4ddcb4097134ff3c332f>
    <SharedWithUsers xmlns="fbdaa650-8cd8-42f6-940f-8c4192b28714">
      <UserInfo>
        <DisplayName>F Kelly</DisplayName>
        <AccountId>167</AccountId>
        <AccountType/>
      </UserInfo>
    </SharedWithUsers>
    <MediaLengthInSeconds xmlns="8b73fee4-4ac8-4f88-ad2e-4ab6413e1b1c"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3E5687FBB17144BBF058BF3091118F4" ma:contentTypeVersion="18" ma:contentTypeDescription="Create a new document." ma:contentTypeScope="" ma:versionID="022ec7ac03cae412e9e122297c51b85b">
  <xsd:schema xmlns:xsd="http://www.w3.org/2001/XMLSchema" xmlns:xs="http://www.w3.org/2001/XMLSchema" xmlns:p="http://schemas.microsoft.com/office/2006/metadata/properties" xmlns:ns2="8b73fee4-4ac8-4f88-ad2e-4ab6413e1b1c" xmlns:ns3="fbdaa650-8cd8-42f6-940f-8c4192b28714" targetNamespace="http://schemas.microsoft.com/office/2006/metadata/properties" ma:root="true" ma:fieldsID="f72f75c160a832d82c99819a47462b20" ns2:_="" ns3:_="">
    <xsd:import namespace="8b73fee4-4ac8-4f88-ad2e-4ab6413e1b1c"/>
    <xsd:import namespace="fbdaa650-8cd8-42f6-940f-8c4192b2871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b73fee4-4ac8-4f88-ad2e-4ab6413e1b1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e733c78-517b-4f47-afa2-e2832486781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bdaa650-8cd8-42f6-940f-8c4192b2871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fe85d434-088b-4a0c-a0e6-a780414f8814}" ma:internalName="TaxCatchAll" ma:showField="CatchAllData" ma:web="fbdaa650-8cd8-42f6-940f-8c4192b2871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F04AFA0-56E6-4D61-A7EE-39B33765E3D1}">
  <ds:schemaRefs>
    <ds:schemaRef ds:uri="http://schemas.microsoft.com/sharepoint/v3/contenttype/forms"/>
  </ds:schemaRefs>
</ds:datastoreItem>
</file>

<file path=customXml/itemProps2.xml><?xml version="1.0" encoding="utf-8"?>
<ds:datastoreItem xmlns:ds="http://schemas.openxmlformats.org/officeDocument/2006/customXml" ds:itemID="{0D770B42-6AB1-4742-A7C9-0033CE9B861B}">
  <ds:schemaRefs>
    <ds:schemaRef ds:uri="http://schemas.openxmlformats.org/package/2006/metadata/core-properties"/>
    <ds:schemaRef ds:uri="http://purl.org/dc/elements/1.1/"/>
    <ds:schemaRef ds:uri="http://schemas.microsoft.com/office/2006/metadata/properties"/>
    <ds:schemaRef ds:uri="fbdaa650-8cd8-42f6-940f-8c4192b28714"/>
    <ds:schemaRef ds:uri="http://purl.org/dc/terms/"/>
    <ds:schemaRef ds:uri="http://schemas.microsoft.com/office/2006/documentManagement/types"/>
    <ds:schemaRef ds:uri="http://schemas.microsoft.com/office/infopath/2007/PartnerControls"/>
    <ds:schemaRef ds:uri="8b73fee4-4ac8-4f88-ad2e-4ab6413e1b1c"/>
    <ds:schemaRef ds:uri="http://www.w3.org/XML/1998/namespace"/>
    <ds:schemaRef ds:uri="http://purl.org/dc/dcmitype/"/>
  </ds:schemaRefs>
</ds:datastoreItem>
</file>

<file path=customXml/itemProps3.xml><?xml version="1.0" encoding="utf-8"?>
<ds:datastoreItem xmlns:ds="http://schemas.openxmlformats.org/officeDocument/2006/customXml" ds:itemID="{DD2F103F-4682-4B89-A5EC-879438B4370F}">
  <ds:schemaRefs>
    <ds:schemaRef ds:uri="8b73fee4-4ac8-4f88-ad2e-4ab6413e1b1c"/>
    <ds:schemaRef ds:uri="fbdaa650-8cd8-42f6-940f-8c4192b2871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0</TotalTime>
  <Words>1114</Words>
  <Application>Microsoft Office PowerPoint</Application>
  <PresentationFormat>Widescreen</PresentationFormat>
  <Paragraphs>140</Paragraphs>
  <Slides>5</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vt:i4>
      </vt:variant>
    </vt:vector>
  </HeadingPairs>
  <TitlesOfParts>
    <vt:vector size="13" baseType="lpstr">
      <vt:lpstr>Aptos</vt:lpstr>
      <vt:lpstr>Aptos Display</vt:lpstr>
      <vt:lpstr>Arial</vt:lpstr>
      <vt:lpstr>Britannic Bold</vt:lpstr>
      <vt:lpstr>Calibri</vt:lpstr>
      <vt:lpstr>Mystical Woods Rough Script</vt:lpstr>
      <vt:lpstr>Symbol</vt:lpstr>
      <vt:lpstr>Office Theme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 Beldham</dc:creator>
  <cp:lastModifiedBy>L Beldham</cp:lastModifiedBy>
  <cp:revision>1</cp:revision>
  <cp:lastPrinted>2023-04-27T09:41:41Z</cp:lastPrinted>
  <dcterms:created xsi:type="dcterms:W3CDTF">2023-03-17T10:15:59Z</dcterms:created>
  <dcterms:modified xsi:type="dcterms:W3CDTF">2025-01-07T10:32:00Z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9d133d5-5401-4903-95cd-de83b334d2cb_Enabled">
    <vt:lpwstr>true</vt:lpwstr>
  </property>
  <property fmtid="{D5CDD505-2E9C-101B-9397-08002B2CF9AE}" pid="3" name="MSIP_Label_f9d133d5-5401-4903-95cd-de83b334d2cb_SetDate">
    <vt:lpwstr>2023-03-17T12:45:07Z</vt:lpwstr>
  </property>
  <property fmtid="{D5CDD505-2E9C-101B-9397-08002B2CF9AE}" pid="4" name="MSIP_Label_f9d133d5-5401-4903-95cd-de83b334d2cb_Method">
    <vt:lpwstr>Privileged</vt:lpwstr>
  </property>
  <property fmtid="{D5CDD505-2E9C-101B-9397-08002B2CF9AE}" pid="5" name="MSIP_Label_f9d133d5-5401-4903-95cd-de83b334d2cb_Name">
    <vt:lpwstr>f9d133d5-5401-4903-95cd-de83b334d2cb</vt:lpwstr>
  </property>
  <property fmtid="{D5CDD505-2E9C-101B-9397-08002B2CF9AE}" pid="6" name="MSIP_Label_f9d133d5-5401-4903-95cd-de83b334d2cb_SiteId">
    <vt:lpwstr>a091745a-b7d8-4d7a-b2a6-1359053d4510</vt:lpwstr>
  </property>
  <property fmtid="{D5CDD505-2E9C-101B-9397-08002B2CF9AE}" pid="7" name="MSIP_Label_f9d133d5-5401-4903-95cd-de83b334d2cb_ActionId">
    <vt:lpwstr>a000942b-8426-4c1d-9799-b3c03e53af05</vt:lpwstr>
  </property>
  <property fmtid="{D5CDD505-2E9C-101B-9397-08002B2CF9AE}" pid="8" name="MSIP_Label_f9d133d5-5401-4903-95cd-de83b334d2cb_ContentBits">
    <vt:lpwstr>0</vt:lpwstr>
  </property>
  <property fmtid="{D5CDD505-2E9C-101B-9397-08002B2CF9AE}" pid="9" name="ContentTypeId">
    <vt:lpwstr>0x010100F3E5687FBB17144BBF058BF3091118F4</vt:lpwstr>
  </property>
  <property fmtid="{D5CDD505-2E9C-101B-9397-08002B2CF9AE}" pid="10" name="Order">
    <vt:r8>26525300</vt:r8>
  </property>
  <property fmtid="{D5CDD505-2E9C-101B-9397-08002B2CF9AE}" pid="11" name="ComplianceAssetId">
    <vt:lpwstr/>
  </property>
  <property fmtid="{D5CDD505-2E9C-101B-9397-08002B2CF9AE}" pid="12" name="_ExtendedDescription">
    <vt:lpwstr/>
  </property>
  <property fmtid="{D5CDD505-2E9C-101B-9397-08002B2CF9AE}" pid="13" name="TriggerFlowInfo">
    <vt:lpwstr/>
  </property>
  <property fmtid="{D5CDD505-2E9C-101B-9397-08002B2CF9AE}" pid="14" name="MediaServiceImageTags">
    <vt:lpwstr/>
  </property>
</Properties>
</file>