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BC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B524B6-DA97-497B-B098-C3A3E35A4067}" v="167" dt="2025-01-14T12:37:59.296"/>
    <p1510:client id="{F7B5DBCF-A5CE-44CA-8E05-10C7362573AA}" v="19" dt="2025-01-14T12:33:25.3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Holmes" userId="884edb98-aec0-4f96-81f1-5b7b7d08f29a" providerId="ADAL" clId="{C0F1890E-C6B3-4695-9D89-9C7E2DB902C8}"/>
    <pc:docChg chg="custSel modSld">
      <pc:chgData name="D Holmes" userId="884edb98-aec0-4f96-81f1-5b7b7d08f29a" providerId="ADAL" clId="{C0F1890E-C6B3-4695-9D89-9C7E2DB902C8}" dt="2023-12-17T21:14:06.771" v="478" actId="20577"/>
      <pc:docMkLst>
        <pc:docMk/>
      </pc:docMkLst>
      <pc:sldChg chg="modSp mod">
        <pc:chgData name="D Holmes" userId="884edb98-aec0-4f96-81f1-5b7b7d08f29a" providerId="ADAL" clId="{C0F1890E-C6B3-4695-9D89-9C7E2DB902C8}" dt="2023-12-17T21:05:54.850" v="27" actId="20577"/>
        <pc:sldMkLst>
          <pc:docMk/>
          <pc:sldMk cId="1629863095" sldId="258"/>
        </pc:sldMkLst>
      </pc:sldChg>
      <pc:sldChg chg="addSp delSp modSp mod">
        <pc:chgData name="D Holmes" userId="884edb98-aec0-4f96-81f1-5b7b7d08f29a" providerId="ADAL" clId="{C0F1890E-C6B3-4695-9D89-9C7E2DB902C8}" dt="2023-12-17T21:14:06.771" v="478" actId="20577"/>
        <pc:sldMkLst>
          <pc:docMk/>
          <pc:sldMk cId="2638696946" sldId="259"/>
        </pc:sldMkLst>
      </pc:sldChg>
    </pc:docChg>
  </pc:docChgLst>
  <pc:docChgLst>
    <pc:chgData name="L Beldham" userId="S::lbeldham@nottinghamacademy.org::7423f647-d816-4afc-8fbc-03de34d1b66d" providerId="AD" clId="Web-{2EFC3328-3EBF-172B-84DD-F887109E8AC5}"/>
    <pc:docChg chg="modSld addMainMaster delMainMaster">
      <pc:chgData name="L Beldham" userId="S::lbeldham@nottinghamacademy.org::7423f647-d816-4afc-8fbc-03de34d1b66d" providerId="AD" clId="Web-{2EFC3328-3EBF-172B-84DD-F887109E8AC5}" dt="2025-01-08T15:06:45.659" v="6"/>
      <pc:docMkLst>
        <pc:docMk/>
      </pc:docMkLst>
      <pc:sldChg chg="mod setBg modClrScheme chgLayout">
        <pc:chgData name="L Beldham" userId="S::lbeldham@nottinghamacademy.org::7423f647-d816-4afc-8fbc-03de34d1b66d" providerId="AD" clId="Web-{2EFC3328-3EBF-172B-84DD-F887109E8AC5}" dt="2025-01-08T15:06:22.220" v="5"/>
        <pc:sldMkLst>
          <pc:docMk/>
          <pc:sldMk cId="2994806505" sldId="256"/>
        </pc:sldMkLst>
      </pc:sldChg>
      <pc:sldChg chg="mod setBg modClrScheme chgLayout">
        <pc:chgData name="L Beldham" userId="S::lbeldham@nottinghamacademy.org::7423f647-d816-4afc-8fbc-03de34d1b66d" providerId="AD" clId="Web-{2EFC3328-3EBF-172B-84DD-F887109E8AC5}" dt="2025-01-08T15:06:45.659" v="6"/>
        <pc:sldMkLst>
          <pc:docMk/>
          <pc:sldMk cId="621355628" sldId="257"/>
        </pc:sldMkLst>
      </pc:sldChg>
      <pc:sldChg chg="mod modClrScheme chgLayout">
        <pc:chgData name="L Beldham" userId="S::lbeldham@nottinghamacademy.org::7423f647-d816-4afc-8fbc-03de34d1b66d" providerId="AD" clId="Web-{2EFC3328-3EBF-172B-84DD-F887109E8AC5}" dt="2025-01-08T15:05:40.969" v="1"/>
        <pc:sldMkLst>
          <pc:docMk/>
          <pc:sldMk cId="1629863095" sldId="258"/>
        </pc:sldMkLst>
      </pc:sldChg>
      <pc:sldChg chg="mod modClrScheme chgLayout">
        <pc:chgData name="L Beldham" userId="S::lbeldham@nottinghamacademy.org::7423f647-d816-4afc-8fbc-03de34d1b66d" providerId="AD" clId="Web-{2EFC3328-3EBF-172B-84DD-F887109E8AC5}" dt="2025-01-08T15:05:40.969" v="1"/>
        <pc:sldMkLst>
          <pc:docMk/>
          <pc:sldMk cId="2638696946" sldId="259"/>
        </pc:sldMkLst>
      </pc:sldChg>
      <pc:sldChg chg="mod modClrScheme chgLayout">
        <pc:chgData name="L Beldham" userId="S::lbeldham@nottinghamacademy.org::7423f647-d816-4afc-8fbc-03de34d1b66d" providerId="AD" clId="Web-{2EFC3328-3EBF-172B-84DD-F887109E8AC5}" dt="2025-01-08T15:05:40.969" v="1"/>
        <pc:sldMkLst>
          <pc:docMk/>
          <pc:sldMk cId="4041265568" sldId="260"/>
        </pc:sldMkLst>
      </pc:sldChg>
      <pc:sldMasterChg chg="del delSldLayout">
        <pc:chgData name="L Beldham" userId="S::lbeldham@nottinghamacademy.org::7423f647-d816-4afc-8fbc-03de34d1b66d" providerId="AD" clId="Web-{2EFC3328-3EBF-172B-84DD-F887109E8AC5}" dt="2025-01-08T15:05:40.969" v="1"/>
        <pc:sldMasterMkLst>
          <pc:docMk/>
          <pc:sldMasterMk cId="2405372004" sldId="2147483765"/>
        </pc:sldMasterMkLst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2609611746" sldId="2147483766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1881716458" sldId="2147483767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399277412" sldId="2147483768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3291741116" sldId="2147483769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4005317610" sldId="2147483770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2535127852" sldId="2147483771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3320078572" sldId="2147483772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2285828770" sldId="2147483773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1823969470" sldId="2147483774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450623730" sldId="2147483775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4245192630" sldId="2147483776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1870932390" sldId="2147483777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1616426031" sldId="2147483778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4036695815" sldId="2147483779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2583166050" sldId="2147483780"/>
          </pc:sldLayoutMkLst>
        </pc:sldLayoutChg>
        <pc:sldLayoutChg chg="del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2405372004" sldId="2147483765"/>
            <pc:sldLayoutMk cId="2169663169" sldId="2147483781"/>
          </pc:sldLayoutMkLst>
        </pc:sldLayoutChg>
      </pc:sldMasterChg>
      <pc:sldMasterChg chg="add addSldLayout modSldLayout">
        <pc:chgData name="L Beldham" userId="S::lbeldham@nottinghamacademy.org::7423f647-d816-4afc-8fbc-03de34d1b66d" providerId="AD" clId="Web-{2EFC3328-3EBF-172B-84DD-F887109E8AC5}" dt="2025-01-08T15:05:40.969" v="1"/>
        <pc:sldMasterMkLst>
          <pc:docMk/>
          <pc:sldMasterMk cId="1715814599" sldId="2147483782"/>
        </pc:sldMasterMkLst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458827998" sldId="2147483783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2818663108" sldId="2147483784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3018743481" sldId="2147483785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1208445701" sldId="2147483786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1946548558" sldId="2147483787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46427347" sldId="2147483788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3710597980" sldId="2147483789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3382347662" sldId="2147483790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2763894822" sldId="2147483791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3007450902" sldId="2147483792"/>
          </pc:sldLayoutMkLst>
        </pc:sldLayoutChg>
        <pc:sldLayoutChg chg="add mod replId">
          <pc:chgData name="L Beldham" userId="S::lbeldham@nottinghamacademy.org::7423f647-d816-4afc-8fbc-03de34d1b66d" providerId="AD" clId="Web-{2EFC3328-3EBF-172B-84DD-F887109E8AC5}" dt="2025-01-08T15:05:40.969" v="1"/>
          <pc:sldLayoutMkLst>
            <pc:docMk/>
            <pc:sldMasterMk cId="1715814599" sldId="2147483782"/>
            <pc:sldLayoutMk cId="1961693325" sldId="2147483793"/>
          </pc:sldLayoutMkLst>
        </pc:sldLayoutChg>
      </pc:sldMasterChg>
    </pc:docChg>
  </pc:docChgLst>
  <pc:docChgLst>
    <pc:chgData name="T O'Rourke" userId="5e618c87-9a06-4ed4-b9dd-4ba18f06eb8e" providerId="ADAL" clId="{8CCFE89A-9BE3-4E30-A676-EF727393539C}"/>
    <pc:docChg chg="custSel addSld delSld modSld">
      <pc:chgData name="T O'Rourke" userId="5e618c87-9a06-4ed4-b9dd-4ba18f06eb8e" providerId="ADAL" clId="{8CCFE89A-9BE3-4E30-A676-EF727393539C}" dt="2023-09-27T10:58:29.648" v="5957" actId="1076"/>
      <pc:docMkLst>
        <pc:docMk/>
      </pc:docMkLst>
      <pc:sldChg chg="modSp mod">
        <pc:chgData name="T O'Rourke" userId="5e618c87-9a06-4ed4-b9dd-4ba18f06eb8e" providerId="ADAL" clId="{8CCFE89A-9BE3-4E30-A676-EF727393539C}" dt="2023-09-27T08:33:10.965" v="8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8CCFE89A-9BE3-4E30-A676-EF727393539C}" dt="2023-09-27T09:10:04.972" v="1391" actId="1076"/>
        <pc:sldMkLst>
          <pc:docMk/>
          <pc:sldMk cId="621355628" sldId="257"/>
        </pc:sldMkLst>
      </pc:sldChg>
      <pc:sldChg chg="del">
        <pc:chgData name="T O'Rourke" userId="5e618c87-9a06-4ed4-b9dd-4ba18f06eb8e" providerId="ADAL" clId="{8CCFE89A-9BE3-4E30-A676-EF727393539C}" dt="2023-09-27T09:10:20.292" v="1392" actId="47"/>
        <pc:sldMkLst>
          <pc:docMk/>
          <pc:sldMk cId="1621808961" sldId="258"/>
        </pc:sldMkLst>
      </pc:sldChg>
      <pc:sldChg chg="addSp delSp modSp add mod">
        <pc:chgData name="T O'Rourke" userId="5e618c87-9a06-4ed4-b9dd-4ba18f06eb8e" providerId="ADAL" clId="{8CCFE89A-9BE3-4E30-A676-EF727393539C}" dt="2023-09-27T09:38:03.571" v="2738" actId="1076"/>
        <pc:sldMkLst>
          <pc:docMk/>
          <pc:sldMk cId="1629863095" sldId="258"/>
        </pc:sldMkLst>
      </pc:sldChg>
      <pc:sldChg chg="del">
        <pc:chgData name="T O'Rourke" userId="5e618c87-9a06-4ed4-b9dd-4ba18f06eb8e" providerId="ADAL" clId="{8CCFE89A-9BE3-4E30-A676-EF727393539C}" dt="2023-09-27T09:10:21.295" v="1393" actId="47"/>
        <pc:sldMkLst>
          <pc:docMk/>
          <pc:sldMk cId="2262373343" sldId="259"/>
        </pc:sldMkLst>
      </pc:sldChg>
      <pc:sldChg chg="addSp delSp modSp add mod">
        <pc:chgData name="T O'Rourke" userId="5e618c87-9a06-4ed4-b9dd-4ba18f06eb8e" providerId="ADAL" clId="{8CCFE89A-9BE3-4E30-A676-EF727393539C}" dt="2023-09-27T10:12:19.164" v="3882" actId="1076"/>
        <pc:sldMkLst>
          <pc:docMk/>
          <pc:sldMk cId="2638696946" sldId="259"/>
        </pc:sldMkLst>
      </pc:sldChg>
      <pc:sldChg chg="addSp delSp modSp add mod">
        <pc:chgData name="T O'Rourke" userId="5e618c87-9a06-4ed4-b9dd-4ba18f06eb8e" providerId="ADAL" clId="{8CCFE89A-9BE3-4E30-A676-EF727393539C}" dt="2023-09-27T10:58:29.648" v="5957" actId="1076"/>
        <pc:sldMkLst>
          <pc:docMk/>
          <pc:sldMk cId="4041265568" sldId="260"/>
        </pc:sldMkLst>
      </pc:sldChg>
      <pc:sldChg chg="del">
        <pc:chgData name="T O'Rourke" userId="5e618c87-9a06-4ed4-b9dd-4ba18f06eb8e" providerId="ADAL" clId="{8CCFE89A-9BE3-4E30-A676-EF727393539C}" dt="2023-09-27T09:10:22.588" v="1394" actId="47"/>
        <pc:sldMkLst>
          <pc:docMk/>
          <pc:sldMk cId="1914112423" sldId="261"/>
        </pc:sldMkLst>
      </pc:sldChg>
    </pc:docChg>
  </pc:docChgLst>
  <pc:docChgLst>
    <pc:chgData name="L Beldham" userId="S::lbeldham@nottinghamacademy.org::7423f647-d816-4afc-8fbc-03de34d1b66d" providerId="AD" clId="Web-{CC57BE51-A9F1-507C-07DB-905089D3E8C6}"/>
    <pc:docChg chg="modSld">
      <pc:chgData name="L Beldham" userId="S::lbeldham@nottinghamacademy.org::7423f647-d816-4afc-8fbc-03de34d1b66d" providerId="AD" clId="Web-{CC57BE51-A9F1-507C-07DB-905089D3E8C6}" dt="2024-01-10T19:08:32.799" v="2" actId="14100"/>
      <pc:docMkLst>
        <pc:docMk/>
      </pc:docMkLst>
      <pc:sldChg chg="modSp">
        <pc:chgData name="L Beldham" userId="S::lbeldham@nottinghamacademy.org::7423f647-d816-4afc-8fbc-03de34d1b66d" providerId="AD" clId="Web-{CC57BE51-A9F1-507C-07DB-905089D3E8C6}" dt="2024-01-10T19:08:32.799" v="2" actId="14100"/>
        <pc:sldMkLst>
          <pc:docMk/>
          <pc:sldMk cId="2638696946" sldId="259"/>
        </pc:sldMkLst>
      </pc:sldChg>
    </pc:docChg>
  </pc:docChgLst>
  <pc:docChgLst>
    <pc:chgData name="D Holmes" userId="S::dholmes@nottinghamacademy.org::884edb98-aec0-4f96-81f1-5b7b7d08f29a" providerId="AD" clId="Web-{44DD751B-5570-B129-6C48-12FB18E39F45}"/>
    <pc:docChg chg="modSld">
      <pc:chgData name="D Holmes" userId="S::dholmes@nottinghamacademy.org::884edb98-aec0-4f96-81f1-5b7b7d08f29a" providerId="AD" clId="Web-{44DD751B-5570-B129-6C48-12FB18E39F45}" dt="2023-12-17T21:04:59.261" v="26" actId="1076"/>
      <pc:docMkLst>
        <pc:docMk/>
      </pc:docMkLst>
      <pc:sldChg chg="modSp">
        <pc:chgData name="D Holmes" userId="S::dholmes@nottinghamacademy.org::884edb98-aec0-4f96-81f1-5b7b7d08f29a" providerId="AD" clId="Web-{44DD751B-5570-B129-6C48-12FB18E39F45}" dt="2023-12-17T21:03:20.009" v="7"/>
        <pc:sldMkLst>
          <pc:docMk/>
          <pc:sldMk cId="621355628" sldId="257"/>
        </pc:sldMkLst>
      </pc:sldChg>
      <pc:sldChg chg="addSp delSp modSp">
        <pc:chgData name="D Holmes" userId="S::dholmes@nottinghamacademy.org::884edb98-aec0-4f96-81f1-5b7b7d08f29a" providerId="AD" clId="Web-{44DD751B-5570-B129-6C48-12FB18E39F45}" dt="2023-12-17T21:04:59.261" v="26" actId="1076"/>
        <pc:sldMkLst>
          <pc:docMk/>
          <pc:sldMk cId="1629863095" sldId="258"/>
        </pc:sldMkLst>
      </pc:sldChg>
      <pc:sldChg chg="modSp">
        <pc:chgData name="D Holmes" userId="S::dholmes@nottinghamacademy.org::884edb98-aec0-4f96-81f1-5b7b7d08f29a" providerId="AD" clId="Web-{44DD751B-5570-B129-6C48-12FB18E39F45}" dt="2023-12-17T21:04:27.839" v="21"/>
        <pc:sldMkLst>
          <pc:docMk/>
          <pc:sldMk cId="2638696946" sldId="259"/>
        </pc:sldMkLst>
      </pc:sldChg>
    </pc:docChg>
  </pc:docChgLst>
  <pc:docChgLst>
    <pc:chgData name="L Beldham" userId="S::lbeldham@nottinghamacademy.org::7423f647-d816-4afc-8fbc-03de34d1b66d" providerId="AD" clId="Web-{F7B5DBCF-A5CE-44CA-8E05-10C7362573AA}"/>
    <pc:docChg chg="modSld">
      <pc:chgData name="L Beldham" userId="S::lbeldham@nottinghamacademy.org::7423f647-d816-4afc-8fbc-03de34d1b66d" providerId="AD" clId="Web-{F7B5DBCF-A5CE-44CA-8E05-10C7362573AA}" dt="2025-01-14T12:33:25.330" v="14" actId="1076"/>
      <pc:docMkLst>
        <pc:docMk/>
      </pc:docMkLst>
      <pc:sldChg chg="addSp delSp modSp">
        <pc:chgData name="L Beldham" userId="S::lbeldham@nottinghamacademy.org::7423f647-d816-4afc-8fbc-03de34d1b66d" providerId="AD" clId="Web-{F7B5DBCF-A5CE-44CA-8E05-10C7362573AA}" dt="2025-01-14T12:33:25.330" v="14" actId="1076"/>
        <pc:sldMkLst>
          <pc:docMk/>
          <pc:sldMk cId="1629863095" sldId="258"/>
        </pc:sldMkLst>
        <pc:spChg chg="del mod">
          <ac:chgData name="L Beldham" userId="S::lbeldham@nottinghamacademy.org::7423f647-d816-4afc-8fbc-03de34d1b66d" providerId="AD" clId="Web-{F7B5DBCF-A5CE-44CA-8E05-10C7362573AA}" dt="2025-01-14T12:32:26.782" v="9"/>
          <ac:spMkLst>
            <pc:docMk/>
            <pc:sldMk cId="1629863095" sldId="258"/>
            <ac:spMk id="21" creationId="{6F92F06C-1DDF-5EE2-EA26-B150F57FA6E9}"/>
          </ac:spMkLst>
        </pc:spChg>
        <pc:graphicFrameChg chg="mod modGraphic">
          <ac:chgData name="L Beldham" userId="S::lbeldham@nottinghamacademy.org::7423f647-d816-4afc-8fbc-03de34d1b66d" providerId="AD" clId="Web-{F7B5DBCF-A5CE-44CA-8E05-10C7362573AA}" dt="2025-01-14T12:31:08.405" v="5"/>
          <ac:graphicFrameMkLst>
            <pc:docMk/>
            <pc:sldMk cId="1629863095" sldId="258"/>
            <ac:graphicFrameMk id="14" creationId="{D44A2164-E999-CFDE-14A3-932F98EBE082}"/>
          </ac:graphicFrameMkLst>
        </pc:graphicFrameChg>
        <pc:picChg chg="add mod">
          <ac:chgData name="L Beldham" userId="S::lbeldham@nottinghamacademy.org::7423f647-d816-4afc-8fbc-03de34d1b66d" providerId="AD" clId="Web-{F7B5DBCF-A5CE-44CA-8E05-10C7362573AA}" dt="2025-01-14T12:33:25.330" v="14" actId="1076"/>
          <ac:picMkLst>
            <pc:docMk/>
            <pc:sldMk cId="1629863095" sldId="258"/>
            <ac:picMk id="11" creationId="{E0DA9919-9C3C-E512-3320-E3E8FAC520E8}"/>
          </ac:picMkLst>
        </pc:picChg>
        <pc:picChg chg="del">
          <ac:chgData name="L Beldham" userId="S::lbeldham@nottinghamacademy.org::7423f647-d816-4afc-8fbc-03de34d1b66d" providerId="AD" clId="Web-{F7B5DBCF-A5CE-44CA-8E05-10C7362573AA}" dt="2025-01-14T12:32:15.532" v="6"/>
          <ac:picMkLst>
            <pc:docMk/>
            <pc:sldMk cId="1629863095" sldId="258"/>
            <ac:picMk id="1026" creationId="{F8ECE363-188B-E0B9-6DEE-B360C0F604C4}"/>
          </ac:picMkLst>
        </pc:picChg>
      </pc:sldChg>
    </pc:docChg>
  </pc:docChgLst>
  <pc:docChgLst>
    <pc:chgData name="L Beldham" userId="S::lbeldham@nottinghamacademy.org::7423f647-d816-4afc-8fbc-03de34d1b66d" providerId="AD" clId="Web-{6111A690-1594-44B4-181B-8F4A08786D32}"/>
    <pc:docChg chg="modSld">
      <pc:chgData name="L Beldham" userId="S::lbeldham@nottinghamacademy.org::7423f647-d816-4afc-8fbc-03de34d1b66d" providerId="AD" clId="Web-{6111A690-1594-44B4-181B-8F4A08786D32}" dt="2025-01-13T08:51:26.332" v="1" actId="1076"/>
      <pc:docMkLst>
        <pc:docMk/>
      </pc:docMkLst>
      <pc:sldChg chg="modSp">
        <pc:chgData name="L Beldham" userId="S::lbeldham@nottinghamacademy.org::7423f647-d816-4afc-8fbc-03de34d1b66d" providerId="AD" clId="Web-{6111A690-1594-44B4-181B-8F4A08786D32}" dt="2025-01-13T08:51:26.332" v="1" actId="1076"/>
        <pc:sldMkLst>
          <pc:docMk/>
          <pc:sldMk cId="621355628" sldId="257"/>
        </pc:sldMkLst>
        <pc:graphicFrameChg chg="mod">
          <ac:chgData name="L Beldham" userId="S::lbeldham@nottinghamacademy.org::7423f647-d816-4afc-8fbc-03de34d1b66d" providerId="AD" clId="Web-{6111A690-1594-44B4-181B-8F4A08786D32}" dt="2025-01-13T08:51:23.285" v="0" actId="1076"/>
          <ac:graphicFrameMkLst>
            <pc:docMk/>
            <pc:sldMk cId="621355628" sldId="257"/>
            <ac:graphicFrameMk id="10" creationId="{93558325-B12C-130A-1D7E-9481A4168892}"/>
          </ac:graphicFrameMkLst>
        </pc:graphicFrameChg>
        <pc:picChg chg="mod">
          <ac:chgData name="L Beldham" userId="S::lbeldham@nottinghamacademy.org::7423f647-d816-4afc-8fbc-03de34d1b66d" providerId="AD" clId="Web-{6111A690-1594-44B4-181B-8F4A08786D32}" dt="2025-01-13T08:51:26.332" v="1" actId="1076"/>
          <ac:picMkLst>
            <pc:docMk/>
            <pc:sldMk cId="621355628" sldId="257"/>
            <ac:picMk id="7" creationId="{1B832FDC-9811-8B57-9DAE-B74C5A9E5F2A}"/>
          </ac:picMkLst>
        </pc:picChg>
      </pc:sldChg>
    </pc:docChg>
  </pc:docChgLst>
  <pc:docChgLst>
    <pc:chgData name="L Beldham" userId="7423f647-d816-4afc-8fbc-03de34d1b66d" providerId="ADAL" clId="{77B524B6-DA97-497B-B098-C3A3E35A4067}"/>
    <pc:docChg chg="custSel modSld">
      <pc:chgData name="L Beldham" userId="7423f647-d816-4afc-8fbc-03de34d1b66d" providerId="ADAL" clId="{77B524B6-DA97-497B-B098-C3A3E35A4067}" dt="2025-01-14T12:49:03.083" v="1029" actId="113"/>
      <pc:docMkLst>
        <pc:docMk/>
      </pc:docMkLst>
      <pc:sldChg chg="addSp delSp modSp mod">
        <pc:chgData name="L Beldham" userId="7423f647-d816-4afc-8fbc-03de34d1b66d" providerId="ADAL" clId="{77B524B6-DA97-497B-B098-C3A3E35A4067}" dt="2025-01-13T08:52:40.946" v="783" actId="11529"/>
        <pc:sldMkLst>
          <pc:docMk/>
          <pc:sldMk cId="621355628" sldId="257"/>
        </pc:sldMkLst>
        <pc:spChg chg="add mod">
          <ac:chgData name="L Beldham" userId="7423f647-d816-4afc-8fbc-03de34d1b66d" providerId="ADAL" clId="{77B524B6-DA97-497B-B098-C3A3E35A4067}" dt="2025-01-08T15:12:29.706" v="66" actId="1076"/>
          <ac:spMkLst>
            <pc:docMk/>
            <pc:sldMk cId="621355628" sldId="257"/>
            <ac:spMk id="3" creationId="{25CB1C4B-D339-AC1B-BD04-40F799808160}"/>
          </ac:spMkLst>
        </pc:spChg>
        <pc:spChg chg="add mod">
          <ac:chgData name="L Beldham" userId="7423f647-d816-4afc-8fbc-03de34d1b66d" providerId="ADAL" clId="{77B524B6-DA97-497B-B098-C3A3E35A4067}" dt="2025-01-13T08:52:17.018" v="780" actId="1076"/>
          <ac:spMkLst>
            <pc:docMk/>
            <pc:sldMk cId="621355628" sldId="257"/>
            <ac:spMk id="4" creationId="{350D8D8C-71A8-4C5F-83CB-8E54ACBD8389}"/>
          </ac:spMkLst>
        </pc:spChg>
        <pc:spChg chg="add mod">
          <ac:chgData name="L Beldham" userId="7423f647-d816-4afc-8fbc-03de34d1b66d" providerId="ADAL" clId="{77B524B6-DA97-497B-B098-C3A3E35A4067}" dt="2025-01-08T15:13:55.598" v="99" actId="1076"/>
          <ac:spMkLst>
            <pc:docMk/>
            <pc:sldMk cId="621355628" sldId="257"/>
            <ac:spMk id="8" creationId="{436B03A8-6D33-EFD0-325F-4545D1D6BE50}"/>
          </ac:spMkLst>
        </pc:spChg>
        <pc:graphicFrameChg chg="mod">
          <ac:chgData name="L Beldham" userId="7423f647-d816-4afc-8fbc-03de34d1b66d" providerId="ADAL" clId="{77B524B6-DA97-497B-B098-C3A3E35A4067}" dt="2025-01-08T15:07:58.606" v="4" actId="1076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">
          <ac:chgData name="L Beldham" userId="7423f647-d816-4afc-8fbc-03de34d1b66d" providerId="ADAL" clId="{77B524B6-DA97-497B-B098-C3A3E35A4067}" dt="2025-01-08T15:14:00.977" v="100" actId="1076"/>
          <ac:graphicFrameMkLst>
            <pc:docMk/>
            <pc:sldMk cId="621355628" sldId="257"/>
            <ac:graphicFrameMk id="10" creationId="{93558325-B12C-130A-1D7E-9481A4168892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07:54.159" v="3" actId="1076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08:03.423" v="5" actId="1076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77B524B6-DA97-497B-B098-C3A3E35A4067}" dt="2025-01-13T08:51:44.875" v="760" actId="1076"/>
          <ac:picMkLst>
            <pc:docMk/>
            <pc:sldMk cId="621355628" sldId="257"/>
            <ac:picMk id="7" creationId="{1B832FDC-9811-8B57-9DAE-B74C5A9E5F2A}"/>
          </ac:picMkLst>
        </pc:picChg>
        <pc:picChg chg="add mod">
          <ac:chgData name="L Beldham" userId="7423f647-d816-4afc-8fbc-03de34d1b66d" providerId="ADAL" clId="{77B524B6-DA97-497B-B098-C3A3E35A4067}" dt="2025-01-08T15:11:49.034" v="10" actId="1076"/>
          <ac:picMkLst>
            <pc:docMk/>
            <pc:sldMk cId="621355628" sldId="257"/>
            <ac:picMk id="1026" creationId="{6CA04C73-CA99-71CB-B163-CD3074B9328B}"/>
          </ac:picMkLst>
        </pc:picChg>
        <pc:picChg chg="add mod">
          <ac:chgData name="L Beldham" userId="7423f647-d816-4afc-8fbc-03de34d1b66d" providerId="ADAL" clId="{77B524B6-DA97-497B-B098-C3A3E35A4067}" dt="2025-01-08T15:13:19.926" v="71" actId="1076"/>
          <ac:picMkLst>
            <pc:docMk/>
            <pc:sldMk cId="621355628" sldId="257"/>
            <ac:picMk id="1028" creationId="{1CE74903-AC47-D64A-F492-64D2EE83AE46}"/>
          </ac:picMkLst>
        </pc:picChg>
        <pc:picChg chg="mod">
          <ac:chgData name="L Beldham" userId="7423f647-d816-4afc-8fbc-03de34d1b66d" providerId="ADAL" clId="{77B524B6-DA97-497B-B098-C3A3E35A4067}" dt="2025-01-13T08:51:54.807" v="762" actId="1076"/>
          <ac:picMkLst>
            <pc:docMk/>
            <pc:sldMk cId="621355628" sldId="257"/>
            <ac:picMk id="1034" creationId="{DC50EDD0-33D3-439C-2247-31D6902AC9ED}"/>
          </ac:picMkLst>
        </pc:picChg>
        <pc:cxnChg chg="add">
          <ac:chgData name="L Beldham" userId="7423f647-d816-4afc-8fbc-03de34d1b66d" providerId="ADAL" clId="{77B524B6-DA97-497B-B098-C3A3E35A4067}" dt="2025-01-13T08:52:25.283" v="781" actId="11529"/>
          <ac:cxnSpMkLst>
            <pc:docMk/>
            <pc:sldMk cId="621355628" sldId="257"/>
            <ac:cxnSpMk id="9" creationId="{9A19BF57-68F7-97A8-5BAF-497243692590}"/>
          </ac:cxnSpMkLst>
        </pc:cxnChg>
        <pc:cxnChg chg="add">
          <ac:chgData name="L Beldham" userId="7423f647-d816-4afc-8fbc-03de34d1b66d" providerId="ADAL" clId="{77B524B6-DA97-497B-B098-C3A3E35A4067}" dt="2025-01-13T08:52:35.020" v="782" actId="11529"/>
          <ac:cxnSpMkLst>
            <pc:docMk/>
            <pc:sldMk cId="621355628" sldId="257"/>
            <ac:cxnSpMk id="13" creationId="{FD463BEE-AF70-1ADE-E112-361B18506993}"/>
          </ac:cxnSpMkLst>
        </pc:cxnChg>
        <pc:cxnChg chg="add">
          <ac:chgData name="L Beldham" userId="7423f647-d816-4afc-8fbc-03de34d1b66d" providerId="ADAL" clId="{77B524B6-DA97-497B-B098-C3A3E35A4067}" dt="2025-01-13T08:52:40.946" v="783" actId="11529"/>
          <ac:cxnSpMkLst>
            <pc:docMk/>
            <pc:sldMk cId="621355628" sldId="257"/>
            <ac:cxnSpMk id="16" creationId="{446C9C41-B086-51C2-CFA4-6413F1702C5C}"/>
          </ac:cxnSpMkLst>
        </pc:cxnChg>
      </pc:sldChg>
      <pc:sldChg chg="addSp delSp modSp mod setBg">
        <pc:chgData name="L Beldham" userId="7423f647-d816-4afc-8fbc-03de34d1b66d" providerId="ADAL" clId="{77B524B6-DA97-497B-B098-C3A3E35A4067}" dt="2025-01-14T12:38:06.276" v="996" actId="1076"/>
        <pc:sldMkLst>
          <pc:docMk/>
          <pc:sldMk cId="1629863095" sldId="258"/>
        </pc:sldMkLst>
        <pc:spChg chg="add mod">
          <ac:chgData name="L Beldham" userId="7423f647-d816-4afc-8fbc-03de34d1b66d" providerId="ADAL" clId="{77B524B6-DA97-497B-B098-C3A3E35A4067}" dt="2025-01-08T15:26:13.151" v="140" actId="113"/>
          <ac:spMkLst>
            <pc:docMk/>
            <pc:sldMk cId="1629863095" sldId="258"/>
            <ac:spMk id="4" creationId="{07C32497-893F-F0DD-4BA9-B832164FFC0A}"/>
          </ac:spMkLst>
        </pc:spChg>
        <pc:spChg chg="add mod">
          <ac:chgData name="L Beldham" userId="7423f647-d816-4afc-8fbc-03de34d1b66d" providerId="ADAL" clId="{77B524B6-DA97-497B-B098-C3A3E35A4067}" dt="2025-01-08T15:30:30.598" v="283" actId="1076"/>
          <ac:spMkLst>
            <pc:docMk/>
            <pc:sldMk cId="1629863095" sldId="258"/>
            <ac:spMk id="7" creationId="{38C529FC-64D5-4017-AFC1-2EF7FFE79DBA}"/>
          </ac:spMkLst>
        </pc:spChg>
        <pc:spChg chg="add mod">
          <ac:chgData name="L Beldham" userId="7423f647-d816-4afc-8fbc-03de34d1b66d" providerId="ADAL" clId="{77B524B6-DA97-497B-B098-C3A3E35A4067}" dt="2025-01-08T15:30:24.717" v="281" actId="1076"/>
          <ac:spMkLst>
            <pc:docMk/>
            <pc:sldMk cId="1629863095" sldId="258"/>
            <ac:spMk id="8" creationId="{52C35B2F-121C-34AE-2E17-4A84DB229367}"/>
          </ac:spMkLst>
        </pc:spChg>
        <pc:spChg chg="add mod">
          <ac:chgData name="L Beldham" userId="7423f647-d816-4afc-8fbc-03de34d1b66d" providerId="ADAL" clId="{77B524B6-DA97-497B-B098-C3A3E35A4067}" dt="2025-01-08T15:30:14.725" v="280" actId="1076"/>
          <ac:spMkLst>
            <pc:docMk/>
            <pc:sldMk cId="1629863095" sldId="258"/>
            <ac:spMk id="10" creationId="{56A9B77C-6D37-EAE9-2B71-C93EF99D6942}"/>
          </ac:spMkLst>
        </pc:spChg>
        <pc:spChg chg="add mod">
          <ac:chgData name="L Beldham" userId="7423f647-d816-4afc-8fbc-03de34d1b66d" providerId="ADAL" clId="{77B524B6-DA97-497B-B098-C3A3E35A4067}" dt="2025-01-14T12:38:02.365" v="995" actId="14100"/>
          <ac:spMkLst>
            <pc:docMk/>
            <pc:sldMk cId="1629863095" sldId="258"/>
            <ac:spMk id="15" creationId="{42C0441E-5695-C074-88DB-9A8CFB074537}"/>
          </ac:spMkLst>
        </pc:spChg>
        <pc:spChg chg="add mod">
          <ac:chgData name="L Beldham" userId="7423f647-d816-4afc-8fbc-03de34d1b66d" providerId="ADAL" clId="{77B524B6-DA97-497B-B098-C3A3E35A4067}" dt="2025-01-13T08:54:33.180" v="820" actId="1076"/>
          <ac:spMkLst>
            <pc:docMk/>
            <pc:sldMk cId="1629863095" sldId="258"/>
            <ac:spMk id="21" creationId="{6F92F06C-1DDF-5EE2-EA26-B150F57FA6E9}"/>
          </ac:spMkLst>
        </pc:spChg>
        <pc:graphicFrameChg chg="modGraphic">
          <ac:chgData name="L Beldham" userId="7423f647-d816-4afc-8fbc-03de34d1b66d" providerId="ADAL" clId="{77B524B6-DA97-497B-B098-C3A3E35A4067}" dt="2025-01-08T15:18:56.631" v="108" actId="404"/>
          <ac:graphicFrameMkLst>
            <pc:docMk/>
            <pc:sldMk cId="1629863095" sldId="258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14T12:36:42.608" v="971" actId="20577"/>
          <ac:graphicFrameMkLst>
            <pc:docMk/>
            <pc:sldMk cId="1629863095" sldId="258"/>
            <ac:graphicFrameMk id="3" creationId="{B440DD5A-E255-EFE6-0688-2E6F2E98E7E7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19:04.965" v="110" actId="207"/>
          <ac:graphicFrameMkLst>
            <pc:docMk/>
            <pc:sldMk cId="1629863095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27:05.963" v="141"/>
          <ac:graphicFrameMkLst>
            <pc:docMk/>
            <pc:sldMk cId="1629863095" sldId="258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77B524B6-DA97-497B-B098-C3A3E35A4067}" dt="2025-01-08T15:27:21.882" v="148" actId="1076"/>
          <ac:picMkLst>
            <pc:docMk/>
            <pc:sldMk cId="1629863095" sldId="258"/>
            <ac:picMk id="5" creationId="{755745A2-98DF-6931-06D4-59B6B4C8CDAE}"/>
          </ac:picMkLst>
        </pc:picChg>
        <pc:picChg chg="add mod">
          <ac:chgData name="L Beldham" userId="7423f647-d816-4afc-8fbc-03de34d1b66d" providerId="ADAL" clId="{77B524B6-DA97-497B-B098-C3A3E35A4067}" dt="2025-01-08T15:29:46.147" v="247" actId="1076"/>
          <ac:picMkLst>
            <pc:docMk/>
            <pc:sldMk cId="1629863095" sldId="258"/>
            <ac:picMk id="9" creationId="{61123F54-481E-CFAA-E35A-42A15D032A57}"/>
          </ac:picMkLst>
        </pc:picChg>
        <pc:picChg chg="del mod">
          <ac:chgData name="L Beldham" userId="7423f647-d816-4afc-8fbc-03de34d1b66d" providerId="ADAL" clId="{77B524B6-DA97-497B-B098-C3A3E35A4067}" dt="2025-01-14T12:36:59.801" v="972" actId="478"/>
          <ac:picMkLst>
            <pc:docMk/>
            <pc:sldMk cId="1629863095" sldId="258"/>
            <ac:picMk id="11" creationId="{E0DA9919-9C3C-E512-3320-E3E8FAC520E8}"/>
          </ac:picMkLst>
        </pc:picChg>
        <pc:picChg chg="add mod">
          <ac:chgData name="L Beldham" userId="7423f647-d816-4afc-8fbc-03de34d1b66d" providerId="ADAL" clId="{77B524B6-DA97-497B-B098-C3A3E35A4067}" dt="2025-01-14T12:37:59.295" v="994" actId="1076"/>
          <ac:picMkLst>
            <pc:docMk/>
            <pc:sldMk cId="1629863095" sldId="258"/>
            <ac:picMk id="17" creationId="{5B828D22-D7C6-48E0-C4B6-06BB23952C90}"/>
          </ac:picMkLst>
        </pc:picChg>
        <pc:picChg chg="add mod">
          <ac:chgData name="L Beldham" userId="7423f647-d816-4afc-8fbc-03de34d1b66d" providerId="ADAL" clId="{77B524B6-DA97-497B-B098-C3A3E35A4067}" dt="2025-01-13T08:54:30.345" v="819" actId="1076"/>
          <ac:picMkLst>
            <pc:docMk/>
            <pc:sldMk cId="1629863095" sldId="258"/>
            <ac:picMk id="1026" creationId="{F8ECE363-188B-E0B9-6DEE-B360C0F604C4}"/>
          </ac:picMkLst>
        </pc:picChg>
        <pc:picChg chg="mod">
          <ac:chgData name="L Beldham" userId="7423f647-d816-4afc-8fbc-03de34d1b66d" providerId="ADAL" clId="{77B524B6-DA97-497B-B098-C3A3E35A4067}" dt="2025-01-08T15:25:56.007" v="117" actId="1076"/>
          <ac:picMkLst>
            <pc:docMk/>
            <pc:sldMk cId="1629863095" sldId="258"/>
            <ac:picMk id="2054" creationId="{AEFBF67B-9596-5BC4-3947-F96FDD0F10ED}"/>
          </ac:picMkLst>
        </pc:picChg>
        <pc:picChg chg="mod">
          <ac:chgData name="L Beldham" userId="7423f647-d816-4afc-8fbc-03de34d1b66d" providerId="ADAL" clId="{77B524B6-DA97-497B-B098-C3A3E35A4067}" dt="2025-01-13T08:53:32.173" v="787" actId="1076"/>
          <ac:picMkLst>
            <pc:docMk/>
            <pc:sldMk cId="1629863095" sldId="258"/>
            <ac:picMk id="2056" creationId="{FDAE6DA3-D23D-2EA7-7569-B109482C9032}"/>
          </ac:picMkLst>
        </pc:picChg>
        <pc:cxnChg chg="add mod">
          <ac:chgData name="L Beldham" userId="7423f647-d816-4afc-8fbc-03de34d1b66d" providerId="ADAL" clId="{77B524B6-DA97-497B-B098-C3A3E35A4067}" dt="2025-01-13T08:53:40.265" v="788" actId="11529"/>
          <ac:cxnSpMkLst>
            <pc:docMk/>
            <pc:sldMk cId="1629863095" sldId="258"/>
            <ac:cxnSpMk id="13" creationId="{7EC15AA8-2129-9641-CDC1-3D7BCB200419}"/>
          </ac:cxnSpMkLst>
        </pc:cxnChg>
        <pc:cxnChg chg="add">
          <ac:chgData name="L Beldham" userId="7423f647-d816-4afc-8fbc-03de34d1b66d" providerId="ADAL" clId="{77B524B6-DA97-497B-B098-C3A3E35A4067}" dt="2025-01-13T08:53:47.615" v="789" actId="11529"/>
          <ac:cxnSpMkLst>
            <pc:docMk/>
            <pc:sldMk cId="1629863095" sldId="258"/>
            <ac:cxnSpMk id="16" creationId="{F9196826-12D4-DA23-7869-8B88F66A6800}"/>
          </ac:cxnSpMkLst>
        </pc:cxnChg>
        <pc:cxnChg chg="add">
          <ac:chgData name="L Beldham" userId="7423f647-d816-4afc-8fbc-03de34d1b66d" providerId="ADAL" clId="{77B524B6-DA97-497B-B098-C3A3E35A4067}" dt="2025-01-13T08:54:00.093" v="790" actId="11529"/>
          <ac:cxnSpMkLst>
            <pc:docMk/>
            <pc:sldMk cId="1629863095" sldId="258"/>
            <ac:cxnSpMk id="18" creationId="{FBD99AAE-83C4-D59E-15DF-A09EE48EB93D}"/>
          </ac:cxnSpMkLst>
        </pc:cxnChg>
        <pc:cxnChg chg="add">
          <ac:chgData name="L Beldham" userId="7423f647-d816-4afc-8fbc-03de34d1b66d" providerId="ADAL" clId="{77B524B6-DA97-497B-B098-C3A3E35A4067}" dt="2025-01-13T08:54:05.132" v="791" actId="11529"/>
          <ac:cxnSpMkLst>
            <pc:docMk/>
            <pc:sldMk cId="1629863095" sldId="258"/>
            <ac:cxnSpMk id="20" creationId="{B980D179-BEB7-2D0A-239E-F89D42BAB654}"/>
          </ac:cxnSpMkLst>
        </pc:cxnChg>
        <pc:cxnChg chg="add mod">
          <ac:chgData name="L Beldham" userId="7423f647-d816-4afc-8fbc-03de34d1b66d" providerId="ADAL" clId="{77B524B6-DA97-497B-B098-C3A3E35A4067}" dt="2025-01-14T12:38:06.276" v="996" actId="1076"/>
          <ac:cxnSpMkLst>
            <pc:docMk/>
            <pc:sldMk cId="1629863095" sldId="258"/>
            <ac:cxnSpMk id="23" creationId="{B8ADEABA-CD9B-BDC9-162B-ACFB38862149}"/>
          </ac:cxnSpMkLst>
        </pc:cxnChg>
      </pc:sldChg>
      <pc:sldChg chg="addSp delSp modSp mod setBg">
        <pc:chgData name="L Beldham" userId="7423f647-d816-4afc-8fbc-03de34d1b66d" providerId="ADAL" clId="{77B524B6-DA97-497B-B098-C3A3E35A4067}" dt="2025-01-14T12:49:03.083" v="1029" actId="113"/>
        <pc:sldMkLst>
          <pc:docMk/>
          <pc:sldMk cId="2638696946" sldId="259"/>
        </pc:sldMkLst>
        <pc:spChg chg="add mod">
          <ac:chgData name="L Beldham" userId="7423f647-d816-4afc-8fbc-03de34d1b66d" providerId="ADAL" clId="{77B524B6-DA97-497B-B098-C3A3E35A4067}" dt="2025-01-13T08:55:19.723" v="852" actId="113"/>
          <ac:spMkLst>
            <pc:docMk/>
            <pc:sldMk cId="2638696946" sldId="259"/>
            <ac:spMk id="5" creationId="{2DDBF347-5F9D-568B-951B-6E12BD85C048}"/>
          </ac:spMkLst>
        </pc:spChg>
        <pc:spChg chg="add mod">
          <ac:chgData name="L Beldham" userId="7423f647-d816-4afc-8fbc-03de34d1b66d" providerId="ADAL" clId="{77B524B6-DA97-497B-B098-C3A3E35A4067}" dt="2025-01-13T10:48:44.811" v="915" actId="1076"/>
          <ac:spMkLst>
            <pc:docMk/>
            <pc:sldMk cId="2638696946" sldId="259"/>
            <ac:spMk id="8" creationId="{EA62D173-6FCB-E208-CCD1-7603AF703AED}"/>
          </ac:spMkLst>
        </pc:spChg>
        <pc:spChg chg="add mod">
          <ac:chgData name="L Beldham" userId="7423f647-d816-4afc-8fbc-03de34d1b66d" providerId="ADAL" clId="{77B524B6-DA97-497B-B098-C3A3E35A4067}" dt="2025-01-13T10:48:51.799" v="917" actId="1076"/>
          <ac:spMkLst>
            <pc:docMk/>
            <pc:sldMk cId="2638696946" sldId="259"/>
            <ac:spMk id="10" creationId="{BBB9577B-18B3-B337-DFEA-8BBB36207AF0}"/>
          </ac:spMkLst>
        </pc:spChg>
        <pc:spChg chg="add mod">
          <ac:chgData name="L Beldham" userId="7423f647-d816-4afc-8fbc-03de34d1b66d" providerId="ADAL" clId="{77B524B6-DA97-497B-B098-C3A3E35A4067}" dt="2025-01-13T10:49:29.054" v="927" actId="1076"/>
          <ac:spMkLst>
            <pc:docMk/>
            <pc:sldMk cId="2638696946" sldId="259"/>
            <ac:spMk id="15" creationId="{555E6D50-A6DF-786D-7BD8-0069C62D43D4}"/>
          </ac:spMkLst>
        </pc:spChg>
        <pc:spChg chg="add del">
          <ac:chgData name="L Beldham" userId="7423f647-d816-4afc-8fbc-03de34d1b66d" providerId="ADAL" clId="{77B524B6-DA97-497B-B098-C3A3E35A4067}" dt="2025-01-13T08:58:05.347" v="886" actId="478"/>
          <ac:spMkLst>
            <pc:docMk/>
            <pc:sldMk cId="2638696946" sldId="259"/>
            <ac:spMk id="16" creationId="{05AAD7EF-1F72-6D06-BE42-194543FD4349}"/>
          </ac:spMkLst>
        </pc:spChg>
        <pc:spChg chg="add del">
          <ac:chgData name="L Beldham" userId="7423f647-d816-4afc-8fbc-03de34d1b66d" providerId="ADAL" clId="{77B524B6-DA97-497B-B098-C3A3E35A4067}" dt="2025-01-13T08:58:09.346" v="888" actId="478"/>
          <ac:spMkLst>
            <pc:docMk/>
            <pc:sldMk cId="2638696946" sldId="259"/>
            <ac:spMk id="17" creationId="{23F998AE-A5DF-50AB-9D88-4743046CBE5A}"/>
          </ac:spMkLst>
        </pc:spChg>
        <pc:spChg chg="add mod">
          <ac:chgData name="L Beldham" userId="7423f647-d816-4afc-8fbc-03de34d1b66d" providerId="ADAL" clId="{77B524B6-DA97-497B-B098-C3A3E35A4067}" dt="2025-01-13T08:59:16.870" v="907" actId="207"/>
          <ac:spMkLst>
            <pc:docMk/>
            <pc:sldMk cId="2638696946" sldId="259"/>
            <ac:spMk id="20" creationId="{A63E5468-B2A7-0749-C2B8-CE4AEADF8FD3}"/>
          </ac:spMkLst>
        </pc:spChg>
        <pc:spChg chg="add mod">
          <ac:chgData name="L Beldham" userId="7423f647-d816-4afc-8fbc-03de34d1b66d" providerId="ADAL" clId="{77B524B6-DA97-497B-B098-C3A3E35A4067}" dt="2025-01-13T10:49:22.549" v="926" actId="1076"/>
          <ac:spMkLst>
            <pc:docMk/>
            <pc:sldMk cId="2638696946" sldId="259"/>
            <ac:spMk id="21" creationId="{0360231B-F58D-EC0E-2A79-BC72B7FE6D26}"/>
          </ac:spMkLst>
        </pc:spChg>
        <pc:graphicFrameChg chg="mod">
          <ac:chgData name="L Beldham" userId="7423f647-d816-4afc-8fbc-03de34d1b66d" providerId="ADAL" clId="{77B524B6-DA97-497B-B098-C3A3E35A4067}" dt="2025-01-08T15:31:08.223" v="288" actId="1076"/>
          <ac:graphicFrameMkLst>
            <pc:docMk/>
            <pc:sldMk cId="2638696946" sldId="259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14T12:49:03.083" v="1029" actId="113"/>
          <ac:graphicFrameMkLst>
            <pc:docMk/>
            <pc:sldMk cId="2638696946" sldId="259"/>
            <ac:graphicFrameMk id="3" creationId="{E0E98EE0-8C3A-729F-EBF7-D6BF913A2715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30:59.497" v="287" actId="1076"/>
          <ac:graphicFrameMkLst>
            <pc:docMk/>
            <pc:sldMk cId="2638696946" sldId="259"/>
            <ac:graphicFrameMk id="12" creationId="{10982FD2-2C32-E804-B331-0F0FC65E6E08}"/>
          </ac:graphicFrameMkLst>
        </pc:graphicFrameChg>
        <pc:graphicFrameChg chg="modGraphic">
          <ac:chgData name="L Beldham" userId="7423f647-d816-4afc-8fbc-03de34d1b66d" providerId="ADAL" clId="{77B524B6-DA97-497B-B098-C3A3E35A4067}" dt="2025-01-08T15:35:17.496" v="328" actId="20577"/>
          <ac:graphicFrameMkLst>
            <pc:docMk/>
            <pc:sldMk cId="2638696946" sldId="259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77B524B6-DA97-497B-B098-C3A3E35A4067}" dt="2025-01-08T15:34:25.226" v="317" actId="1076"/>
          <ac:picMkLst>
            <pc:docMk/>
            <pc:sldMk cId="2638696946" sldId="259"/>
            <ac:picMk id="4" creationId="{A4BF3E8D-06DA-ED60-9516-F61B4705E7B7}"/>
          </ac:picMkLst>
        </pc:picChg>
        <pc:picChg chg="add mod">
          <ac:chgData name="L Beldham" userId="7423f647-d816-4afc-8fbc-03de34d1b66d" providerId="ADAL" clId="{77B524B6-DA97-497B-B098-C3A3E35A4067}" dt="2025-01-13T10:48:40.676" v="914" actId="1076"/>
          <ac:picMkLst>
            <pc:docMk/>
            <pc:sldMk cId="2638696946" sldId="259"/>
            <ac:picMk id="7" creationId="{0031177B-0850-2CCC-B410-A372C7A36E56}"/>
          </ac:picMkLst>
        </pc:picChg>
        <pc:picChg chg="add mod">
          <ac:chgData name="L Beldham" userId="7423f647-d816-4afc-8fbc-03de34d1b66d" providerId="ADAL" clId="{77B524B6-DA97-497B-B098-C3A3E35A4067}" dt="2025-01-13T10:48:46.956" v="916" actId="1076"/>
          <ac:picMkLst>
            <pc:docMk/>
            <pc:sldMk cId="2638696946" sldId="259"/>
            <ac:picMk id="9" creationId="{08A1A2D8-5741-F62E-F154-37EFE233B48E}"/>
          </ac:picMkLst>
        </pc:picChg>
        <pc:picChg chg="add mod">
          <ac:chgData name="L Beldham" userId="7423f647-d816-4afc-8fbc-03de34d1b66d" providerId="ADAL" clId="{77B524B6-DA97-497B-B098-C3A3E35A4067}" dt="2025-01-13T10:46:31.570" v="908" actId="1076"/>
          <ac:picMkLst>
            <pc:docMk/>
            <pc:sldMk cId="2638696946" sldId="259"/>
            <ac:picMk id="19" creationId="{F82183FF-298A-BBD1-C4D6-D8E9F6A83658}"/>
          </ac:picMkLst>
        </pc:picChg>
        <pc:picChg chg="del mod">
          <ac:chgData name="L Beldham" userId="7423f647-d816-4afc-8fbc-03de34d1b66d" providerId="ADAL" clId="{77B524B6-DA97-497B-B098-C3A3E35A4067}" dt="2025-01-13T08:55:46.212" v="855" actId="478"/>
          <ac:picMkLst>
            <pc:docMk/>
            <pc:sldMk cId="2638696946" sldId="259"/>
            <ac:picMk id="1030" creationId="{C9766527-E38B-5B62-45B7-965D638F8EEF}"/>
          </ac:picMkLst>
        </pc:picChg>
        <pc:picChg chg="add del">
          <ac:chgData name="L Beldham" userId="7423f647-d816-4afc-8fbc-03de34d1b66d" providerId="ADAL" clId="{77B524B6-DA97-497B-B098-C3A3E35A4067}" dt="2025-01-13T08:56:41.953" v="859" actId="478"/>
          <ac:picMkLst>
            <pc:docMk/>
            <pc:sldMk cId="2638696946" sldId="259"/>
            <ac:picMk id="2050" creationId="{577B5D6F-5B84-4E6A-9397-4B7D1B10BB57}"/>
          </ac:picMkLst>
        </pc:picChg>
        <pc:picChg chg="add mod">
          <ac:chgData name="L Beldham" userId="7423f647-d816-4afc-8fbc-03de34d1b66d" providerId="ADAL" clId="{77B524B6-DA97-497B-B098-C3A3E35A4067}" dt="2025-01-13T08:58:42.699" v="894" actId="14100"/>
          <ac:picMkLst>
            <pc:docMk/>
            <pc:sldMk cId="2638696946" sldId="259"/>
            <ac:picMk id="2052" creationId="{AE171B59-35E4-EAA8-1AB0-2AD9CFB033A4}"/>
          </ac:picMkLst>
        </pc:picChg>
        <pc:picChg chg="add mod">
          <ac:chgData name="L Beldham" userId="7423f647-d816-4afc-8fbc-03de34d1b66d" providerId="ADAL" clId="{77B524B6-DA97-497B-B098-C3A3E35A4067}" dt="2025-01-13T10:48:57.875" v="919" actId="14100"/>
          <ac:picMkLst>
            <pc:docMk/>
            <pc:sldMk cId="2638696946" sldId="259"/>
            <ac:picMk id="2058" creationId="{9DCCE62D-1F83-DB47-FBA6-5B374283211A}"/>
          </ac:picMkLst>
        </pc:picChg>
        <pc:picChg chg="del mod">
          <ac:chgData name="L Beldham" userId="7423f647-d816-4afc-8fbc-03de34d1b66d" providerId="ADAL" clId="{77B524B6-DA97-497B-B098-C3A3E35A4067}" dt="2025-01-13T08:55:45.049" v="854" actId="478"/>
          <ac:picMkLst>
            <pc:docMk/>
            <pc:sldMk cId="2638696946" sldId="259"/>
            <ac:picMk id="3078" creationId="{A2AF74A6-A07B-D00F-1215-F95141E4D49C}"/>
          </ac:picMkLst>
        </pc:picChg>
        <pc:picChg chg="del mod">
          <ac:chgData name="L Beldham" userId="7423f647-d816-4afc-8fbc-03de34d1b66d" providerId="ADAL" clId="{77B524B6-DA97-497B-B098-C3A3E35A4067}" dt="2025-01-13T08:55:47.696" v="856" actId="478"/>
          <ac:picMkLst>
            <pc:docMk/>
            <pc:sldMk cId="2638696946" sldId="259"/>
            <ac:picMk id="3080" creationId="{43DB830B-D1F4-B810-C110-DDC8BFEA7037}"/>
          </ac:picMkLst>
        </pc:picChg>
        <pc:picChg chg="del mod">
          <ac:chgData name="L Beldham" userId="7423f647-d816-4afc-8fbc-03de34d1b66d" providerId="ADAL" clId="{77B524B6-DA97-497B-B098-C3A3E35A4067}" dt="2025-01-13T08:55:49.189" v="857" actId="478"/>
          <ac:picMkLst>
            <pc:docMk/>
            <pc:sldMk cId="2638696946" sldId="259"/>
            <ac:picMk id="3084" creationId="{F6627FFA-B434-A674-48B8-7FFD7D120381}"/>
          </ac:picMkLst>
        </pc:picChg>
        <pc:cxnChg chg="add">
          <ac:chgData name="L Beldham" userId="7423f647-d816-4afc-8fbc-03de34d1b66d" providerId="ADAL" clId="{77B524B6-DA97-497B-B098-C3A3E35A4067}" dt="2025-01-13T08:55:33.717" v="853" actId="11529"/>
          <ac:cxnSpMkLst>
            <pc:docMk/>
            <pc:sldMk cId="2638696946" sldId="259"/>
            <ac:cxnSpMk id="13" creationId="{A6CB5C6A-603C-B520-13F3-83EFCEBCC52E}"/>
          </ac:cxnSpMkLst>
        </pc:cxnChg>
      </pc:sldChg>
      <pc:sldChg chg="addSp delSp modSp mod setBg">
        <pc:chgData name="L Beldham" userId="7423f647-d816-4afc-8fbc-03de34d1b66d" providerId="ADAL" clId="{77B524B6-DA97-497B-B098-C3A3E35A4067}" dt="2025-01-08T15:48:17.825" v="758" actId="1076"/>
        <pc:sldMkLst>
          <pc:docMk/>
          <pc:sldMk cId="4041265568" sldId="260"/>
        </pc:sldMkLst>
        <pc:spChg chg="add mod">
          <ac:chgData name="L Beldham" userId="7423f647-d816-4afc-8fbc-03de34d1b66d" providerId="ADAL" clId="{77B524B6-DA97-497B-B098-C3A3E35A4067}" dt="2025-01-08T15:39:58.951" v="419" actId="1076"/>
          <ac:spMkLst>
            <pc:docMk/>
            <pc:sldMk cId="4041265568" sldId="260"/>
            <ac:spMk id="3" creationId="{2DDF9853-DE52-A594-8454-6577B5816AA7}"/>
          </ac:spMkLst>
        </pc:spChg>
        <pc:spChg chg="add mod">
          <ac:chgData name="L Beldham" userId="7423f647-d816-4afc-8fbc-03de34d1b66d" providerId="ADAL" clId="{77B524B6-DA97-497B-B098-C3A3E35A4067}" dt="2025-01-08T15:43:42.924" v="504" actId="1076"/>
          <ac:spMkLst>
            <pc:docMk/>
            <pc:sldMk cId="4041265568" sldId="260"/>
            <ac:spMk id="5" creationId="{ACF44FC1-10B8-BF79-F7E9-2822ADBCB1DF}"/>
          </ac:spMkLst>
        </pc:spChg>
        <pc:spChg chg="add mod">
          <ac:chgData name="L Beldham" userId="7423f647-d816-4afc-8fbc-03de34d1b66d" providerId="ADAL" clId="{77B524B6-DA97-497B-B098-C3A3E35A4067}" dt="2025-01-08T15:44:50.849" v="620" actId="1076"/>
          <ac:spMkLst>
            <pc:docMk/>
            <pc:sldMk cId="4041265568" sldId="260"/>
            <ac:spMk id="7" creationId="{46082757-FFC9-216D-504E-DC4F179FAD37}"/>
          </ac:spMkLst>
        </pc:spChg>
        <pc:spChg chg="add mod">
          <ac:chgData name="L Beldham" userId="7423f647-d816-4afc-8fbc-03de34d1b66d" providerId="ADAL" clId="{77B524B6-DA97-497B-B098-C3A3E35A4067}" dt="2025-01-08T15:48:17.825" v="758" actId="1076"/>
          <ac:spMkLst>
            <pc:docMk/>
            <pc:sldMk cId="4041265568" sldId="260"/>
            <ac:spMk id="8" creationId="{F51C8415-B25B-146C-9A28-E868CBE17C0E}"/>
          </ac:spMkLst>
        </pc:spChg>
        <pc:spChg chg="add mod">
          <ac:chgData name="L Beldham" userId="7423f647-d816-4afc-8fbc-03de34d1b66d" providerId="ADAL" clId="{77B524B6-DA97-497B-B098-C3A3E35A4067}" dt="2025-01-08T15:48:12.334" v="757" actId="113"/>
          <ac:spMkLst>
            <pc:docMk/>
            <pc:sldMk cId="4041265568" sldId="260"/>
            <ac:spMk id="9" creationId="{4AC35882-02D2-5C80-62DD-CE2831B92E4A}"/>
          </ac:spMkLst>
        </pc:spChg>
        <pc:graphicFrameChg chg="mod modGraphic">
          <ac:chgData name="L Beldham" userId="7423f647-d816-4afc-8fbc-03de34d1b66d" providerId="ADAL" clId="{77B524B6-DA97-497B-B098-C3A3E35A4067}" dt="2025-01-08T15:38:13.344" v="375" actId="1076"/>
          <ac:graphicFrameMkLst>
            <pc:docMk/>
            <pc:sldMk cId="4041265568" sldId="260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37:53.586" v="372" actId="1076"/>
          <ac:graphicFrameMkLst>
            <pc:docMk/>
            <pc:sldMk cId="4041265568" sldId="260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77B524B6-DA97-497B-B098-C3A3E35A4067}" dt="2025-01-08T15:38:17.804" v="376" actId="1076"/>
          <ac:graphicFrameMkLst>
            <pc:docMk/>
            <pc:sldMk cId="4041265568" sldId="260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77B524B6-DA97-497B-B098-C3A3E35A4067}" dt="2025-01-08T15:41:40.831" v="496" actId="14100"/>
          <ac:picMkLst>
            <pc:docMk/>
            <pc:sldMk cId="4041265568" sldId="260"/>
            <ac:picMk id="4" creationId="{CB588451-8846-2F11-2680-371356613E43}"/>
          </ac:picMkLst>
        </pc:picChg>
        <pc:picChg chg="mod">
          <ac:chgData name="L Beldham" userId="7423f647-d816-4afc-8fbc-03de34d1b66d" providerId="ADAL" clId="{77B524B6-DA97-497B-B098-C3A3E35A4067}" dt="2025-01-08T15:44:59.587" v="623" actId="14100"/>
          <ac:picMkLst>
            <pc:docMk/>
            <pc:sldMk cId="4041265568" sldId="260"/>
            <ac:picMk id="2058" creationId="{6E044298-A6BB-39C2-7615-2169D3C9E9C7}"/>
          </ac:picMkLst>
        </pc:picChg>
        <pc:picChg chg="add mod">
          <ac:chgData name="L Beldham" userId="7423f647-d816-4afc-8fbc-03de34d1b66d" providerId="ADAL" clId="{77B524B6-DA97-497B-B098-C3A3E35A4067}" dt="2025-01-08T15:39:38.517" v="384" actId="1076"/>
          <ac:picMkLst>
            <pc:docMk/>
            <pc:sldMk cId="4041265568" sldId="260"/>
            <ac:picMk id="4098" creationId="{2C1CC1F3-4A55-3EBC-4DF7-2A78549A8F70}"/>
          </ac:picMkLst>
        </pc:picChg>
        <pc:picChg chg="mod">
          <ac:chgData name="L Beldham" userId="7423f647-d816-4afc-8fbc-03de34d1b66d" providerId="ADAL" clId="{77B524B6-DA97-497B-B098-C3A3E35A4067}" dt="2025-01-08T15:43:31.301" v="501" actId="14100"/>
          <ac:picMkLst>
            <pc:docMk/>
            <pc:sldMk cId="4041265568" sldId="260"/>
            <ac:picMk id="4100" creationId="{9DAE4EF3-6C06-31CD-8FCE-9A31F41FCB61}"/>
          </ac:picMkLst>
        </pc:picChg>
        <pc:picChg chg="add mod">
          <ac:chgData name="L Beldham" userId="7423f647-d816-4afc-8fbc-03de34d1b66d" providerId="ADAL" clId="{77B524B6-DA97-497B-B098-C3A3E35A4067}" dt="2025-01-08T15:43:31.301" v="501" actId="14100"/>
          <ac:picMkLst>
            <pc:docMk/>
            <pc:sldMk cId="4041265568" sldId="260"/>
            <ac:picMk id="4102" creationId="{014148C8-B5FC-7B65-4146-319D973E3414}"/>
          </ac:picMkLst>
        </pc:picChg>
        <pc:picChg chg="add mod">
          <ac:chgData name="L Beldham" userId="7423f647-d816-4afc-8fbc-03de34d1b66d" providerId="ADAL" clId="{77B524B6-DA97-497B-B098-C3A3E35A4067}" dt="2025-01-08T15:47:31.641" v="706" actId="1076"/>
          <ac:picMkLst>
            <pc:docMk/>
            <pc:sldMk cId="4041265568" sldId="260"/>
            <ac:picMk id="4104" creationId="{F29F7DAE-9720-9DAD-9C8A-774784B803D7}"/>
          </ac:picMkLst>
        </pc:picChg>
      </pc:sldChg>
    </pc:docChg>
  </pc:docChgLst>
  <pc:docChgLst>
    <pc:chgData name="T O'Rourke" userId="5e618c87-9a06-4ed4-b9dd-4ba18f06eb8e" providerId="ADAL" clId="{34270BF5-9614-48D0-89E0-A3E5580EAFA3}"/>
    <pc:docChg chg="undo redo custSel modSld">
      <pc:chgData name="T O'Rourke" userId="5e618c87-9a06-4ed4-b9dd-4ba18f06eb8e" providerId="ADAL" clId="{34270BF5-9614-48D0-89E0-A3E5580EAFA3}" dt="2023-12-07T20:59:24.330" v="3830" actId="255"/>
      <pc:docMkLst>
        <pc:docMk/>
      </pc:docMkLst>
      <pc:sldChg chg="addSp delSp modSp mod">
        <pc:chgData name="T O'Rourke" userId="5e618c87-9a06-4ed4-b9dd-4ba18f06eb8e" providerId="ADAL" clId="{34270BF5-9614-48D0-89E0-A3E5580EAFA3}" dt="2023-12-07T20:57:52.121" v="3813" actId="255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34270BF5-9614-48D0-89E0-A3E5580EAFA3}" dt="2023-12-07T20:58:31.277" v="3820" actId="1076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34270BF5-9614-48D0-89E0-A3E5580EAFA3}" dt="2023-12-07T20:58:59.327" v="3825" actId="255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34270BF5-9614-48D0-89E0-A3E5580EAFA3}" dt="2023-12-07T20:59:24.330" v="3830" actId="255"/>
        <pc:sldMkLst>
          <pc:docMk/>
          <pc:sldMk cId="4041265568" sldId="260"/>
        </pc:sldMkLst>
      </pc:sldChg>
    </pc:docChg>
  </pc:docChgLst>
  <pc:docChgLst>
    <pc:chgData name="L Beldham" userId="7423f647-d816-4afc-8fbc-03de34d1b66d" providerId="ADAL" clId="{4934D4BE-EFD7-42F0-B87F-66EDFFCB3CB4}"/>
    <pc:docChg chg="undo custSel modSld">
      <pc:chgData name="L Beldham" userId="7423f647-d816-4afc-8fbc-03de34d1b66d" providerId="ADAL" clId="{4934D4BE-EFD7-42F0-B87F-66EDFFCB3CB4}" dt="2023-11-24T16:06:28.673" v="1487" actId="14100"/>
      <pc:docMkLst>
        <pc:docMk/>
      </pc:docMkLst>
      <pc:sldChg chg="modSp mod">
        <pc:chgData name="L Beldham" userId="7423f647-d816-4afc-8fbc-03de34d1b66d" providerId="ADAL" clId="{4934D4BE-EFD7-42F0-B87F-66EDFFCB3CB4}" dt="2023-11-24T14:52:56.108" v="218" actId="1076"/>
        <pc:sldMkLst>
          <pc:docMk/>
          <pc:sldMk cId="621355628" sldId="257"/>
        </pc:sldMkLst>
      </pc:sldChg>
      <pc:sldChg chg="addSp delSp modSp mod">
        <pc:chgData name="L Beldham" userId="7423f647-d816-4afc-8fbc-03de34d1b66d" providerId="ADAL" clId="{4934D4BE-EFD7-42F0-B87F-66EDFFCB3CB4}" dt="2023-11-24T15:01:43.598" v="496" actId="404"/>
        <pc:sldMkLst>
          <pc:docMk/>
          <pc:sldMk cId="1629863095" sldId="258"/>
        </pc:sldMkLst>
      </pc:sldChg>
      <pc:sldChg chg="addSp delSp modSp mod">
        <pc:chgData name="L Beldham" userId="7423f647-d816-4afc-8fbc-03de34d1b66d" providerId="ADAL" clId="{4934D4BE-EFD7-42F0-B87F-66EDFFCB3CB4}" dt="2023-11-24T15:57:33.024" v="1445" actId="1076"/>
        <pc:sldMkLst>
          <pc:docMk/>
          <pc:sldMk cId="2638696946" sldId="259"/>
        </pc:sldMkLst>
      </pc:sldChg>
      <pc:sldChg chg="addSp delSp modSp mod">
        <pc:chgData name="L Beldham" userId="7423f647-d816-4afc-8fbc-03de34d1b66d" providerId="ADAL" clId="{4934D4BE-EFD7-42F0-B87F-66EDFFCB3CB4}" dt="2023-11-24T16:06:28.673" v="1487" actId="14100"/>
        <pc:sldMkLst>
          <pc:docMk/>
          <pc:sldMk cId="4041265568" sldId="260"/>
        </pc:sldMkLst>
      </pc:sldChg>
    </pc:docChg>
  </pc:docChgLst>
  <pc:docChgLst>
    <pc:chgData name="L Beldham" userId="S::lbeldham@nottinghamacademy.org::7423f647-d816-4afc-8fbc-03de34d1b66d" providerId="AD" clId="Web-{EFB365AE-A540-0F7D-8022-3B54CB256876}"/>
    <pc:docChg chg="modSld">
      <pc:chgData name="L Beldham" userId="S::lbeldham@nottinghamacademy.org::7423f647-d816-4afc-8fbc-03de34d1b66d" providerId="AD" clId="Web-{EFB365AE-A540-0F7D-8022-3B54CB256876}" dt="2023-11-24T14:48:21.180" v="100" actId="1076"/>
      <pc:docMkLst>
        <pc:docMk/>
      </pc:docMkLst>
      <pc:sldChg chg="addSp delSp modSp">
        <pc:chgData name="L Beldham" userId="S::lbeldham@nottinghamacademy.org::7423f647-d816-4afc-8fbc-03de34d1b66d" providerId="AD" clId="Web-{EFB365AE-A540-0F7D-8022-3B54CB256876}" dt="2023-11-24T14:48:21.180" v="100" actId="1076"/>
        <pc:sldMkLst>
          <pc:docMk/>
          <pc:sldMk cId="621355628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7A0FB-22BC-75DA-2D31-64F44F71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80600-BBBC-9ED0-47E3-74905BCA1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40AFA-E22C-8BC1-B4FA-C1AF26EBB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EFE10-98D2-D369-C9ED-E880C079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43A2B-4F5F-E5F9-9277-A682EA01F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4964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B1C48-EE1F-BF83-DD7F-23F6BAED6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2A1AE-92D5-7D92-62B0-BC3DA3F67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B0357-C894-8ADA-6FAC-848C2E1D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4B9F4-ED47-4633-36B1-44401C70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6DEA2-EAB2-0628-758B-060E3DC30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389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B4F18-432E-2097-A2AA-2EAE24961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BF692-6A24-3CA7-598B-FB0C1381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9C21D-328B-FC01-07AF-19FD8D38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3EF90-CDD9-C6EE-C51B-09336DC9B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D0DF1-0D93-3C7B-8C94-266DBB070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264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B692D-D3AA-15DE-7989-EE340539E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45A15-F97A-06D5-FFD2-6582C663F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DC5E7-FAA5-C2E4-7491-E33C4D6B1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BDAC43-6790-FA1B-4FD7-716276196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9C014-B948-71CF-ED43-B1BB3531E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2B863-E69D-1B35-6D3E-E5969CF0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224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5C5E-59B1-22CC-D27E-4287008BC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B96D3-1A0C-F30A-69DC-240EE52BA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49AD3-69AF-03A2-E713-9DE284A055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DF09B9-29F3-75D8-EE04-1365EF5C9A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E7AB3F-475F-84AA-BCB1-955C3366C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2073F-2976-7CF4-3FA4-30DD28820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4EFAA7-7EC2-C394-9E10-27E303D34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026F93-2A83-0463-AEE8-7DDC56485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99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7B138-BE6E-9E56-7760-1C3B1F59F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A8C68B-CDC8-807A-819A-45CA708D2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D04B2A-463D-DB8F-8036-22BB9E0B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5723B2-E22A-B6B1-1A44-AB4F5E44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F3E3B-20AB-E5A6-604B-1E08070CB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62F7EF-2DB7-1801-0265-A7236208F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92F452-0F0A-70D6-F759-29B5AF713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889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111FC-B138-BC07-D957-EF06A70F6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3AE26-3554-0AA0-BB23-3BAF40172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CA7D18-9DE1-3252-36C9-941B7D3EA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A613B-B81C-7CD7-3575-111BB0CB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1764B-12DA-C60F-571F-244F51825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06167E-45AB-2DE2-9265-06793A848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884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2EA19-CBDA-A544-6A23-D17D5B0A0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2573F-650E-A317-63A7-94B488E75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77BD2D-C296-0209-E8C4-A45E18D71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CDD2E-6F76-D646-9A3E-E6DB1D6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B9FB8-5553-5261-713F-1752E5CAD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A1B9-5D3F-FED3-4E55-3C7E680C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845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9371F-A77A-5E50-9F0E-190341D05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F144E-B242-247C-C617-D2BEA50B4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31B02-9635-C729-0B32-9DCDFA797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9A3E9-EAD8-D4CC-56DC-483007C1B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9968B-ACBA-E061-4433-A65E2A2C7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875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BCAD55-312E-D25C-8708-330F3D2218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469EB4-E97C-6A59-093C-0C47FA30D7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D4C6-5E5A-A455-97B1-53B911F3F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6EAEF-6B22-4815-32EB-3153FD497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A3145-0C32-291D-90A0-8260F58FC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91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BC2D76-E076-E157-B8BE-0E837FF9F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2B2A8-9918-E3FB-862B-790361224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E9F3F-66B2-E858-16DF-EF27C192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332BE1-279E-4118-9FE3-7952B079A510}" type="datetimeFigureOut">
              <a:rPr lang="en-US" smtClean="0"/>
              <a:t>1/14/2025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D276D-2CAB-CD72-84F5-43B885298D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154CE-7A62-9739-78E4-AC7525FABA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57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61643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1 - RE 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936581"/>
              </p:ext>
            </p:extLst>
          </p:nvPr>
        </p:nvGraphicFramePr>
        <p:xfrm>
          <a:off x="205117" y="1185591"/>
          <a:ext cx="4678599" cy="2982771"/>
        </p:xfrm>
        <a:graphic>
          <a:graphicData uri="http://schemas.openxmlformats.org/drawingml/2006/table">
            <a:tbl>
              <a:tblPr firstRow="1" firstCol="1" bandRow="1"/>
              <a:tblGrid>
                <a:gridCol w="467859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1692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746551">
                <a:tc>
                  <a:txBody>
                    <a:bodyPr/>
                    <a:lstStyle/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Celebration - 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to do something special for an important event</a:t>
                      </a: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Festival - 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when people join together to celebrate something</a:t>
                      </a: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Religion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guide for what someone believes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 - 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a person who follows the Christian religion</a:t>
                      </a: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Jewish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person who follows the Jewish religion</a:t>
                      </a:r>
                      <a:endParaRPr lang="en-GB" sz="150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Hanukkah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Jewish celebration 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Synagogue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building where Jews worship</a:t>
                      </a:r>
                    </a:p>
                    <a:p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Church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- the building where Christians worship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Jesus -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the son of God </a:t>
                      </a:r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427139"/>
              </p:ext>
            </p:extLst>
          </p:nvPr>
        </p:nvGraphicFramePr>
        <p:xfrm>
          <a:off x="5057156" y="1260935"/>
          <a:ext cx="6579616" cy="3639803"/>
        </p:xfrm>
        <a:graphic>
          <a:graphicData uri="http://schemas.openxmlformats.org/drawingml/2006/table">
            <a:tbl>
              <a:tblPr firstRow="1" firstCol="1" bandRow="1"/>
              <a:tblGrid>
                <a:gridCol w="6579616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37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5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402496">
                <a:tc>
                  <a:txBody>
                    <a:bodyPr/>
                    <a:lstStyle/>
                    <a:p>
                      <a:pPr lvl="0"/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and Judaism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People are unique and belong in different ways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Some people belong to different religions, others not at all.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Some religious stories talk about how we should behave.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Different religions all have different beliefs.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What happens when people are cheerful, honest, kind, thankful, fair or generous?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What happens when people are unkind, ungrateful, untruthful, unfair or mean?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Christians worship in a church.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Jesus is the main character in many Christian stories.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Jewish people worship in a Synagogue.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5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Songs help spread important messages to others.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561105"/>
              </p:ext>
            </p:extLst>
          </p:nvPr>
        </p:nvGraphicFramePr>
        <p:xfrm>
          <a:off x="4719023" y="186393"/>
          <a:ext cx="725588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855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203583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14444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Myself and Caring for Others</a:t>
                      </a:r>
                    </a:p>
                    <a:p>
                      <a:r>
                        <a:rPr lang="en-US" i="1" dirty="0"/>
                        <a:t>How do we show we care for others? Why does it matter?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1034" name="Picture 10" descr="Image result for jesus and the lost sheep">
            <a:extLst>
              <a:ext uri="{FF2B5EF4-FFF2-40B4-BE49-F238E27FC236}">
                <a16:creationId xmlns:a16="http://schemas.microsoft.com/office/drawing/2014/main" id="{DC50EDD0-33D3-439C-2247-31D6902AC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1272" y="4907360"/>
            <a:ext cx="1838599" cy="185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3558325-B12C-130A-1D7E-9481A41688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417252"/>
              </p:ext>
            </p:extLst>
          </p:nvPr>
        </p:nvGraphicFramePr>
        <p:xfrm>
          <a:off x="5350496" y="4936372"/>
          <a:ext cx="4860776" cy="123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0388">
                  <a:extLst>
                    <a:ext uri="{9D8B030D-6E8A-4147-A177-3AD203B41FA5}">
                      <a16:colId xmlns:a16="http://schemas.microsoft.com/office/drawing/2014/main" val="555459354"/>
                    </a:ext>
                  </a:extLst>
                </a:gridCol>
                <a:gridCol w="2430388">
                  <a:extLst>
                    <a:ext uri="{9D8B030D-6E8A-4147-A177-3AD203B41FA5}">
                      <a16:colId xmlns:a16="http://schemas.microsoft.com/office/drawing/2014/main" val="252872053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/>
                        <a:t>Religious stories/songs: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434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700" b="1"/>
                        <a:t>Christianity:</a:t>
                      </a:r>
                    </a:p>
                    <a:p>
                      <a:r>
                        <a:rPr lang="en-US" sz="1700"/>
                        <a:t>The Lost sheep </a:t>
                      </a:r>
                    </a:p>
                    <a:p>
                      <a:pPr lvl="0">
                        <a:buNone/>
                      </a:pPr>
                      <a:r>
                        <a:rPr lang="en-US" sz="1700"/>
                        <a:t>Jewish Palm 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700" b="1" dirty="0"/>
                        <a:t>Judaism:</a:t>
                      </a:r>
                    </a:p>
                    <a:p>
                      <a:pPr lvl="0">
                        <a:buNone/>
                      </a:pPr>
                      <a:r>
                        <a:rPr lang="en-US" sz="1700" dirty="0"/>
                        <a:t>The Song of David 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968095"/>
                  </a:ext>
                </a:extLst>
              </a:tr>
            </a:tbl>
          </a:graphicData>
        </a:graphic>
      </p:graphicFrame>
      <p:pic>
        <p:nvPicPr>
          <p:cNvPr id="1026" name="Picture 2" descr="St Mary's Church Nottingham City Centre - Visit Nottinghamshire">
            <a:extLst>
              <a:ext uri="{FF2B5EF4-FFF2-40B4-BE49-F238E27FC236}">
                <a16:creationId xmlns:a16="http://schemas.microsoft.com/office/drawing/2014/main" id="{6CA04C73-CA99-71CB-B163-CD3074B93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" y="4300698"/>
            <a:ext cx="3181337" cy="185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CB1C4B-D339-AC1B-BD04-40F799808160}"/>
              </a:ext>
            </a:extLst>
          </p:cNvPr>
          <p:cNvSpPr txBox="1"/>
          <p:nvPr/>
        </p:nvSpPr>
        <p:spPr>
          <a:xfrm>
            <a:off x="2810666" y="4354069"/>
            <a:ext cx="2297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St Mary’s Church, </a:t>
            </a:r>
          </a:p>
          <a:p>
            <a:r>
              <a:rPr lang="en-GB" sz="1400" b="1" dirty="0"/>
              <a:t>Nottingham City Centre </a:t>
            </a:r>
          </a:p>
        </p:txBody>
      </p:sp>
      <p:pic>
        <p:nvPicPr>
          <p:cNvPr id="1028" name="Picture 4" descr="Wesleyan Chapel / Nottingham Hebrew Congregation Synagogue">
            <a:extLst>
              <a:ext uri="{FF2B5EF4-FFF2-40B4-BE49-F238E27FC236}">
                <a16:creationId xmlns:a16="http://schemas.microsoft.com/office/drawing/2014/main" id="{1CE74903-AC47-D64A-F492-64D2EE83AE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7" r="12128"/>
          <a:stretch/>
        </p:blipFill>
        <p:spPr bwMode="auto">
          <a:xfrm>
            <a:off x="3167405" y="5104574"/>
            <a:ext cx="1985536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6B03A8-6D33-EFD0-325F-4545D1D6BE50}"/>
              </a:ext>
            </a:extLst>
          </p:cNvPr>
          <p:cNvSpPr txBox="1"/>
          <p:nvPr/>
        </p:nvSpPr>
        <p:spPr>
          <a:xfrm>
            <a:off x="650703" y="6279378"/>
            <a:ext cx="2239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Nottingham Synagogue</a:t>
            </a:r>
          </a:p>
        </p:txBody>
      </p:sp>
      <p:pic>
        <p:nvPicPr>
          <p:cNvPr id="7" name="Picture 8" descr="Image result for hymns cartoon">
            <a:extLst>
              <a:ext uri="{FF2B5EF4-FFF2-40B4-BE49-F238E27FC236}">
                <a16:creationId xmlns:a16="http://schemas.microsoft.com/office/drawing/2014/main" id="{1B832FDC-9811-8B57-9DAE-B74C5A9E5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874" y="5941059"/>
            <a:ext cx="1407633" cy="79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0D8D8C-71A8-4C5F-83CB-8E54ACBD8389}"/>
              </a:ext>
            </a:extLst>
          </p:cNvPr>
          <p:cNvSpPr txBox="1"/>
          <p:nvPr/>
        </p:nvSpPr>
        <p:spPr>
          <a:xfrm>
            <a:off x="10026502" y="4448658"/>
            <a:ext cx="1699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The lost sheep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A19BF57-68F7-97A8-5BAF-497243692590}"/>
              </a:ext>
            </a:extLst>
          </p:cNvPr>
          <p:cNvCxnSpPr/>
          <p:nvPr/>
        </p:nvCxnSpPr>
        <p:spPr>
          <a:xfrm>
            <a:off x="11810212" y="4615679"/>
            <a:ext cx="0" cy="2616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D463BEE-AF70-1ADE-E112-361B18506993}"/>
              </a:ext>
            </a:extLst>
          </p:cNvPr>
          <p:cNvCxnSpPr/>
          <p:nvPr/>
        </p:nvCxnSpPr>
        <p:spPr>
          <a:xfrm>
            <a:off x="1924493" y="6741004"/>
            <a:ext cx="96592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46C9C41-B086-51C2-CFA4-6413F1702C5C}"/>
              </a:ext>
            </a:extLst>
          </p:cNvPr>
          <p:cNvCxnSpPr/>
          <p:nvPr/>
        </p:nvCxnSpPr>
        <p:spPr>
          <a:xfrm flipH="1">
            <a:off x="3253563" y="4936372"/>
            <a:ext cx="80807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638597"/>
              </p:ext>
            </p:extLst>
          </p:nvPr>
        </p:nvGraphicFramePr>
        <p:xfrm>
          <a:off x="248266" y="1166632"/>
          <a:ext cx="4678599" cy="1741046"/>
        </p:xfrm>
        <a:graphic>
          <a:graphicData uri="http://schemas.openxmlformats.org/drawingml/2006/table">
            <a:tbl>
              <a:tblPr firstRow="1" firstCol="1" bandRow="1"/>
              <a:tblGrid>
                <a:gridCol w="467859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1683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6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1489014"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Religion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guide for what someone believes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 -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a person who follows the Christian religion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Church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- the building where Christians worship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Symbol –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something that has a meaning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God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– the creator of the universe 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Bible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Holy book of Christians </a:t>
                      </a: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680696"/>
              </p:ext>
            </p:extLst>
          </p:nvPr>
        </p:nvGraphicFramePr>
        <p:xfrm>
          <a:off x="5284900" y="1395011"/>
          <a:ext cx="6503854" cy="4760723"/>
        </p:xfrm>
        <a:graphic>
          <a:graphicData uri="http://schemas.openxmlformats.org/drawingml/2006/table">
            <a:tbl>
              <a:tblPr firstRow="1" firstCol="1" bandRow="1"/>
              <a:tblGrid>
                <a:gridCol w="650385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1921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Substantive knowledge:</a:t>
                      </a:r>
                      <a:endParaRPr lang="en-GB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275563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bible is a special book which is made up of the Old and New Testament.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Christians believe that Jesus was the son of God.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bible contains many stories about Jesus.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New Testament teaches Christians about the life of Jesus.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 parable is a story with a moral.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believe God came to earth to help people.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Many of the stories tell of Jesus’ miracles.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Christians believe Christmas is celebrated to remember the birth of Jesus Christ. </a:t>
                      </a:r>
                      <a:endParaRPr lang="en-US" sz="1600" b="0" i="0" u="none" strike="noStrike" kern="1200" noProof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Christmas is celebrated by people around the world, whether they are Christians or not. </a:t>
                      </a:r>
                      <a:endParaRPr lang="en-US" sz="1600" b="0" i="0" u="none" strike="noStrike" kern="1200" noProof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Advent is when Christians prepare for Jesus’ arrival.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Advent traditions include wreaths, candles, calendars and making a crib scene. </a:t>
                      </a:r>
                      <a:endParaRPr lang="en-US" sz="1600" b="0" i="0" u="none" strike="noStrike" kern="1200" noProof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600" b="0" kern="120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0856713"/>
              </p:ext>
            </p:extLst>
          </p:nvPr>
        </p:nvGraphicFramePr>
        <p:xfrm>
          <a:off x="4926865" y="300979"/>
          <a:ext cx="7049462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1260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083997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74205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Beliefs and Teachings</a:t>
                      </a:r>
                    </a:p>
                    <a:p>
                      <a:r>
                        <a:rPr lang="en-US" sz="1400" i="1" dirty="0"/>
                        <a:t>What can we learn from them? How do religious stories make a difference to people’s lives?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2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54" name="Picture 6" descr="Image result for feeding the 5000 cartoon">
            <a:extLst>
              <a:ext uri="{FF2B5EF4-FFF2-40B4-BE49-F238E27FC236}">
                <a16:creationId xmlns:a16="http://schemas.microsoft.com/office/drawing/2014/main" id="{AEFBF67B-9596-5BC4-3947-F96FDD0F1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68" y="3594863"/>
            <a:ext cx="2234944" cy="167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healing the ten lepers cartoon">
            <a:extLst>
              <a:ext uri="{FF2B5EF4-FFF2-40B4-BE49-F238E27FC236}">
                <a16:creationId xmlns:a16="http://schemas.microsoft.com/office/drawing/2014/main" id="{FDAE6DA3-D23D-2EA7-7569-B109482C9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75" y="5437526"/>
            <a:ext cx="1291099" cy="128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440DD5A-E255-EFE6-0688-2E6F2E98E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502174"/>
              </p:ext>
            </p:extLst>
          </p:nvPr>
        </p:nvGraphicFramePr>
        <p:xfrm>
          <a:off x="212656" y="3203065"/>
          <a:ext cx="2529398" cy="168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9398">
                  <a:extLst>
                    <a:ext uri="{9D8B030D-6E8A-4147-A177-3AD203B41FA5}">
                      <a16:colId xmlns:a16="http://schemas.microsoft.com/office/drawing/2014/main" val="11735955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>
                          <a:latin typeface="+mj-lt"/>
                          <a:cs typeface="Calibri" panose="020F0502020204030204" pitchFamily="34" charset="0"/>
                        </a:rPr>
                        <a:t>Religious Stories:</a:t>
                      </a:r>
                      <a:endParaRPr lang="en-GB" sz="1600"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636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b="1" dirty="0">
                          <a:latin typeface="+mj-lt"/>
                          <a:cs typeface="Calibri" panose="020F0502020204030204" pitchFamily="34" charset="0"/>
                        </a:rPr>
                        <a:t>Christianity: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>
                          <a:latin typeface="+mj-lt"/>
                          <a:cs typeface="Calibri" panose="020F0502020204030204" pitchFamily="34" charset="0"/>
                        </a:rPr>
                        <a:t>The Nativity story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>
                          <a:latin typeface="+mj-lt"/>
                          <a:cs typeface="Calibri" panose="020F0502020204030204" pitchFamily="34" charset="0"/>
                        </a:rPr>
                        <a:t>Healing the Blind Man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>
                          <a:latin typeface="+mj-lt"/>
                          <a:cs typeface="Calibri" panose="020F0502020204030204" pitchFamily="34" charset="0"/>
                        </a:rPr>
                        <a:t>Feeding the 5000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>
                          <a:latin typeface="+mj-lt"/>
                          <a:cs typeface="Calibri" panose="020F0502020204030204" pitchFamily="34" charset="0"/>
                        </a:rPr>
                        <a:t>The lost coin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753324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7C32497-893F-F0DD-4BA9-B832164FFC0A}"/>
              </a:ext>
            </a:extLst>
          </p:cNvPr>
          <p:cNvSpPr txBox="1"/>
          <p:nvPr/>
        </p:nvSpPr>
        <p:spPr>
          <a:xfrm>
            <a:off x="3168979" y="3140742"/>
            <a:ext cx="194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Feeding the 5000</a:t>
            </a:r>
          </a:p>
        </p:txBody>
      </p:sp>
      <p:pic>
        <p:nvPicPr>
          <p:cNvPr id="5" name="Picture 2" descr="Advent Candle Lighting at Home | Bradford UCC">
            <a:extLst>
              <a:ext uri="{FF2B5EF4-FFF2-40B4-BE49-F238E27FC236}">
                <a16:creationId xmlns:a16="http://schemas.microsoft.com/office/drawing/2014/main" id="{755745A2-98DF-6931-06D4-59B6B4C8C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578" y="5495233"/>
            <a:ext cx="1659380" cy="124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C529FC-64D5-4017-AFC1-2EF7FFE79DBA}"/>
              </a:ext>
            </a:extLst>
          </p:cNvPr>
          <p:cNvSpPr txBox="1"/>
          <p:nvPr/>
        </p:nvSpPr>
        <p:spPr>
          <a:xfrm>
            <a:off x="4588377" y="6189325"/>
            <a:ext cx="1797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Advent candles</a:t>
            </a:r>
          </a:p>
          <a:p>
            <a:r>
              <a:rPr lang="en-GB" b="1" dirty="0"/>
              <a:t>in church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C35B2F-121C-34AE-2E17-4A84DB229367}"/>
              </a:ext>
            </a:extLst>
          </p:cNvPr>
          <p:cNvSpPr txBox="1"/>
          <p:nvPr/>
        </p:nvSpPr>
        <p:spPr>
          <a:xfrm>
            <a:off x="248266" y="5032961"/>
            <a:ext cx="2472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Healing the blind man</a:t>
            </a:r>
          </a:p>
        </p:txBody>
      </p:sp>
      <p:pic>
        <p:nvPicPr>
          <p:cNvPr id="9" name="Picture 4" descr="Traditional Nativity backdrop - Mybackdrop.co.uk">
            <a:extLst>
              <a:ext uri="{FF2B5EF4-FFF2-40B4-BE49-F238E27FC236}">
                <a16:creationId xmlns:a16="http://schemas.microsoft.com/office/drawing/2014/main" id="{61123F54-481E-CFAA-E35A-42A15D032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405" y="5507768"/>
            <a:ext cx="1990837" cy="132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6A9B77C-6D37-EAE9-2B71-C93EF99D6942}"/>
              </a:ext>
            </a:extLst>
          </p:cNvPr>
          <p:cNvSpPr txBox="1"/>
          <p:nvPr/>
        </p:nvSpPr>
        <p:spPr>
          <a:xfrm>
            <a:off x="8250458" y="6352388"/>
            <a:ext cx="1720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Nativity scene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EC15AA8-2129-9641-CDC1-3D7BCB200419}"/>
              </a:ext>
            </a:extLst>
          </p:cNvPr>
          <p:cNvCxnSpPr/>
          <p:nvPr/>
        </p:nvCxnSpPr>
        <p:spPr>
          <a:xfrm flipH="1">
            <a:off x="1805243" y="5437526"/>
            <a:ext cx="259680" cy="25384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9196826-12D4-DA23-7869-8B88F66A6800}"/>
              </a:ext>
            </a:extLst>
          </p:cNvPr>
          <p:cNvCxnSpPr/>
          <p:nvPr/>
        </p:nvCxnSpPr>
        <p:spPr>
          <a:xfrm>
            <a:off x="3296093" y="3510074"/>
            <a:ext cx="90833" cy="26529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BD99AAE-83C4-D59E-15DF-A09EE48EB93D}"/>
              </a:ext>
            </a:extLst>
          </p:cNvPr>
          <p:cNvCxnSpPr/>
          <p:nvPr/>
        </p:nvCxnSpPr>
        <p:spPr>
          <a:xfrm>
            <a:off x="9399181" y="6273209"/>
            <a:ext cx="56422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980D179-BEB7-2D0A-239E-F89D42BAB654}"/>
              </a:ext>
            </a:extLst>
          </p:cNvPr>
          <p:cNvCxnSpPr/>
          <p:nvPr/>
        </p:nvCxnSpPr>
        <p:spPr>
          <a:xfrm>
            <a:off x="5826642" y="6630194"/>
            <a:ext cx="35087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8ADEABA-CD9B-BDC9-162B-ACFB38862149}"/>
              </a:ext>
            </a:extLst>
          </p:cNvPr>
          <p:cNvCxnSpPr/>
          <p:nvPr/>
        </p:nvCxnSpPr>
        <p:spPr>
          <a:xfrm flipH="1">
            <a:off x="4038011" y="5865230"/>
            <a:ext cx="332608" cy="2924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42C0441E-5695-C074-88DB-9A8CFB074537}"/>
              </a:ext>
            </a:extLst>
          </p:cNvPr>
          <p:cNvSpPr txBox="1"/>
          <p:nvPr/>
        </p:nvSpPr>
        <p:spPr>
          <a:xfrm>
            <a:off x="3800427" y="5305825"/>
            <a:ext cx="1318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lost coin </a:t>
            </a:r>
          </a:p>
        </p:txBody>
      </p:sp>
      <p:pic>
        <p:nvPicPr>
          <p:cNvPr id="17" name="Picture 2" descr="Image result for the lost coin">
            <a:extLst>
              <a:ext uri="{FF2B5EF4-FFF2-40B4-BE49-F238E27FC236}">
                <a16:creationId xmlns:a16="http://schemas.microsoft.com/office/drawing/2014/main" id="{5B828D22-D7C6-48E0-C4B6-06BB23952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565" y="5455574"/>
            <a:ext cx="1260412" cy="128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863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782849"/>
              </p:ext>
            </p:extLst>
          </p:nvPr>
        </p:nvGraphicFramePr>
        <p:xfrm>
          <a:off x="168357" y="976876"/>
          <a:ext cx="4514551" cy="3939039"/>
        </p:xfrm>
        <a:graphic>
          <a:graphicData uri="http://schemas.openxmlformats.org/drawingml/2006/table">
            <a:tbl>
              <a:tblPr firstRow="1" firstCol="1" bandRow="1"/>
              <a:tblGrid>
                <a:gridCol w="4514551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316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5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02819"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Religion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guide for what someone believes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 - 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a person who follows the Christian religion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Church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- the building where Christians worship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Symbol – </a:t>
                      </a:r>
                      <a:r>
                        <a:rPr lang="en-GB" sz="15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something that has a meaning 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Thankful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wanting to thank someone</a:t>
                      </a: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Faith  -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a belief and trust in God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Belief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feeling that someone or something exists or is true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5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Christmas- </a:t>
                      </a: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A Christian festival celebrating the birth of Jesus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5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Worship –</a:t>
                      </a: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giving thanks and praise to God/Gods through prayer and singing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5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Synagogue- </a:t>
                      </a: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The building where Jewish people worship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718336"/>
              </p:ext>
            </p:extLst>
          </p:nvPr>
        </p:nvGraphicFramePr>
        <p:xfrm>
          <a:off x="4954370" y="1081536"/>
          <a:ext cx="6695135" cy="5000244"/>
        </p:xfrm>
        <a:graphic>
          <a:graphicData uri="http://schemas.openxmlformats.org/drawingml/2006/table">
            <a:tbl>
              <a:tblPr firstRow="1" firstCol="1" bandRow="1"/>
              <a:tblGrid>
                <a:gridCol w="669513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162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5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916192">
                <a:tc>
                  <a:txBody>
                    <a:bodyPr/>
                    <a:lstStyle/>
                    <a:p>
                      <a:pPr lvl="0"/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and Judaism</a:t>
                      </a:r>
                      <a:endParaRPr lang="en-GB" sz="15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 festival is a celebration where people may remember stories, have special food, give gifts and gather together.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 and Jewish people hold weekly celebrations.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worship in a Church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Jews worship in a Synagogue.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celebrate the Harvest Festival to give thanks to God for all the good things he gives them.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 celebrations include Advent, Christmas and Easter.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Easter is the most important Christian festival.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cross is an important symbol for Christians.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Hanukah is an important festival which Jewish people celebrate each year.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Hanukah is known as The Festival of Lights.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Jews light oil lamps as part of the celebration.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5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Other religions to explore: Islam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Muslims celebrate Eid.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Eid is a time to thank Allah.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Muslims celebrate with prayers and a big meal.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5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612692"/>
              </p:ext>
            </p:extLst>
          </p:nvPr>
        </p:nvGraphicFramePr>
        <p:xfrm>
          <a:off x="4782060" y="253036"/>
          <a:ext cx="728895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303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03559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520328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Topic: Celebrations and Festivals</a:t>
                      </a:r>
                    </a:p>
                    <a:p>
                      <a:r>
                        <a:rPr lang="en-US" i="1"/>
                        <a:t>Who celebrates what and why?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3&amp;4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074" name="Picture 2" descr="Image result for christmas star christians ">
            <a:extLst>
              <a:ext uri="{FF2B5EF4-FFF2-40B4-BE49-F238E27FC236}">
                <a16:creationId xmlns:a16="http://schemas.microsoft.com/office/drawing/2014/main" id="{2A1C45EA-25B0-7E4A-329D-7F67E2C02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7508" y="10600089"/>
            <a:ext cx="137327" cy="19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E0E98EE0-8C3A-729F-EBF7-D6BF913A27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392903"/>
              </p:ext>
            </p:extLst>
          </p:nvPr>
        </p:nvGraphicFramePr>
        <p:xfrm>
          <a:off x="182975" y="5082158"/>
          <a:ext cx="1762934" cy="15280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2934">
                  <a:extLst>
                    <a:ext uri="{9D8B030D-6E8A-4147-A177-3AD203B41FA5}">
                      <a16:colId xmlns:a16="http://schemas.microsoft.com/office/drawing/2014/main" val="4161655534"/>
                    </a:ext>
                  </a:extLst>
                </a:gridCol>
              </a:tblGrid>
              <a:tr h="369825">
                <a:tc>
                  <a:txBody>
                    <a:bodyPr/>
                    <a:lstStyle/>
                    <a:p>
                      <a:r>
                        <a:rPr lang="en-US" sz="1400">
                          <a:latin typeface="+mj-lt"/>
                          <a:cs typeface="Calibri" panose="020F0502020204030204" pitchFamily="34" charset="0"/>
                        </a:rPr>
                        <a:t>Religious stories:</a:t>
                      </a:r>
                      <a:endParaRPr lang="en-GB" sz="1400"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269744"/>
                  </a:ext>
                </a:extLst>
              </a:tr>
              <a:tr h="516741">
                <a:tc>
                  <a:txBody>
                    <a:bodyPr/>
                    <a:lstStyle/>
                    <a:p>
                      <a:r>
                        <a:rPr lang="en-US" sz="1400" b="1" dirty="0">
                          <a:latin typeface="+mj-lt"/>
                          <a:cs typeface="Calibri" panose="020F0502020204030204" pitchFamily="34" charset="0"/>
                        </a:rPr>
                        <a:t>Christianity:</a:t>
                      </a:r>
                    </a:p>
                    <a:p>
                      <a:r>
                        <a:rPr lang="en-US" sz="1400" dirty="0">
                          <a:latin typeface="+mj-lt"/>
                          <a:cs typeface="Calibri" panose="020F0502020204030204" pitchFamily="34" charset="0"/>
                        </a:rPr>
                        <a:t>Easter Story </a:t>
                      </a:r>
                    </a:p>
                    <a:p>
                      <a:endParaRPr lang="en-US" sz="1400" dirty="0">
                        <a:latin typeface="+mj-lt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400" b="1" dirty="0">
                          <a:latin typeface="+mj-lt"/>
                          <a:cs typeface="Calibri" panose="020F0502020204030204" pitchFamily="34" charset="0"/>
                        </a:rPr>
                        <a:t>Judaism:</a:t>
                      </a:r>
                    </a:p>
                    <a:p>
                      <a:r>
                        <a:rPr lang="en-US" sz="1400" b="0" dirty="0">
                          <a:latin typeface="+mj-lt"/>
                          <a:cs typeface="Calibri" panose="020F0502020204030204" pitchFamily="34" charset="0"/>
                        </a:rPr>
                        <a:t>Story of Hanukah</a:t>
                      </a:r>
                      <a:endParaRPr lang="en-GB" sz="1400" b="0" dirty="0"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1339379"/>
                  </a:ext>
                </a:extLst>
              </a:tr>
            </a:tbl>
          </a:graphicData>
        </a:graphic>
      </p:graphicFrame>
      <p:pic>
        <p:nvPicPr>
          <p:cNvPr id="4" name="Picture 2" descr="Jesus Carrying the Cross Bible Story Easter New Jesus Cross Testament KS1">
            <a:extLst>
              <a:ext uri="{FF2B5EF4-FFF2-40B4-BE49-F238E27FC236}">
                <a16:creationId xmlns:a16="http://schemas.microsoft.com/office/drawing/2014/main" id="{A4BF3E8D-06DA-ED60-9516-F61B4705E7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0" r="26452"/>
          <a:stretch/>
        </p:blipFill>
        <p:spPr bwMode="auto">
          <a:xfrm>
            <a:off x="2258719" y="5041318"/>
            <a:ext cx="1539437" cy="175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t Mary's Church Nottingham City Centre - Visit Nottinghamshire">
            <a:extLst>
              <a:ext uri="{FF2B5EF4-FFF2-40B4-BE49-F238E27FC236}">
                <a16:creationId xmlns:a16="http://schemas.microsoft.com/office/drawing/2014/main" id="{0031177B-0850-2CCC-B410-A372C7A36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03" y="5951295"/>
            <a:ext cx="1565257" cy="91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62D173-6FCB-E208-CCD1-7603AF703AED}"/>
              </a:ext>
            </a:extLst>
          </p:cNvPr>
          <p:cNvSpPr txBox="1"/>
          <p:nvPr/>
        </p:nvSpPr>
        <p:spPr>
          <a:xfrm>
            <a:off x="5276889" y="6330631"/>
            <a:ext cx="1004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Church</a:t>
            </a:r>
            <a:r>
              <a:rPr lang="en-GB" dirty="0"/>
              <a:t> </a:t>
            </a:r>
          </a:p>
        </p:txBody>
      </p:sp>
      <p:pic>
        <p:nvPicPr>
          <p:cNvPr id="9" name="Picture 4" descr="Wesleyan Chapel / Nottingham Hebrew Congregation Synagogue">
            <a:extLst>
              <a:ext uri="{FF2B5EF4-FFF2-40B4-BE49-F238E27FC236}">
                <a16:creationId xmlns:a16="http://schemas.microsoft.com/office/drawing/2014/main" id="{08A1A2D8-5741-F62E-F154-37EFE233B4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7" r="12128"/>
          <a:stretch/>
        </p:blipFill>
        <p:spPr bwMode="auto">
          <a:xfrm>
            <a:off x="6168323" y="5923741"/>
            <a:ext cx="1065308" cy="91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B9577B-18B3-B337-DFEA-8BBB36207AF0}"/>
              </a:ext>
            </a:extLst>
          </p:cNvPr>
          <p:cNvSpPr txBox="1"/>
          <p:nvPr/>
        </p:nvSpPr>
        <p:spPr>
          <a:xfrm>
            <a:off x="7228976" y="6353490"/>
            <a:ext cx="1332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Synagogue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DBF347-5F9D-568B-951B-6E12BD85C048}"/>
              </a:ext>
            </a:extLst>
          </p:cNvPr>
          <p:cNvSpPr txBox="1"/>
          <p:nvPr/>
        </p:nvSpPr>
        <p:spPr>
          <a:xfrm>
            <a:off x="3349282" y="5041318"/>
            <a:ext cx="11611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The Easter</a:t>
            </a:r>
          </a:p>
          <a:p>
            <a:r>
              <a:rPr lang="en-GB" sz="1600" b="1" dirty="0"/>
              <a:t> story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6CB5C6A-603C-B520-13F3-83EFCEBCC52E}"/>
              </a:ext>
            </a:extLst>
          </p:cNvPr>
          <p:cNvCxnSpPr>
            <a:stCxn id="5" idx="2"/>
          </p:cNvCxnSpPr>
          <p:nvPr/>
        </p:nvCxnSpPr>
        <p:spPr>
          <a:xfrm flipH="1">
            <a:off x="3434316" y="5626093"/>
            <a:ext cx="495542" cy="45568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hristian Harvest Festival">
            <a:extLst>
              <a:ext uri="{FF2B5EF4-FFF2-40B4-BE49-F238E27FC236}">
                <a16:creationId xmlns:a16="http://schemas.microsoft.com/office/drawing/2014/main" id="{AE171B59-35E4-EAA8-1AB0-2AD9CFB03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066" y="4247084"/>
            <a:ext cx="2905901" cy="145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55E6D50-A6DF-786D-7BD8-0069C62D43D4}"/>
              </a:ext>
            </a:extLst>
          </p:cNvPr>
          <p:cNvSpPr txBox="1"/>
          <p:nvPr/>
        </p:nvSpPr>
        <p:spPr>
          <a:xfrm>
            <a:off x="9070613" y="4292494"/>
            <a:ext cx="16869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Harvest festival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82183FF-298A-BBD1-C4D6-D8E9F6A83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24835" y="5664172"/>
            <a:ext cx="1577901" cy="11743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63E5468-B2A7-0749-C2B8-CE4AEADF8FD3}"/>
              </a:ext>
            </a:extLst>
          </p:cNvPr>
          <p:cNvSpPr txBox="1"/>
          <p:nvPr/>
        </p:nvSpPr>
        <p:spPr>
          <a:xfrm>
            <a:off x="10245839" y="5711911"/>
            <a:ext cx="10234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Hanukah</a:t>
            </a:r>
          </a:p>
        </p:txBody>
      </p:sp>
      <p:pic>
        <p:nvPicPr>
          <p:cNvPr id="2058" name="Picture 10" descr="Ramadan iftar Eid. Muslim family has dinner at home. Table with ...">
            <a:extLst>
              <a:ext uri="{FF2B5EF4-FFF2-40B4-BE49-F238E27FC236}">
                <a16:creationId xmlns:a16="http://schemas.microsoft.com/office/drawing/2014/main" id="{9DCCE62D-1F83-DB47-FBA6-5B3742832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135" y="5887240"/>
            <a:ext cx="1692664" cy="95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360231B-F58D-EC0E-2A79-BC72B7FE6D26}"/>
              </a:ext>
            </a:extLst>
          </p:cNvPr>
          <p:cNvSpPr txBox="1"/>
          <p:nvPr/>
        </p:nvSpPr>
        <p:spPr>
          <a:xfrm>
            <a:off x="8953225" y="6156554"/>
            <a:ext cx="514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Eid</a:t>
            </a:r>
          </a:p>
        </p:txBody>
      </p:sp>
    </p:spTree>
    <p:extLst>
      <p:ext uri="{BB962C8B-B14F-4D97-AF65-F5344CB8AC3E}">
        <p14:creationId xmlns:p14="http://schemas.microsoft.com/office/powerpoint/2010/main" val="263869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896214"/>
              </p:ext>
            </p:extLst>
          </p:nvPr>
        </p:nvGraphicFramePr>
        <p:xfrm>
          <a:off x="188723" y="975073"/>
          <a:ext cx="4678599" cy="2757840"/>
        </p:xfrm>
        <a:graphic>
          <a:graphicData uri="http://schemas.openxmlformats.org/drawingml/2006/table">
            <a:tbl>
              <a:tblPr firstRow="1" firstCol="1" bandRow="1"/>
              <a:tblGrid>
                <a:gridCol w="467859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16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52162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Torah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contains the words of the Jewish bible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Bimah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raised platform in the synagogue where the Torah is read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Altar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raised area in a church where people can honour God with offerings.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Font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Holds sacred water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Worship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Showing you follow a belief by your actions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Holiness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Trying to be like God in your behaviour and actions </a:t>
                      </a:r>
                    </a:p>
                    <a:p>
                      <a:pPr lvl="0">
                        <a:buNone/>
                      </a:pPr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Sacred – 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special religious meaning</a:t>
                      </a: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917960"/>
              </p:ext>
            </p:extLst>
          </p:nvPr>
        </p:nvGraphicFramePr>
        <p:xfrm>
          <a:off x="5295015" y="1294771"/>
          <a:ext cx="6516114" cy="3992091"/>
        </p:xfrm>
        <a:graphic>
          <a:graphicData uri="http://schemas.openxmlformats.org/drawingml/2006/table">
            <a:tbl>
              <a:tblPr firstRow="1" firstCol="1" bandRow="1"/>
              <a:tblGrid>
                <a:gridCol w="651611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095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5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755871">
                <a:tc>
                  <a:txBody>
                    <a:bodyPr/>
                    <a:lstStyle/>
                    <a:p>
                      <a:pPr lvl="0"/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and Judaism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Bible is a special book used by Christians.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believe the Bible tells them how they should live.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church is a holy building for Christians to worship God.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 cross reminds Christians that Jesus died on a cross. 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Candles are lit in church to represent God’s love.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synagogue is a holy building for Jews to worship God.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Men and women sit separately in a synagogue.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In a synagogue, everyone must wear a hat, apart from unmarried women.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Siddur is the main prayer book.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 rabbi is a spiritual leader of a synagogue.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Torah is a Jewish scroll and it is written in Hebrew.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Ark is a cupboard in which the Torah scrolls are kept.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Holy buildings are often used to pray, sing, worship, learn.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Weddings, baptisms and funerals are often held in holy buildings.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989463"/>
              </p:ext>
            </p:extLst>
          </p:nvPr>
        </p:nvGraphicFramePr>
        <p:xfrm>
          <a:off x="4889629" y="179751"/>
          <a:ext cx="69215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59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004441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232467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600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Topic: Symbols in religious worship and practice</a:t>
                      </a:r>
                    </a:p>
                    <a:p>
                      <a:r>
                        <a:rPr lang="en-US" sz="1400" i="1" dirty="0"/>
                        <a:t>In what ways are churches/synagogues important to believers?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Term: 5&amp;6</a:t>
                      </a:r>
                    </a:p>
                    <a:p>
                      <a:pPr lvl="0">
                        <a:buNone/>
                      </a:pP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4100" name="Picture 4" descr="The altar clipart - Clipground">
            <a:extLst>
              <a:ext uri="{FF2B5EF4-FFF2-40B4-BE49-F238E27FC236}">
                <a16:creationId xmlns:a16="http://schemas.microsoft.com/office/drawing/2014/main" id="{9DAE4EF3-6C06-31CD-8FCE-9A31F41FC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812" y="9280183"/>
            <a:ext cx="610664" cy="61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6E044298-A6BB-39C2-7615-2169D3C9E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473" y="5086773"/>
            <a:ext cx="1208333" cy="166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t. Peter Church in Nottingham - East Midlands, UK Stock Photo - Image ...">
            <a:extLst>
              <a:ext uri="{FF2B5EF4-FFF2-40B4-BE49-F238E27FC236}">
                <a16:creationId xmlns:a16="http://schemas.microsoft.com/office/drawing/2014/main" id="{2C1CC1F3-4A55-3EBC-4DF7-2A78549A8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03" y="3814870"/>
            <a:ext cx="1759400" cy="27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DF9853-DE52-A594-8454-6577B5816AA7}"/>
              </a:ext>
            </a:extLst>
          </p:cNvPr>
          <p:cNvSpPr txBox="1"/>
          <p:nvPr/>
        </p:nvSpPr>
        <p:spPr>
          <a:xfrm>
            <a:off x="1915203" y="3922679"/>
            <a:ext cx="3362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 Peter’s Church, Nottingham</a:t>
            </a:r>
          </a:p>
        </p:txBody>
      </p:sp>
      <p:pic>
        <p:nvPicPr>
          <p:cNvPr id="4" name="Picture 4" descr="How to Read the Bible - United Methodist Insight">
            <a:extLst>
              <a:ext uri="{FF2B5EF4-FFF2-40B4-BE49-F238E27FC236}">
                <a16:creationId xmlns:a16="http://schemas.microsoft.com/office/drawing/2014/main" id="{CB588451-8846-2F11-2680-371356613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313" y="4355061"/>
            <a:ext cx="1461000" cy="116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F44FC1-10B8-BF79-F7E9-2822ADBCB1DF}"/>
              </a:ext>
            </a:extLst>
          </p:cNvPr>
          <p:cNvSpPr txBox="1"/>
          <p:nvPr/>
        </p:nvSpPr>
        <p:spPr>
          <a:xfrm>
            <a:off x="3446419" y="4691351"/>
            <a:ext cx="1952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The Bible is a holy </a:t>
            </a:r>
          </a:p>
          <a:p>
            <a:r>
              <a:rPr lang="en-GB" sz="1600" b="1" dirty="0"/>
              <a:t>book read by Christians </a:t>
            </a:r>
          </a:p>
        </p:txBody>
      </p:sp>
      <p:pic>
        <p:nvPicPr>
          <p:cNvPr id="4102" name="Picture 6" descr="Anglican Church of the Holy Cross">
            <a:extLst>
              <a:ext uri="{FF2B5EF4-FFF2-40B4-BE49-F238E27FC236}">
                <a16:creationId xmlns:a16="http://schemas.microsoft.com/office/drawing/2014/main" id="{014148C8-B5FC-7B65-4146-319D973E3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759" y="5731635"/>
            <a:ext cx="1503935" cy="112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082757-FFC9-216D-504E-DC4F179FAD37}"/>
              </a:ext>
            </a:extLst>
          </p:cNvPr>
          <p:cNvSpPr txBox="1"/>
          <p:nvPr/>
        </p:nvSpPr>
        <p:spPr>
          <a:xfrm>
            <a:off x="3599241" y="5835544"/>
            <a:ext cx="30049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A cross is symbol that reminds Christians that Jesus died on a cross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1C8415-B25B-146C-9A28-E868CBE17C0E}"/>
              </a:ext>
            </a:extLst>
          </p:cNvPr>
          <p:cNvSpPr txBox="1"/>
          <p:nvPr/>
        </p:nvSpPr>
        <p:spPr>
          <a:xfrm>
            <a:off x="7711806" y="5314621"/>
            <a:ext cx="3739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A synagogue is where jews go to worship</a:t>
            </a:r>
          </a:p>
        </p:txBody>
      </p:sp>
      <p:pic>
        <p:nvPicPr>
          <p:cNvPr id="4104" name="Picture 8" descr="SIDDUR SEPHARDIC COMPLETE HEBREW WITH ENGLISH INSTRUCTIONS - Aspaclaria ...">
            <a:extLst>
              <a:ext uri="{FF2B5EF4-FFF2-40B4-BE49-F238E27FC236}">
                <a16:creationId xmlns:a16="http://schemas.microsoft.com/office/drawing/2014/main" id="{F29F7DAE-9720-9DAD-9C8A-774784B80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908" y="5622398"/>
            <a:ext cx="882368" cy="123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AC35882-02D2-5C80-62DD-CE2831B92E4A}"/>
              </a:ext>
            </a:extLst>
          </p:cNvPr>
          <p:cNvSpPr txBox="1"/>
          <p:nvPr/>
        </p:nvSpPr>
        <p:spPr>
          <a:xfrm>
            <a:off x="9122276" y="6204876"/>
            <a:ext cx="30493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Siddur- a Jewish book of prayer</a:t>
            </a:r>
          </a:p>
        </p:txBody>
      </p:sp>
    </p:spTree>
    <p:extLst>
      <p:ext uri="{BB962C8B-B14F-4D97-AF65-F5344CB8AC3E}">
        <p14:creationId xmlns:p14="http://schemas.microsoft.com/office/powerpoint/2010/main" val="4041265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F Kelly</DisplayName>
        <AccountId>167</AccountId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04EE174A-759F-4902-BBE0-A88189C4D6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bdaa650-8cd8-42f6-940f-8c4192b2871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1096</Words>
  <Application>Microsoft Office PowerPoint</Application>
  <PresentationFormat>Widescreen</PresentationFormat>
  <Paragraphs>157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Aptos</vt:lpstr>
      <vt:lpstr>Aptos Display</vt:lpstr>
      <vt:lpstr>Arial</vt:lpstr>
      <vt:lpstr>Arial,Sans-Serif</vt:lpstr>
      <vt:lpstr>Britannic Bold</vt:lpstr>
      <vt:lpstr>Calibri</vt:lpstr>
      <vt:lpstr>Mystical Woods Rough Script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11</cp:revision>
  <cp:lastPrinted>2024-01-05T14:38:04Z</cp:lastPrinted>
  <dcterms:created xsi:type="dcterms:W3CDTF">2023-03-17T10:15:59Z</dcterms:created>
  <dcterms:modified xsi:type="dcterms:W3CDTF">2025-01-14T12:49:12Z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