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sldIdLst>
    <p:sldId id="256" r:id="rId5"/>
    <p:sldId id="257" r:id="rId6"/>
    <p:sldId id="258" r:id="rId7"/>
    <p:sldId id="260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6774F9-8925-7E0C-96B8-D23D908F1A22}" v="325" dt="2024-11-17T13:09:42.4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7" d="100"/>
          <a:sy n="37" d="100"/>
        </p:scale>
        <p:origin x="1764" y="5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Beldham" userId="S::lbeldham@nottinghamacademy.org::7423f647-d816-4afc-8fbc-03de34d1b66d" providerId="AD" clId="Web-{256774F9-8925-7E0C-96B8-D23D908F1A22}"/>
    <pc:docChg chg="modSld">
      <pc:chgData name="L Beldham" userId="S::lbeldham@nottinghamacademy.org::7423f647-d816-4afc-8fbc-03de34d1b66d" providerId="AD" clId="Web-{256774F9-8925-7E0C-96B8-D23D908F1A22}" dt="2024-11-17T13:09:42.450" v="296" actId="14100"/>
      <pc:docMkLst>
        <pc:docMk/>
      </pc:docMkLst>
      <pc:sldChg chg="modSp">
        <pc:chgData name="L Beldham" userId="S::lbeldham@nottinghamacademy.org::7423f647-d816-4afc-8fbc-03de34d1b66d" providerId="AD" clId="Web-{256774F9-8925-7E0C-96B8-D23D908F1A22}" dt="2024-11-17T13:09:10.542" v="294"/>
        <pc:sldMkLst>
          <pc:docMk/>
          <pc:sldMk cId="621355628" sldId="257"/>
        </pc:sldMkLst>
        <pc:graphicFrameChg chg="mod modGraphic">
          <ac:chgData name="L Beldham" userId="S::lbeldham@nottinghamacademy.org::7423f647-d816-4afc-8fbc-03de34d1b66d" providerId="AD" clId="Web-{256774F9-8925-7E0C-96B8-D23D908F1A22}" dt="2024-11-17T13:08:44.135" v="287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256774F9-8925-7E0C-96B8-D23D908F1A22}" dt="2024-11-17T13:09:10.542" v="294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256774F9-8925-7E0C-96B8-D23D908F1A22}" dt="2024-11-17T12:48:03.572" v="106" actId="1076"/>
          <ac:picMkLst>
            <pc:docMk/>
            <pc:sldMk cId="621355628" sldId="257"/>
            <ac:picMk id="7" creationId="{E8020620-F06C-5DE5-3911-0E181A0D8B75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3:08:51.104" v="288" actId="14100"/>
          <ac:picMkLst>
            <pc:docMk/>
            <pc:sldMk cId="621355628" sldId="257"/>
            <ac:picMk id="17" creationId="{05F776A3-8E90-CCBF-97DF-C9502E8603A4}"/>
          </ac:picMkLst>
        </pc:picChg>
      </pc:sldChg>
      <pc:sldChg chg="modSp">
        <pc:chgData name="L Beldham" userId="S::lbeldham@nottinghamacademy.org::7423f647-d816-4afc-8fbc-03de34d1b66d" providerId="AD" clId="Web-{256774F9-8925-7E0C-96B8-D23D908F1A22}" dt="2024-11-17T13:07:59.884" v="236"/>
        <pc:sldMkLst>
          <pc:docMk/>
          <pc:sldMk cId="1621808961" sldId="258"/>
        </pc:sldMkLst>
        <pc:graphicFrameChg chg="mod modGraphic">
          <ac:chgData name="L Beldham" userId="S::lbeldham@nottinghamacademy.org::7423f647-d816-4afc-8fbc-03de34d1b66d" providerId="AD" clId="Web-{256774F9-8925-7E0C-96B8-D23D908F1A22}" dt="2024-11-17T13:01:32.308" v="213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Graphic">
          <ac:chgData name="L Beldham" userId="S::lbeldham@nottinghamacademy.org::7423f647-d816-4afc-8fbc-03de34d1b66d" providerId="AD" clId="Web-{256774F9-8925-7E0C-96B8-D23D908F1A22}" dt="2024-11-17T13:02:08.199" v="214"/>
          <ac:graphicFrameMkLst>
            <pc:docMk/>
            <pc:sldMk cId="1621808961" sldId="258"/>
            <ac:graphicFrameMk id="12" creationId="{10982FD2-2C32-E804-B331-0F0FC65E6E08}"/>
          </ac:graphicFrameMkLst>
        </pc:graphicFrameChg>
        <pc:graphicFrameChg chg="mod modGraphic">
          <ac:chgData name="L Beldham" userId="S::lbeldham@nottinghamacademy.org::7423f647-d816-4afc-8fbc-03de34d1b66d" providerId="AD" clId="Web-{256774F9-8925-7E0C-96B8-D23D908F1A22}" dt="2024-11-17T13:07:59.884" v="236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256774F9-8925-7E0C-96B8-D23D908F1A22}" dt="2024-11-17T12:57:03.595" v="162" actId="1076"/>
          <ac:picMkLst>
            <pc:docMk/>
            <pc:sldMk cId="1621808961" sldId="258"/>
            <ac:picMk id="3" creationId="{3893C947-EC58-0E10-52A2-F36516F6F6B1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3:04:14.798" v="227" actId="1076"/>
          <ac:picMkLst>
            <pc:docMk/>
            <pc:sldMk cId="1621808961" sldId="258"/>
            <ac:picMk id="4" creationId="{01543C65-F72F-520B-A746-DBA6526098BA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2:57:17.971" v="164" actId="14100"/>
          <ac:picMkLst>
            <pc:docMk/>
            <pc:sldMk cId="1621808961" sldId="258"/>
            <ac:picMk id="5" creationId="{21AF5E53-D329-98F6-CFCA-3E6627D38264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3:06:35.646" v="234" actId="14100"/>
          <ac:picMkLst>
            <pc:docMk/>
            <pc:sldMk cId="1621808961" sldId="258"/>
            <ac:picMk id="7" creationId="{2B39CED7-7724-AE1D-DF9D-1D63B3963350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2:56:18.281" v="153" actId="14100"/>
          <ac:picMkLst>
            <pc:docMk/>
            <pc:sldMk cId="1621808961" sldId="258"/>
            <ac:picMk id="9" creationId="{141EE5C9-CA98-3F70-AF01-C3C96F256BDE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2:57:32.049" v="167" actId="14100"/>
          <ac:picMkLst>
            <pc:docMk/>
            <pc:sldMk cId="1621808961" sldId="258"/>
            <ac:picMk id="2050" creationId="{523CD4FB-A040-810A-5C1B-9BA4E594A546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2:57:21.221" v="165" actId="1076"/>
          <ac:picMkLst>
            <pc:docMk/>
            <pc:sldMk cId="1621808961" sldId="258"/>
            <ac:picMk id="2052" creationId="{B2663FC2-B147-8F49-3BA6-30B20725249C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2:57:26.549" v="166" actId="14100"/>
          <ac:picMkLst>
            <pc:docMk/>
            <pc:sldMk cId="1621808961" sldId="258"/>
            <ac:picMk id="2054" creationId="{6D25E24B-56F0-B749-6859-1D8BBC3733E8}"/>
          </ac:picMkLst>
        </pc:picChg>
      </pc:sldChg>
      <pc:sldChg chg="modSp">
        <pc:chgData name="L Beldham" userId="S::lbeldham@nottinghamacademy.org::7423f647-d816-4afc-8fbc-03de34d1b66d" providerId="AD" clId="Web-{256774F9-8925-7E0C-96B8-D23D908F1A22}" dt="2024-11-17T13:09:42.450" v="296" actId="14100"/>
        <pc:sldMkLst>
          <pc:docMk/>
          <pc:sldMk cId="3933188377" sldId="260"/>
        </pc:sldMkLst>
        <pc:graphicFrameChg chg="mod modGraphic">
          <ac:chgData name="L Beldham" userId="S::lbeldham@nottinghamacademy.org::7423f647-d816-4afc-8fbc-03de34d1b66d" providerId="AD" clId="Web-{256774F9-8925-7E0C-96B8-D23D908F1A22}" dt="2024-11-17T12:49:53.904" v="137"/>
          <ac:graphicFrameMkLst>
            <pc:docMk/>
            <pc:sldMk cId="3933188377" sldId="260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256774F9-8925-7E0C-96B8-D23D908F1A22}" dt="2024-11-17T12:50:03.420" v="138" actId="1076"/>
          <ac:graphicFrameMkLst>
            <pc:docMk/>
            <pc:sldMk cId="3933188377" sldId="260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256774F9-8925-7E0C-96B8-D23D908F1A22}" dt="2024-11-17T12:54:57.059" v="142" actId="1076"/>
          <ac:picMkLst>
            <pc:docMk/>
            <pc:sldMk cId="3933188377" sldId="260"/>
            <ac:picMk id="4" creationId="{6F4A01C0-46F3-6245-7A74-A434F6D24DE6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3:09:42.450" v="296" actId="14100"/>
          <ac:picMkLst>
            <pc:docMk/>
            <pc:sldMk cId="3933188377" sldId="260"/>
            <ac:picMk id="7" creationId="{A3CD81F4-039B-8BB1-9928-16384DA92F1B}"/>
          </ac:picMkLst>
        </pc:picChg>
        <pc:picChg chg="mod">
          <ac:chgData name="L Beldham" userId="S::lbeldham@nottinghamacademy.org::7423f647-d816-4afc-8fbc-03de34d1b66d" providerId="AD" clId="Web-{256774F9-8925-7E0C-96B8-D23D908F1A22}" dt="2024-11-17T12:54:43.137" v="141" actId="1076"/>
          <ac:picMkLst>
            <pc:docMk/>
            <pc:sldMk cId="3933188377" sldId="260"/>
            <ac:picMk id="10" creationId="{7F23B0AD-4C5A-3938-4DFD-13F39B985FC0}"/>
          </ac:picMkLst>
        </pc:picChg>
      </pc:sldChg>
    </pc:docChg>
  </pc:docChgLst>
  <pc:docChgLst>
    <pc:chgData name="R Johnson" userId="S::rjohnson@nottinghamacademy.org::17468630-19ae-468a-bd62-50a744b663e2" providerId="AD" clId="Web-{AE36159F-D5F9-A232-16B9-0F7A8DDBC0AD}"/>
    <pc:docChg chg="modSld">
      <pc:chgData name="R Johnson" userId="S::rjohnson@nottinghamacademy.org::17468630-19ae-468a-bd62-50a744b663e2" providerId="AD" clId="Web-{AE36159F-D5F9-A232-16B9-0F7A8DDBC0AD}" dt="2024-01-23T15:08:08.740" v="0"/>
      <pc:docMkLst>
        <pc:docMk/>
      </pc:docMkLst>
      <pc:sldChg chg="modSp">
        <pc:chgData name="R Johnson" userId="S::rjohnson@nottinghamacademy.org::17468630-19ae-468a-bd62-50a744b663e2" providerId="AD" clId="Web-{AE36159F-D5F9-A232-16B9-0F7A8DDBC0AD}" dt="2024-01-23T15:08:08.740" v="0"/>
        <pc:sldMkLst>
          <pc:docMk/>
          <pc:sldMk cId="621355628" sldId="257"/>
        </pc:sldMkLst>
        <pc:graphicFrameChg chg="modGraphic">
          <ac:chgData name="R Johnson" userId="S::rjohnson@nottinghamacademy.org::17468630-19ae-468a-bd62-50a744b663e2" providerId="AD" clId="Web-{AE36159F-D5F9-A232-16B9-0F7A8DDBC0AD}" dt="2024-01-23T15:08:08.740" v="0"/>
          <ac:graphicFrameMkLst>
            <pc:docMk/>
            <pc:sldMk cId="621355628" sldId="257"/>
            <ac:graphicFrameMk id="12" creationId="{10982FD2-2C32-E804-B331-0F0FC65E6E08}"/>
          </ac:graphicFrameMkLst>
        </pc:graphicFrameChg>
      </pc:sldChg>
    </pc:docChg>
  </pc:docChgLst>
  <pc:docChgLst>
    <pc:chgData name="V Lawson" userId="e36605a4-19d8-4bb9-aa63-36f88582cad8" providerId="ADAL" clId="{8A0C67CA-480D-4CDE-BAFB-7EB0446CAA9E}"/>
    <pc:docChg chg="custSel modSld modMainMaster">
      <pc:chgData name="V Lawson" userId="e36605a4-19d8-4bb9-aa63-36f88582cad8" providerId="ADAL" clId="{8A0C67CA-480D-4CDE-BAFB-7EB0446CAA9E}" dt="2024-11-14T10:50:02.126" v="266" actId="1076"/>
      <pc:docMkLst>
        <pc:docMk/>
      </pc:docMkLst>
      <pc:sldChg chg="setBg">
        <pc:chgData name="V Lawson" userId="e36605a4-19d8-4bb9-aa63-36f88582cad8" providerId="ADAL" clId="{8A0C67CA-480D-4CDE-BAFB-7EB0446CAA9E}" dt="2024-11-14T10:30:07.991" v="0"/>
        <pc:sldMkLst>
          <pc:docMk/>
          <pc:sldMk cId="2994806505" sldId="256"/>
        </pc:sldMkLst>
      </pc:sldChg>
      <pc:sldChg chg="addSp modSp mod">
        <pc:chgData name="V Lawson" userId="e36605a4-19d8-4bb9-aa63-36f88582cad8" providerId="ADAL" clId="{8A0C67CA-480D-4CDE-BAFB-7EB0446CAA9E}" dt="2024-11-14T10:40:04.537" v="115" actId="1076"/>
        <pc:sldMkLst>
          <pc:docMk/>
          <pc:sldMk cId="621355628" sldId="257"/>
        </pc:sldMkLst>
        <pc:spChg chg="mod">
          <ac:chgData name="V Lawson" userId="e36605a4-19d8-4bb9-aa63-36f88582cad8" providerId="ADAL" clId="{8A0C67CA-480D-4CDE-BAFB-7EB0446CAA9E}" dt="2024-11-14T10:31:25.447" v="26" actId="1076"/>
          <ac:spMkLst>
            <pc:docMk/>
            <pc:sldMk cId="621355628" sldId="257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8A0C67CA-480D-4CDE-BAFB-7EB0446CAA9E}" dt="2024-11-14T10:31:19.121" v="24" actId="1076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8A0C67CA-480D-4CDE-BAFB-7EB0446CAA9E}" dt="2024-11-14T10:31:33.882" v="29" actId="14100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8A0C67CA-480D-4CDE-BAFB-7EB0446CAA9E}" dt="2024-11-14T10:39:26.407" v="102" actId="20577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8A0C67CA-480D-4CDE-BAFB-7EB0446CAA9E}" dt="2024-11-14T10:39:48.447" v="109" actId="1076"/>
          <ac:picMkLst>
            <pc:docMk/>
            <pc:sldMk cId="621355628" sldId="257"/>
            <ac:picMk id="3" creationId="{12C9E51B-8380-DDE1-5FBE-6BB4F67F5F62}"/>
          </ac:picMkLst>
        </pc:picChg>
        <pc:picChg chg="mod">
          <ac:chgData name="V Lawson" userId="e36605a4-19d8-4bb9-aa63-36f88582cad8" providerId="ADAL" clId="{8A0C67CA-480D-4CDE-BAFB-7EB0446CAA9E}" dt="2024-11-14T10:40:04.537" v="115" actId="1076"/>
          <ac:picMkLst>
            <pc:docMk/>
            <pc:sldMk cId="621355628" sldId="257"/>
            <ac:picMk id="4" creationId="{129F8325-9F4B-936E-5C8C-064C78AEA5CC}"/>
          </ac:picMkLst>
        </pc:picChg>
        <pc:picChg chg="mod">
          <ac:chgData name="V Lawson" userId="e36605a4-19d8-4bb9-aa63-36f88582cad8" providerId="ADAL" clId="{8A0C67CA-480D-4CDE-BAFB-7EB0446CAA9E}" dt="2024-11-14T10:40:01.340" v="114" actId="1076"/>
          <ac:picMkLst>
            <pc:docMk/>
            <pc:sldMk cId="621355628" sldId="257"/>
            <ac:picMk id="5" creationId="{3818FBB3-AAE2-735A-E09D-ACC25E780A54}"/>
          </ac:picMkLst>
        </pc:picChg>
        <pc:picChg chg="mod">
          <ac:chgData name="V Lawson" userId="e36605a4-19d8-4bb9-aa63-36f88582cad8" providerId="ADAL" clId="{8A0C67CA-480D-4CDE-BAFB-7EB0446CAA9E}" dt="2024-11-14T10:39:33.776" v="105" actId="14100"/>
          <ac:picMkLst>
            <pc:docMk/>
            <pc:sldMk cId="621355628" sldId="257"/>
            <ac:picMk id="7" creationId="{E8020620-F06C-5DE5-3911-0E181A0D8B75}"/>
          </ac:picMkLst>
        </pc:picChg>
        <pc:picChg chg="add mod">
          <ac:chgData name="V Lawson" userId="e36605a4-19d8-4bb9-aa63-36f88582cad8" providerId="ADAL" clId="{8A0C67CA-480D-4CDE-BAFB-7EB0446CAA9E}" dt="2024-11-14T10:36:19.353" v="62" actId="1076"/>
          <ac:picMkLst>
            <pc:docMk/>
            <pc:sldMk cId="621355628" sldId="257"/>
            <ac:picMk id="9" creationId="{53E46F2E-7A91-2A99-91BF-6602271C2B91}"/>
          </ac:picMkLst>
        </pc:picChg>
        <pc:picChg chg="add mod">
          <ac:chgData name="V Lawson" userId="e36605a4-19d8-4bb9-aa63-36f88582cad8" providerId="ADAL" clId="{8A0C67CA-480D-4CDE-BAFB-7EB0446CAA9E}" dt="2024-11-14T10:39:01.417" v="90" actId="1076"/>
          <ac:picMkLst>
            <pc:docMk/>
            <pc:sldMk cId="621355628" sldId="257"/>
            <ac:picMk id="11" creationId="{883539C9-C9CA-80B7-495C-04BE195FD3DC}"/>
          </ac:picMkLst>
        </pc:picChg>
        <pc:picChg chg="add mod">
          <ac:chgData name="V Lawson" userId="e36605a4-19d8-4bb9-aa63-36f88582cad8" providerId="ADAL" clId="{8A0C67CA-480D-4CDE-BAFB-7EB0446CAA9E}" dt="2024-11-14T10:39:38.905" v="107" actId="14100"/>
          <ac:picMkLst>
            <pc:docMk/>
            <pc:sldMk cId="621355628" sldId="257"/>
            <ac:picMk id="15" creationId="{35C748D8-67D3-EA1E-A78C-0233A132C457}"/>
          </ac:picMkLst>
        </pc:picChg>
        <pc:picChg chg="add mod">
          <ac:chgData name="V Lawson" userId="e36605a4-19d8-4bb9-aa63-36f88582cad8" providerId="ADAL" clId="{8A0C67CA-480D-4CDE-BAFB-7EB0446CAA9E}" dt="2024-11-14T10:38:35.643" v="81" actId="1076"/>
          <ac:picMkLst>
            <pc:docMk/>
            <pc:sldMk cId="621355628" sldId="257"/>
            <ac:picMk id="17" creationId="{05F776A3-8E90-CCBF-97DF-C9502E8603A4}"/>
          </ac:picMkLst>
        </pc:picChg>
        <pc:picChg chg="add mod">
          <ac:chgData name="V Lawson" userId="e36605a4-19d8-4bb9-aa63-36f88582cad8" providerId="ADAL" clId="{8A0C67CA-480D-4CDE-BAFB-7EB0446CAA9E}" dt="2024-11-14T10:36:37.256" v="63" actId="1076"/>
          <ac:picMkLst>
            <pc:docMk/>
            <pc:sldMk cId="621355628" sldId="257"/>
            <ac:picMk id="19" creationId="{B732DB42-DDAF-3D04-12E9-D556D3B083C7}"/>
          </ac:picMkLst>
        </pc:picChg>
        <pc:picChg chg="add mod">
          <ac:chgData name="V Lawson" userId="e36605a4-19d8-4bb9-aa63-36f88582cad8" providerId="ADAL" clId="{8A0C67CA-480D-4CDE-BAFB-7EB0446CAA9E}" dt="2024-11-14T10:39:03.825" v="91" actId="1076"/>
          <ac:picMkLst>
            <pc:docMk/>
            <pc:sldMk cId="621355628" sldId="257"/>
            <ac:picMk id="21" creationId="{E3C142FF-4D7F-0121-DBDD-A8C2246A6114}"/>
          </ac:picMkLst>
        </pc:picChg>
      </pc:sldChg>
      <pc:sldChg chg="addSp modSp mod">
        <pc:chgData name="V Lawson" userId="e36605a4-19d8-4bb9-aa63-36f88582cad8" providerId="ADAL" clId="{8A0C67CA-480D-4CDE-BAFB-7EB0446CAA9E}" dt="2024-11-14T10:44:37.732" v="182" actId="1076"/>
        <pc:sldMkLst>
          <pc:docMk/>
          <pc:sldMk cId="1621808961" sldId="258"/>
        </pc:sldMkLst>
        <pc:spChg chg="mod">
          <ac:chgData name="V Lawson" userId="e36605a4-19d8-4bb9-aa63-36f88582cad8" providerId="ADAL" clId="{8A0C67CA-480D-4CDE-BAFB-7EB0446CAA9E}" dt="2024-11-14T10:40:29.620" v="122" actId="1076"/>
          <ac:spMkLst>
            <pc:docMk/>
            <pc:sldMk cId="1621808961" sldId="258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8A0C67CA-480D-4CDE-BAFB-7EB0446CAA9E}" dt="2024-11-14T10:40:41.165" v="125" actId="14100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8A0C67CA-480D-4CDE-BAFB-7EB0446CAA9E}" dt="2024-11-14T10:40:50.387" v="128" actId="14100"/>
          <ac:graphicFrameMkLst>
            <pc:docMk/>
            <pc:sldMk cId="1621808961" sldId="258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8A0C67CA-480D-4CDE-BAFB-7EB0446CAA9E}" dt="2024-11-14T10:44:31.598" v="179" actId="5793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8A0C67CA-480D-4CDE-BAFB-7EB0446CAA9E}" dt="2024-11-14T10:44:37.732" v="182" actId="1076"/>
          <ac:picMkLst>
            <pc:docMk/>
            <pc:sldMk cId="1621808961" sldId="258"/>
            <ac:picMk id="3" creationId="{3893C947-EC58-0E10-52A2-F36516F6F6B1}"/>
          </ac:picMkLst>
        </pc:picChg>
        <pc:picChg chg="add mod">
          <ac:chgData name="V Lawson" userId="e36605a4-19d8-4bb9-aa63-36f88582cad8" providerId="ADAL" clId="{8A0C67CA-480D-4CDE-BAFB-7EB0446CAA9E}" dt="2024-11-14T10:43:54.541" v="169" actId="1076"/>
          <ac:picMkLst>
            <pc:docMk/>
            <pc:sldMk cId="1621808961" sldId="258"/>
            <ac:picMk id="4" creationId="{01543C65-F72F-520B-A746-DBA6526098BA}"/>
          </ac:picMkLst>
        </pc:picChg>
        <pc:picChg chg="mod">
          <ac:chgData name="V Lawson" userId="e36605a4-19d8-4bb9-aa63-36f88582cad8" providerId="ADAL" clId="{8A0C67CA-480D-4CDE-BAFB-7EB0446CAA9E}" dt="2024-11-14T10:44:12.147" v="173" actId="14100"/>
          <ac:picMkLst>
            <pc:docMk/>
            <pc:sldMk cId="1621808961" sldId="258"/>
            <ac:picMk id="5" creationId="{21AF5E53-D329-98F6-CFCA-3E6627D38264}"/>
          </ac:picMkLst>
        </pc:picChg>
        <pc:picChg chg="add mod">
          <ac:chgData name="V Lawson" userId="e36605a4-19d8-4bb9-aa63-36f88582cad8" providerId="ADAL" clId="{8A0C67CA-480D-4CDE-BAFB-7EB0446CAA9E}" dt="2024-11-14T10:43:54.541" v="169" actId="1076"/>
          <ac:picMkLst>
            <pc:docMk/>
            <pc:sldMk cId="1621808961" sldId="258"/>
            <ac:picMk id="7" creationId="{2B39CED7-7724-AE1D-DF9D-1D63B3963350}"/>
          </ac:picMkLst>
        </pc:picChg>
        <pc:picChg chg="add mod">
          <ac:chgData name="V Lawson" userId="e36605a4-19d8-4bb9-aa63-36f88582cad8" providerId="ADAL" clId="{8A0C67CA-480D-4CDE-BAFB-7EB0446CAA9E}" dt="2024-11-14T10:43:54.541" v="169" actId="1076"/>
          <ac:picMkLst>
            <pc:docMk/>
            <pc:sldMk cId="1621808961" sldId="258"/>
            <ac:picMk id="9" creationId="{141EE5C9-CA98-3F70-AF01-C3C96F256BDE}"/>
          </ac:picMkLst>
        </pc:picChg>
        <pc:picChg chg="mod">
          <ac:chgData name="V Lawson" userId="e36605a4-19d8-4bb9-aa63-36f88582cad8" providerId="ADAL" clId="{8A0C67CA-480D-4CDE-BAFB-7EB0446CAA9E}" dt="2024-11-14T10:44:19.497" v="174" actId="1076"/>
          <ac:picMkLst>
            <pc:docMk/>
            <pc:sldMk cId="1621808961" sldId="258"/>
            <ac:picMk id="2050" creationId="{523CD4FB-A040-810A-5C1B-9BA4E594A546}"/>
          </ac:picMkLst>
        </pc:picChg>
        <pc:picChg chg="mod">
          <ac:chgData name="V Lawson" userId="e36605a4-19d8-4bb9-aa63-36f88582cad8" providerId="ADAL" clId="{8A0C67CA-480D-4CDE-BAFB-7EB0446CAA9E}" dt="2024-11-14T10:44:19.497" v="174" actId="1076"/>
          <ac:picMkLst>
            <pc:docMk/>
            <pc:sldMk cId="1621808961" sldId="258"/>
            <ac:picMk id="2052" creationId="{B2663FC2-B147-8F49-3BA6-30B20725249C}"/>
          </ac:picMkLst>
        </pc:picChg>
        <pc:picChg chg="mod">
          <ac:chgData name="V Lawson" userId="e36605a4-19d8-4bb9-aa63-36f88582cad8" providerId="ADAL" clId="{8A0C67CA-480D-4CDE-BAFB-7EB0446CAA9E}" dt="2024-11-14T10:44:19.497" v="174" actId="1076"/>
          <ac:picMkLst>
            <pc:docMk/>
            <pc:sldMk cId="1621808961" sldId="258"/>
            <ac:picMk id="2054" creationId="{6D25E24B-56F0-B749-6859-1D8BBC3733E8}"/>
          </ac:picMkLst>
        </pc:picChg>
        <pc:picChg chg="mod">
          <ac:chgData name="V Lawson" userId="e36605a4-19d8-4bb9-aa63-36f88582cad8" providerId="ADAL" clId="{8A0C67CA-480D-4CDE-BAFB-7EB0446CAA9E}" dt="2024-11-14T10:44:19.497" v="174" actId="1076"/>
          <ac:picMkLst>
            <pc:docMk/>
            <pc:sldMk cId="1621808961" sldId="258"/>
            <ac:picMk id="2056" creationId="{3F5F83D3-4030-EEB5-77D4-5024498AE1BB}"/>
          </ac:picMkLst>
        </pc:picChg>
      </pc:sldChg>
      <pc:sldChg chg="addSp modSp mod">
        <pc:chgData name="V Lawson" userId="e36605a4-19d8-4bb9-aa63-36f88582cad8" providerId="ADAL" clId="{8A0C67CA-480D-4CDE-BAFB-7EB0446CAA9E}" dt="2024-11-14T10:50:02.126" v="266" actId="1076"/>
        <pc:sldMkLst>
          <pc:docMk/>
          <pc:sldMk cId="3933188377" sldId="260"/>
        </pc:sldMkLst>
        <pc:spChg chg="mod">
          <ac:chgData name="V Lawson" userId="e36605a4-19d8-4bb9-aa63-36f88582cad8" providerId="ADAL" clId="{8A0C67CA-480D-4CDE-BAFB-7EB0446CAA9E}" dt="2024-11-14T10:45:00.814" v="191" actId="1076"/>
          <ac:spMkLst>
            <pc:docMk/>
            <pc:sldMk cId="3933188377" sldId="260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8A0C67CA-480D-4CDE-BAFB-7EB0446CAA9E}" dt="2024-11-14T10:45:23.345" v="196" actId="20577"/>
          <ac:graphicFrameMkLst>
            <pc:docMk/>
            <pc:sldMk cId="3933188377" sldId="260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8A0C67CA-480D-4CDE-BAFB-7EB0446CAA9E}" dt="2024-11-14T10:49:30.779" v="255" actId="1076"/>
          <ac:graphicFrameMkLst>
            <pc:docMk/>
            <pc:sldMk cId="3933188377" sldId="260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8A0C67CA-480D-4CDE-BAFB-7EB0446CAA9E}" dt="2024-11-14T10:49:43.090" v="259" actId="5793"/>
          <ac:graphicFrameMkLst>
            <pc:docMk/>
            <pc:sldMk cId="3933188377" sldId="260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8A0C67CA-480D-4CDE-BAFB-7EB0446CAA9E}" dt="2024-11-14T10:49:04.882" v="250" actId="1076"/>
          <ac:picMkLst>
            <pc:docMk/>
            <pc:sldMk cId="3933188377" sldId="260"/>
            <ac:picMk id="4" creationId="{6F4A01C0-46F3-6245-7A74-A434F6D24DE6}"/>
          </ac:picMkLst>
        </pc:picChg>
        <pc:picChg chg="mod">
          <ac:chgData name="V Lawson" userId="e36605a4-19d8-4bb9-aa63-36f88582cad8" providerId="ADAL" clId="{8A0C67CA-480D-4CDE-BAFB-7EB0446CAA9E}" dt="2024-11-14T10:49:59.772" v="265" actId="1076"/>
          <ac:picMkLst>
            <pc:docMk/>
            <pc:sldMk cId="3933188377" sldId="260"/>
            <ac:picMk id="5" creationId="{9098B969-250D-B106-134A-AD2D62B289C1}"/>
          </ac:picMkLst>
        </pc:picChg>
        <pc:picChg chg="add mod">
          <ac:chgData name="V Lawson" userId="e36605a4-19d8-4bb9-aa63-36f88582cad8" providerId="ADAL" clId="{8A0C67CA-480D-4CDE-BAFB-7EB0446CAA9E}" dt="2024-11-14T10:49:35.929" v="256" actId="1076"/>
          <ac:picMkLst>
            <pc:docMk/>
            <pc:sldMk cId="3933188377" sldId="260"/>
            <ac:picMk id="7" creationId="{A3CD81F4-039B-8BB1-9928-16384DA92F1B}"/>
          </ac:picMkLst>
        </pc:picChg>
        <pc:picChg chg="add mod">
          <ac:chgData name="V Lawson" userId="e36605a4-19d8-4bb9-aa63-36f88582cad8" providerId="ADAL" clId="{8A0C67CA-480D-4CDE-BAFB-7EB0446CAA9E}" dt="2024-11-14T10:49:35.929" v="256" actId="1076"/>
          <ac:picMkLst>
            <pc:docMk/>
            <pc:sldMk cId="3933188377" sldId="260"/>
            <ac:picMk id="8" creationId="{C65DB951-3881-D50A-E694-EFB5F6E3A97E}"/>
          </ac:picMkLst>
        </pc:picChg>
        <pc:picChg chg="add mod">
          <ac:chgData name="V Lawson" userId="e36605a4-19d8-4bb9-aa63-36f88582cad8" providerId="ADAL" clId="{8A0C67CA-480D-4CDE-BAFB-7EB0446CAA9E}" dt="2024-11-14T10:49:35.929" v="256" actId="1076"/>
          <ac:picMkLst>
            <pc:docMk/>
            <pc:sldMk cId="3933188377" sldId="260"/>
            <ac:picMk id="9" creationId="{F74FD182-3AC6-3969-38C9-5646603C9BCB}"/>
          </ac:picMkLst>
        </pc:picChg>
        <pc:picChg chg="add mod">
          <ac:chgData name="V Lawson" userId="e36605a4-19d8-4bb9-aa63-36f88582cad8" providerId="ADAL" clId="{8A0C67CA-480D-4CDE-BAFB-7EB0446CAA9E}" dt="2024-11-14T10:49:35.929" v="256" actId="1076"/>
          <ac:picMkLst>
            <pc:docMk/>
            <pc:sldMk cId="3933188377" sldId="260"/>
            <ac:picMk id="10" creationId="{7F23B0AD-4C5A-3938-4DFD-13F39B985FC0}"/>
          </ac:picMkLst>
        </pc:picChg>
        <pc:picChg chg="add mod">
          <ac:chgData name="V Lawson" userId="e36605a4-19d8-4bb9-aa63-36f88582cad8" providerId="ADAL" clId="{8A0C67CA-480D-4CDE-BAFB-7EB0446CAA9E}" dt="2024-11-14T10:49:35.929" v="256" actId="1076"/>
          <ac:picMkLst>
            <pc:docMk/>
            <pc:sldMk cId="3933188377" sldId="260"/>
            <ac:picMk id="11" creationId="{7E07AF54-0B5F-DEEF-57BB-CF55A69A8389}"/>
          </ac:picMkLst>
        </pc:picChg>
        <pc:picChg chg="mod">
          <ac:chgData name="V Lawson" userId="e36605a4-19d8-4bb9-aa63-36f88582cad8" providerId="ADAL" clId="{8A0C67CA-480D-4CDE-BAFB-7EB0446CAA9E}" dt="2024-11-14T10:49:50.505" v="262" actId="1076"/>
          <ac:picMkLst>
            <pc:docMk/>
            <pc:sldMk cId="3933188377" sldId="260"/>
            <ac:picMk id="3074" creationId="{29404199-394F-4F04-9779-CC774F8E0399}"/>
          </ac:picMkLst>
        </pc:picChg>
        <pc:picChg chg="mod">
          <ac:chgData name="V Lawson" userId="e36605a4-19d8-4bb9-aa63-36f88582cad8" providerId="ADAL" clId="{8A0C67CA-480D-4CDE-BAFB-7EB0446CAA9E}" dt="2024-11-14T10:50:02.126" v="266" actId="1076"/>
          <ac:picMkLst>
            <pc:docMk/>
            <pc:sldMk cId="3933188377" sldId="260"/>
            <ac:picMk id="3076" creationId="{46DF912C-684B-2C85-EB4B-EB995879DD1C}"/>
          </ac:picMkLst>
        </pc:picChg>
      </pc:sldChg>
      <pc:sldMasterChg chg="setBg modSldLayout">
        <pc:chgData name="V Lawson" userId="e36605a4-19d8-4bb9-aa63-36f88582cad8" providerId="ADAL" clId="{8A0C67CA-480D-4CDE-BAFB-7EB0446CAA9E}" dt="2024-11-14T10:30:07.991" v="0"/>
        <pc:sldMasterMkLst>
          <pc:docMk/>
          <pc:sldMasterMk cId="1887567572" sldId="2147483782"/>
        </pc:sldMasterMkLst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3573083594" sldId="2147483783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2848124336" sldId="2147483784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2478716458" sldId="2147483785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2018359776" sldId="2147483786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202478109" sldId="2147483787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2381072667" sldId="2147483788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812655998" sldId="2147483789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4011254523" sldId="2147483790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1868609117" sldId="2147483791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2592806082" sldId="2147483792"/>
          </pc:sldLayoutMkLst>
        </pc:sldLayoutChg>
        <pc:sldLayoutChg chg="setBg">
          <pc:chgData name="V Lawson" userId="e36605a4-19d8-4bb9-aa63-36f88582cad8" providerId="ADAL" clId="{8A0C67CA-480D-4CDE-BAFB-7EB0446CAA9E}" dt="2024-11-14T10:30:07.991" v="0"/>
          <pc:sldLayoutMkLst>
            <pc:docMk/>
            <pc:sldMasterMk cId="1887567572" sldId="2147483782"/>
            <pc:sldLayoutMk cId="1899562617" sldId="2147483793"/>
          </pc:sldLayoutMkLst>
        </pc:sldLayoutChg>
      </pc:sldMasterChg>
    </pc:docChg>
  </pc:docChgLst>
  <pc:docChgLst>
    <pc:chgData name="R Johnson" userId="S::rjohnson@nottinghamacademy.org::17468630-19ae-468a-bd62-50a744b663e2" providerId="AD" clId="Web-{0F2A5BA5-938B-8FC2-C2AB-7B174B5B008C}"/>
    <pc:docChg chg="modSld">
      <pc:chgData name="R Johnson" userId="S::rjohnson@nottinghamacademy.org::17468630-19ae-468a-bd62-50a744b663e2" providerId="AD" clId="Web-{0F2A5BA5-938B-8FC2-C2AB-7B174B5B008C}" dt="2024-02-08T16:03:37.864" v="0"/>
      <pc:docMkLst>
        <pc:docMk/>
      </pc:docMkLst>
      <pc:sldChg chg="modSp">
        <pc:chgData name="R Johnson" userId="S::rjohnson@nottinghamacademy.org::17468630-19ae-468a-bd62-50a744b663e2" providerId="AD" clId="Web-{0F2A5BA5-938B-8FC2-C2AB-7B174B5B008C}" dt="2024-02-08T16:03:37.864" v="0"/>
        <pc:sldMkLst>
          <pc:docMk/>
          <pc:sldMk cId="1621808961" sldId="258"/>
        </pc:sldMkLst>
        <pc:graphicFrameChg chg="modGraphic">
          <ac:chgData name="R Johnson" userId="S::rjohnson@nottinghamacademy.org::17468630-19ae-468a-bd62-50a744b663e2" providerId="AD" clId="Web-{0F2A5BA5-938B-8FC2-C2AB-7B174B5B008C}" dt="2024-02-08T16:03:37.864" v="0"/>
          <ac:graphicFrameMkLst>
            <pc:docMk/>
            <pc:sldMk cId="1621808961" sldId="258"/>
            <ac:graphicFrameMk id="14" creationId="{D44A2164-E999-CFDE-14A3-932F98EBE082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7ED2E-AEAE-E606-4DA7-2B08514164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9512B8-986C-47FB-08B7-315916E1D4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5912D-2E49-7008-6C62-46E3B1ED7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F3637-D439-C006-5AED-460D46B46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F536F-6339-B10C-3E4D-E01DC4E3F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083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216CF-B799-DB35-6600-309EBDE89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0E814-4758-4EA3-71D8-D5A71E68B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095D60-8240-4FDE-6A1E-6DF35E580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27F18-40D0-F417-5BB5-6A138C5C0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A8068-E3D6-C803-9853-25A20C94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124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5D02B-7F2C-9AD7-BC42-BB91A16B9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6BB2BF-A4D2-FFA8-4DED-120F1D38F4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E163A-181A-46E3-E0AD-D1B8FADBD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7C01D6-447F-A8A8-46FC-B9BB4CB0C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A54F5-4922-0218-99F7-923B91A72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716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5974D-AE2E-D5EA-88D0-44BFC0DA0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E7A01-B8A6-B2AB-43CF-9A96943BA3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A56E6D-DA75-90F7-6615-DBB3DB062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F5543-1909-3721-4E1E-B5BDF2F43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2ED87D-C28D-2621-C524-A03CFBD45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E222DF-05D1-4FD1-343A-6CBF8C118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59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24D07-40B9-4E57-338F-E8FC3CB4E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68134A-D8B7-F978-DF5B-781128961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350DE8-3E73-BE69-3F9D-492FD8274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5AC498-5102-5857-EB81-5531C25929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FE3E6D-6465-6A9D-C639-36696EFB09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6D7A60-9BC4-BD5B-AFD3-8D80A7E9C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B6CCA9-87E1-A551-1D0A-001396458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0CB2C5-6D62-3A70-E724-8763D42B4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78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5868B-90C5-97E8-3C6C-61341BC24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470947-FD37-F9F9-86F8-52A625A52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DBC9B9-8C71-31E3-1349-32D2EA6FC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2779E5-6310-0F8C-9267-F8B79E93B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072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BF96F3-457F-C80B-63EB-818DF20BE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F4A53B-DFFD-EC2A-8B3B-CD97A3552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A0F6FF-275D-93D6-21C2-BD55F7A6B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655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17F51-31D7-8B17-EEBB-5156FFC3D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26D52-7A7E-748E-7259-F819FAD8B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32AA28-BFA7-CE30-1FAA-BFC2BE316A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3D6F52-6619-9B8D-5D13-9280ED3D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56E068-D8EC-D9C6-6729-84DCA892C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0893D0-DB1C-2331-4C26-FCB7463B6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25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4933D-A954-F2FB-6248-1C062C62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B095C8-D055-3DCA-7783-4E6200253B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F13C2-567D-A66D-00EC-7D6521550C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98514F-94F0-CED0-3FFF-F3F385CD1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B34FFD-7097-5516-FDFE-C5DAF5711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5BB8D6-89AF-3865-FFDF-2C43865A6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609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6944E-CF91-196D-C67A-C1CCFE629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6CDB5F-1131-CD57-4F26-BE12CD4D55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E7CAF-0BCF-8F2B-04C5-AC4963168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740269-374F-B452-FA4C-658BFD2C0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45CA4-5D65-F451-8A06-9116D9450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806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5CE33D-0E3E-63CD-D94E-D4B4111A2F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30A120-B8AE-B535-8157-55FF9B6C36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CFD062-0FA7-A56B-9FE9-EB858174A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2E8A55-FE56-3DE8-CBDA-C590FAEF7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8A826-5DA1-9481-69FF-AF733E9E1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562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1BE6B9-8A64-BAA1-8DEE-69DCE629E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BECDC-6914-F107-D6B6-FDFF6B2E6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832AF-DFD6-24F1-C7EF-480CA661A1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17/11/2024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B816C-D13B-027E-3796-B369800EE4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4611D-56EA-2B8F-C275-3C3D827F5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567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19.png"/><Relationship Id="rId4" Type="http://schemas.openxmlformats.org/officeDocument/2006/relationships/image" Target="../media/image15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0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2.jpeg"/><Relationship Id="rId10" Type="http://schemas.openxmlformats.org/officeDocument/2006/relationships/image" Target="../media/image12.png"/><Relationship Id="rId4" Type="http://schemas.openxmlformats.org/officeDocument/2006/relationships/image" Target="../media/image21.jpe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318265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5 </a:t>
            </a:r>
            <a:endParaRPr lang="en-US"/>
          </a:p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Geography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6957" y="0"/>
            <a:ext cx="4576489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093755"/>
              </p:ext>
            </p:extLst>
          </p:nvPr>
        </p:nvGraphicFramePr>
        <p:xfrm>
          <a:off x="105455" y="636190"/>
          <a:ext cx="2401439" cy="6115749"/>
        </p:xfrm>
        <a:graphic>
          <a:graphicData uri="http://schemas.openxmlformats.org/drawingml/2006/table">
            <a:tbl>
              <a:tblPr firstRow="1" firstCol="1" bandRow="1"/>
              <a:tblGrid>
                <a:gridCol w="240143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29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555861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Landmarks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features or structures around the world that are easily recognised or unique </a:t>
                      </a:r>
                      <a:endParaRPr lang="en-GB" sz="1200" b="1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Contour lines</a:t>
                      </a:r>
                      <a:r>
                        <a:rPr lang="en-GB" sz="1200" b="1" i="0" u="none" strike="noStrike" baseline="0" noProof="0" dirty="0">
                          <a:solidFill>
                            <a:srgbClr val="5F6368"/>
                          </a:solidFill>
                          <a:effectLst/>
                          <a:latin typeface="Calibri"/>
                        </a:rPr>
                        <a:t> -</a:t>
                      </a:r>
                      <a:r>
                        <a:rPr lang="en-GB" sz="12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 show elevation and the shape of the terrain.</a:t>
                      </a:r>
                      <a:endParaRPr lang="en-GB" sz="1200" b="1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" sz="12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grid references-</a:t>
                      </a:r>
                      <a:r>
                        <a:rPr lang="en" sz="12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 tells you were something is on a map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" sz="12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Latitudes</a:t>
                      </a:r>
                      <a:r>
                        <a:rPr lang="en" sz="12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- distance north or south of the equator 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" sz="12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Longitud</a:t>
                      </a:r>
                      <a:r>
                        <a:rPr lang="en" sz="12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e- lines that run the length of the Earth from North pole to South Pole 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effectLst/>
                          <a:latin typeface="Calibri"/>
                        </a:rPr>
                        <a:t>Human feature</a:t>
                      </a:r>
                      <a:r>
                        <a:rPr lang="en-GB" sz="1200" b="0" i="0" u="none" strike="noStrike" baseline="0" noProof="0" dirty="0">
                          <a:effectLst/>
                          <a:latin typeface="Calibri"/>
                        </a:rPr>
                        <a:t>- something man made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effectLst/>
                          <a:latin typeface="Calibri"/>
                        </a:rPr>
                        <a:t>Physical feature</a:t>
                      </a:r>
                      <a:r>
                        <a:rPr lang="en-GB" sz="1200" b="0" i="0" u="none" strike="noStrike" baseline="0" noProof="0" dirty="0">
                          <a:effectLst/>
                          <a:latin typeface="Calibri"/>
                        </a:rPr>
                        <a:t> - something that is naturally on the earth 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effectLst/>
                          <a:latin typeface="Calibri"/>
                        </a:rPr>
                        <a:t>Settlement-</a:t>
                      </a:r>
                      <a:r>
                        <a:rPr lang="en-GB" sz="1200" b="0" i="0" u="none" strike="noStrike" baseline="0" noProof="0" dirty="0">
                          <a:effectLst/>
                          <a:latin typeface="Calibri"/>
                        </a:rPr>
                        <a:t> where people live and work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effectLst/>
                          <a:latin typeface="Calibri"/>
                        </a:rPr>
                        <a:t>Natural resources</a:t>
                      </a:r>
                      <a:r>
                        <a:rPr lang="en-GB" sz="1200" b="0" i="0" u="none" strike="noStrike" baseline="0" noProof="0" dirty="0">
                          <a:effectLst/>
                          <a:latin typeface="Calibri"/>
                        </a:rPr>
                        <a:t>- something found in nature that can be used 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effectLst/>
                          <a:latin typeface="Calibri"/>
                        </a:rPr>
                        <a:t>Residential</a:t>
                      </a:r>
                      <a:r>
                        <a:rPr lang="en-GB" sz="1200" b="0" i="0" u="none" strike="noStrike" baseline="0" noProof="0" dirty="0">
                          <a:effectLst/>
                          <a:latin typeface="Calibri"/>
                        </a:rPr>
                        <a:t>- where people live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effectLst/>
                          <a:latin typeface="Calibri"/>
                        </a:rPr>
                        <a:t>Agricultural </a:t>
                      </a:r>
                      <a:r>
                        <a:rPr lang="en-GB" sz="1200" b="0" i="0" u="none" strike="noStrike" baseline="0" noProof="0" dirty="0">
                          <a:effectLst/>
                          <a:latin typeface="Calibri"/>
                        </a:rPr>
                        <a:t>– farming 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Recreation</a:t>
                      </a:r>
                      <a:r>
                        <a:rPr lang="en-GB" sz="12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- things people do for entertainment </a:t>
                      </a:r>
                      <a:endParaRPr lang="en-GB" sz="1200" b="0" i="0" u="none" strike="noStrike" baseline="0" noProof="0" dirty="0"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200" b="1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Transportation</a:t>
                      </a:r>
                      <a:r>
                        <a:rPr lang="en-GB" sz="12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- means of people getting around</a:t>
                      </a:r>
                      <a:endParaRPr lang="en-GB" sz="1200" b="0" i="0" u="none" strike="noStrike" baseline="0" noProof="0" dirty="0"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Commercial</a:t>
                      </a:r>
                      <a:r>
                        <a:rPr lang="en-GB" sz="12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- ways of making money </a:t>
                      </a:r>
                      <a:endParaRPr lang="en-GB" sz="1200" b="0" i="0" u="none" strike="noStrike" baseline="0" noProof="0" dirty="0">
                        <a:effectLst/>
                        <a:latin typeface="Calibri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None/>
                      </a:pPr>
                      <a:endParaRPr lang="en-GB" sz="1200" b="0" i="0" u="none" strike="noStrike" baseline="0" noProof="0" dirty="0">
                        <a:effectLst/>
                        <a:latin typeface="Calibri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720516"/>
              </p:ext>
            </p:extLst>
          </p:nvPr>
        </p:nvGraphicFramePr>
        <p:xfrm>
          <a:off x="2637829" y="628856"/>
          <a:ext cx="7437824" cy="6047989"/>
        </p:xfrm>
        <a:graphic>
          <a:graphicData uri="http://schemas.openxmlformats.org/drawingml/2006/table">
            <a:tbl>
              <a:tblPr firstRow="1" firstCol="1" bandRow="1"/>
              <a:tblGrid>
                <a:gridCol w="743782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586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geographical concepts: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789371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400" b="0" i="0" u="none" strike="noStrike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400" b="0" i="0" u="none" strike="noStrike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400" b="0" i="0" u="none" strike="noStrike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Rivers </a:t>
                      </a:r>
                      <a:r>
                        <a:rPr lang="en-GB" sz="1400" b="0" i="0" u="none" strike="noStrike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carry water and nutrients to areas all around the earth</a:t>
                      </a: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. They play a very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important part in the water cycle, acting as drainage channels for surface water.</a:t>
                      </a:r>
                      <a:endParaRPr lang="en-GB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 Rivers drain nearly 75% of the earth's land surface. </a:t>
                      </a:r>
                      <a:endParaRPr lang="en-GB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Rivers provide excellent habitat and food for many of the earth's organisms.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400" b="0" i="0" u="none" strike="noStrike" noProof="0" dirty="0">
                        <a:solidFill>
                          <a:srgbClr val="202124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The river Nile is the largest in the world and is located in Africa.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The second largest river is the Amazon, and it runs through South America.</a:t>
                      </a: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There are 4 parts to United Kingdom – England, Scotland Northern Ireland and Wales.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US" sz="1400" dirty="0">
                          <a:latin typeface="Calibri"/>
                        </a:rPr>
                        <a:t>Each country within the United Kingdom has a capital city: 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US" sz="1400" dirty="0">
                          <a:latin typeface="Calibri"/>
                        </a:rPr>
                        <a:t>Northern Ireland: Belfast, Wales: Cardiff, Scotland: Edinburgh, England: London.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5050102010706020507" pitchFamily="18" charset="2"/>
                        <a:buNone/>
                      </a:pPr>
                      <a:endParaRPr lang="en-US" sz="1400" dirty="0"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5050102010706020507" pitchFamily="18" charset="2"/>
                        <a:buNone/>
                      </a:pPr>
                      <a:endParaRPr lang="en-US" sz="1400" dirty="0"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5050102010706020507" pitchFamily="18" charset="2"/>
                        <a:buNone/>
                      </a:pPr>
                      <a:endParaRPr lang="en-US" sz="1400" dirty="0">
                        <a:latin typeface="Calibri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cs typeface="+mn-cs"/>
                        </a:rPr>
                        <a:t>Each county and city has its own landmarks which are distinctive to the area- including human and physical features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4D5156"/>
                          </a:solidFill>
                          <a:latin typeface="Calibri"/>
                        </a:rPr>
                        <a:t>A settlement</a:t>
                      </a:r>
                      <a:r>
                        <a:rPr lang="en-GB" sz="1400" b="0" i="0" u="none" strike="noStrike" noProof="0" dirty="0">
                          <a:solidFill>
                            <a:srgbClr val="040C28"/>
                          </a:solidFill>
                          <a:latin typeface="Calibri"/>
                        </a:rPr>
                        <a:t> influences the amount of natural land that is converted into human habitation, the demand for non-renewable natural resources and the production of pollution and waste</a:t>
                      </a:r>
                      <a:r>
                        <a:rPr lang="en-GB" sz="1400" b="0" i="0" u="none" strike="noStrike" noProof="0" dirty="0">
                          <a:solidFill>
                            <a:srgbClr val="4D5156"/>
                          </a:solidFill>
                          <a:latin typeface="Calibri"/>
                        </a:rPr>
                        <a:t>.</a:t>
                      </a:r>
                      <a:endParaRPr lang="en-US" sz="1400" b="0" i="0" u="none" strike="noStrike" noProof="0" dirty="0">
                        <a:solidFill>
                          <a:srgbClr val="4D5156"/>
                        </a:solidFill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4D5156"/>
                          </a:solidFill>
                          <a:latin typeface="Calibri"/>
                        </a:rPr>
                        <a:t>About 55-56% of the world's population live in urban areas, which mean built up areas of housing in towns and cities.</a:t>
                      </a:r>
                      <a:endParaRPr lang="en-US" sz="1400" b="0" i="0" u="none" strike="noStrike" noProof="0" dirty="0">
                        <a:solidFill>
                          <a:srgbClr val="4D5156"/>
                        </a:solidFill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4D5156"/>
                          </a:solidFill>
                          <a:latin typeface="Calibri"/>
                        </a:rPr>
                        <a:t>There are 5 most common uses of land; residential, agricultural, recreation, transportation and commercial- this has changed and developed over time.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161149"/>
              </p:ext>
            </p:extLst>
          </p:nvPr>
        </p:nvGraphicFramePr>
        <p:xfrm>
          <a:off x="4860636" y="69272"/>
          <a:ext cx="7158306" cy="420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8827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59443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105045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420012">
                <a:tc>
                  <a:txBody>
                    <a:bodyPr/>
                    <a:lstStyle/>
                    <a:p>
                      <a:r>
                        <a:rPr lang="en-US" dirty="0"/>
                        <a:t>Year group: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Location, Location, Location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Spring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5" name="Picture 6" descr="Map&#10;&#10;Description automatically generated">
            <a:extLst>
              <a:ext uri="{FF2B5EF4-FFF2-40B4-BE49-F238E27FC236}">
                <a16:creationId xmlns:a16="http://schemas.microsoft.com/office/drawing/2014/main" id="{3818FBB3-AAE2-735A-E09D-ACC25E780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1459" y="2531515"/>
            <a:ext cx="1709771" cy="2144002"/>
          </a:xfrm>
          <a:prstGeom prst="rect">
            <a:avLst/>
          </a:prstGeom>
        </p:spPr>
      </p:pic>
      <p:pic>
        <p:nvPicPr>
          <p:cNvPr id="3" name="Picture 3" descr="A map of the united kingdom&#10;&#10;Description automatically generated">
            <a:extLst>
              <a:ext uri="{FF2B5EF4-FFF2-40B4-BE49-F238E27FC236}">
                <a16:creationId xmlns:a16="http://schemas.microsoft.com/office/drawing/2014/main" id="{12C9E51B-8380-DDE1-5FBE-6BB4F67F5F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9722" y="2497014"/>
            <a:ext cx="1350480" cy="2171286"/>
          </a:xfrm>
          <a:prstGeom prst="rect">
            <a:avLst/>
          </a:prstGeom>
        </p:spPr>
      </p:pic>
      <p:pic>
        <p:nvPicPr>
          <p:cNvPr id="4" name="Picture 6" descr="A body of water with palm trees and sand hills&#10;&#10;Description automatically generated">
            <a:extLst>
              <a:ext uri="{FF2B5EF4-FFF2-40B4-BE49-F238E27FC236}">
                <a16:creationId xmlns:a16="http://schemas.microsoft.com/office/drawing/2014/main" id="{129F8325-9F4B-936E-5C8C-064C78AEA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3841" y="4988388"/>
            <a:ext cx="2091635" cy="1654764"/>
          </a:xfrm>
          <a:prstGeom prst="rect">
            <a:avLst/>
          </a:prstGeom>
        </p:spPr>
      </p:pic>
      <p:pic>
        <p:nvPicPr>
          <p:cNvPr id="7" name="Picture 7" descr="A river running through a forest&#10;&#10;Description automatically generated">
            <a:extLst>
              <a:ext uri="{FF2B5EF4-FFF2-40B4-BE49-F238E27FC236}">
                <a16:creationId xmlns:a16="http://schemas.microsoft.com/office/drawing/2014/main" id="{E8020620-F06C-5DE5-3911-0E181A0D8B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4140" y="621240"/>
            <a:ext cx="2564315" cy="1808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E46F2E-7A91-2A99-91BF-6602271C2B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2888" y="982440"/>
            <a:ext cx="1114581" cy="4858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3539C9-C9CA-80B7-495C-04BE195FD3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3044" y="4232159"/>
            <a:ext cx="1124107" cy="4477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5C748D8-67D3-EA1E-A78C-0233A132C4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54738" y="2475167"/>
            <a:ext cx="1314633" cy="44056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5F776A3-8E90-CCBF-97DF-C9502E8603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5251" y="2424625"/>
            <a:ext cx="1112214" cy="50246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32DB42-DDAF-3D04-12E9-D556D3B083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17067" y="1020220"/>
            <a:ext cx="1190791" cy="49536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3C142FF-4D7F-0121-DBDD-A8C2246A611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78733" y="4180990"/>
            <a:ext cx="1257475" cy="54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0" y="0"/>
            <a:ext cx="4546231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458118"/>
              </p:ext>
            </p:extLst>
          </p:nvPr>
        </p:nvGraphicFramePr>
        <p:xfrm>
          <a:off x="133081" y="758595"/>
          <a:ext cx="2247810" cy="5955628"/>
        </p:xfrm>
        <a:graphic>
          <a:graphicData uri="http://schemas.openxmlformats.org/drawingml/2006/table">
            <a:tbl>
              <a:tblPr firstRow="1" firstCol="1" bandRow="1"/>
              <a:tblGrid>
                <a:gridCol w="224781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491186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46444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Climate zones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- areas with distinct climates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Biomes- </a:t>
                      </a:r>
                      <a:r>
                        <a:rPr lang="en-GB" sz="15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 is </a:t>
                      </a:r>
                      <a:r>
                        <a:rPr lang="en-GB" sz="1500" b="0" i="0" u="none" strike="noStrike" baseline="0" noProof="0" dirty="0">
                          <a:solidFill>
                            <a:srgbClr val="5F6368"/>
                          </a:solidFill>
                          <a:effectLst/>
                          <a:latin typeface="Calibri"/>
                        </a:rPr>
                        <a:t>an area classified according to the species that live in that location, t</a:t>
                      </a:r>
                      <a:r>
                        <a:rPr lang="en-GB" sz="15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emperature range, soil type, and the amount of light and water.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Vegetation belt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- an area with distinct plant types- determined by climate, soil, drainage and elevation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Permafrost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- any ground that remains permanently frozen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Desert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- a place where almost no rain falls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Polar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 –areas round the North and South Poles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Tropical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- places near the equator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Equator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- an imaginary line running round the middle of the earth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effectLst/>
                          <a:latin typeface="Calibri"/>
                        </a:rPr>
                        <a:t>Adversely </a:t>
                      </a:r>
                      <a:r>
                        <a:rPr lang="en-GB" sz="1400" b="0" i="0" u="none" strike="noStrike" baseline="0" noProof="0" dirty="0">
                          <a:effectLst/>
                          <a:latin typeface="Calibri"/>
                        </a:rPr>
                        <a:t>–unfavourable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400" b="0" i="0" u="none" strike="noStrike" baseline="0" noProof="0" dirty="0">
                        <a:effectLst/>
                        <a:latin typeface="Calibri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040938"/>
              </p:ext>
            </p:extLst>
          </p:nvPr>
        </p:nvGraphicFramePr>
        <p:xfrm>
          <a:off x="2445589" y="725419"/>
          <a:ext cx="6663905" cy="5985640"/>
        </p:xfrm>
        <a:graphic>
          <a:graphicData uri="http://schemas.openxmlformats.org/drawingml/2006/table">
            <a:tbl>
              <a:tblPr firstRow="1" firstCol="1" bandRow="1"/>
              <a:tblGrid>
                <a:gridCol w="666390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79123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/>
                        <a:buChar char="•"/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Substantive knowledge and geographical concepts: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70651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500" b="0" i="0" u="none" strike="noStrike" baseline="0" noProof="0" dirty="0">
                        <a:solidFill>
                          <a:srgbClr val="4D5156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500" b="0" i="0" u="none" strike="noStrike" baseline="0" noProof="0" dirty="0">
                        <a:solidFill>
                          <a:srgbClr val="4D5156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4D5156"/>
                          </a:solidFill>
                          <a:effectLst/>
                          <a:latin typeface="Calibri"/>
                        </a:rPr>
                        <a:t>There are five major types of biomes: </a:t>
                      </a:r>
                      <a:r>
                        <a:rPr lang="en-GB" sz="1500" b="0" i="0" u="none" strike="noStrike" baseline="0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aquatic, grassland, forest, desert, and tundra.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Despite only covering 5% of the Earth, over half of the world's plant and animal species are found in the rainforest biome.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Much of the world's food and fibre comes from the plants and animals in the world grasslands.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The largest biome on Earth is the aquatic biome - covering 75% of the planet.</a:t>
                      </a:r>
                      <a:endParaRPr lang="en-GB" dirty="0"/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The permanently-frozen ground found in the tundra is known as permafrost.</a:t>
                      </a:r>
                      <a:endParaRPr lang="en-GB" dirty="0"/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Deserts can be hot or cold.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500" b="0" i="0" u="none" strike="noStrike" baseline="0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500" b="0" i="0" u="none" strike="noStrike" baseline="0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500" b="0" i="0" u="none" strike="noStrike" baseline="0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The world is spilt into four major climate zones they are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r>
                        <a:rPr lang="en-GB" sz="15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500" b="0" i="0" u="none" strike="noStrike" baseline="0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temperate, desert, polar and tropical.</a:t>
                      </a:r>
                      <a:endParaRPr lang="en-GB" sz="1500" b="0" i="0" u="none" strike="noStrike" baseline="0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Species adapt to different biomes and would struggle to survive without specific adaptable features.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500" b="0" i="0" u="none" strike="noStrike" baseline="0" noProof="0" dirty="0">
                        <a:solidFill>
                          <a:srgbClr val="040C28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500" b="0" i="0" u="none" strike="noStrike" baseline="0" noProof="0" dirty="0">
                        <a:solidFill>
                          <a:srgbClr val="040C28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500" b="0" i="0" u="none" strike="noStrike" baseline="0" noProof="0" dirty="0">
                        <a:solidFill>
                          <a:srgbClr val="040C28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500" b="0" i="0" u="none" strike="noStrike" baseline="0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Humans have adversely affected many biomes throughout the world- </a:t>
                      </a:r>
                      <a:r>
                        <a:rPr lang="en-GB" sz="1500" b="0" i="0" u="none" strike="noStrike" baseline="0" noProof="0" dirty="0" err="1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e.g</a:t>
                      </a:r>
                      <a:r>
                        <a:rPr lang="en-GB" sz="1500" b="0" i="0" u="none" strike="noStrike" baseline="0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 by cutting down trees, developing land, over hunting and burning fossil fuels.</a:t>
                      </a:r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889712"/>
              </p:ext>
            </p:extLst>
          </p:nvPr>
        </p:nvGraphicFramePr>
        <p:xfrm>
          <a:off x="4616215" y="140898"/>
          <a:ext cx="7249789" cy="4456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6480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69880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914503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445699">
                <a:tc>
                  <a:txBody>
                    <a:bodyPr/>
                    <a:lstStyle/>
                    <a:p>
                      <a:r>
                        <a:rPr lang="en-US" dirty="0"/>
                        <a:t>Year group: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Brilliant 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Biomes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Spring 2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Map&#10;&#10;Description automatically generated">
            <a:extLst>
              <a:ext uri="{FF2B5EF4-FFF2-40B4-BE49-F238E27FC236}">
                <a16:creationId xmlns:a16="http://schemas.microsoft.com/office/drawing/2014/main" id="{3893C947-EC58-0E10-52A2-F36516F6F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3889" y="3427414"/>
            <a:ext cx="1829817" cy="1384545"/>
          </a:xfrm>
          <a:prstGeom prst="rect">
            <a:avLst/>
          </a:prstGeom>
        </p:spPr>
      </p:pic>
      <p:pic>
        <p:nvPicPr>
          <p:cNvPr id="5" name="Picture 6" descr="Shape&#10;&#10;Description automatically generated">
            <a:extLst>
              <a:ext uri="{FF2B5EF4-FFF2-40B4-BE49-F238E27FC236}">
                <a16:creationId xmlns:a16="http://schemas.microsoft.com/office/drawing/2014/main" id="{21AF5E53-D329-98F6-CFCA-3E6627D38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9290" y="658083"/>
            <a:ext cx="2923211" cy="1996052"/>
          </a:xfrm>
          <a:prstGeom prst="rect">
            <a:avLst/>
          </a:prstGeom>
        </p:spPr>
      </p:pic>
      <p:pic>
        <p:nvPicPr>
          <p:cNvPr id="2050" name="Picture 2" descr="Tundra definition and meaning | Collins English Dictionary">
            <a:extLst>
              <a:ext uri="{FF2B5EF4-FFF2-40B4-BE49-F238E27FC236}">
                <a16:creationId xmlns:a16="http://schemas.microsoft.com/office/drawing/2014/main" id="{523CD4FB-A040-810A-5C1B-9BA4E594A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216" y="2663027"/>
            <a:ext cx="2122960" cy="144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ncredible Tropical Rainforest Plants to See on Your Next Vacation">
            <a:extLst>
              <a:ext uri="{FF2B5EF4-FFF2-40B4-BE49-F238E27FC236}">
                <a16:creationId xmlns:a16="http://schemas.microsoft.com/office/drawing/2014/main" id="{B2663FC2-B147-8F49-3BA6-30B207252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370" y="3775969"/>
            <a:ext cx="2097188" cy="130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ahara | Location, History, Map, Countries, Animals, &amp; Facts | Britannica">
            <a:extLst>
              <a:ext uri="{FF2B5EF4-FFF2-40B4-BE49-F238E27FC236}">
                <a16:creationId xmlns:a16="http://schemas.microsoft.com/office/drawing/2014/main" id="{6D25E24B-56F0-B749-6859-1D8BBC373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393" y="4807196"/>
            <a:ext cx="1837783" cy="123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hat Is a Grassland Biome? | Sciencing">
            <a:extLst>
              <a:ext uri="{FF2B5EF4-FFF2-40B4-BE49-F238E27FC236}">
                <a16:creationId xmlns:a16="http://schemas.microsoft.com/office/drawing/2014/main" id="{3F5F83D3-4030-EEB5-77D4-5024498AE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2607" y="5621948"/>
            <a:ext cx="1671552" cy="123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543C65-F72F-520B-A746-DBA6526098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2072" y="3778434"/>
            <a:ext cx="1267180" cy="4994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39CED7-7724-AE1D-DF9D-1D63B39633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87023" y="5399615"/>
            <a:ext cx="1294295" cy="4773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1EE5C9-CA98-3F70-AF01-C3C96F256BD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77890" y="1020004"/>
            <a:ext cx="1107585" cy="51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0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88191" y="0"/>
            <a:ext cx="4656674" cy="662416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058901"/>
              </p:ext>
            </p:extLst>
          </p:nvPr>
        </p:nvGraphicFramePr>
        <p:xfrm>
          <a:off x="172527" y="711069"/>
          <a:ext cx="2035835" cy="5953062"/>
        </p:xfrm>
        <a:graphic>
          <a:graphicData uri="http://schemas.openxmlformats.org/drawingml/2006/table">
            <a:tbl>
              <a:tblPr firstRow="1" firstCol="1" bandRow="1"/>
              <a:tblGrid>
                <a:gridCol w="2035835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4614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159259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baseline="0" noProof="0" dirty="0"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Island-</a:t>
                      </a:r>
                      <a:r>
                        <a:rPr lang="en-GB" sz="14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 a body of land surrounded by water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Country</a:t>
                      </a:r>
                      <a:r>
                        <a:rPr lang="en-GB" sz="14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- land controlled by single government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Continent</a:t>
                      </a:r>
                      <a:r>
                        <a:rPr lang="en-GB" sz="14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- a massive area of land that is separated from others by water or natural features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Sothern Hemisphere</a:t>
                      </a:r>
                      <a:r>
                        <a:rPr lang="en-GB" sz="14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- the area of the Earth that is south of the Equator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Equator</a:t>
                      </a:r>
                      <a:r>
                        <a:rPr lang="en-GB" sz="14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- an invisible line running round the centre of the earth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Climate</a:t>
                      </a:r>
                      <a:r>
                        <a:rPr lang="en-GB" sz="1400" b="0" i="0" u="none" strike="noStrike" baseline="0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- the average weather conditions of a place 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43666"/>
              </p:ext>
            </p:extLst>
          </p:nvPr>
        </p:nvGraphicFramePr>
        <p:xfrm>
          <a:off x="2323111" y="1031645"/>
          <a:ext cx="7285089" cy="5619115"/>
        </p:xfrm>
        <a:graphic>
          <a:graphicData uri="http://schemas.openxmlformats.org/drawingml/2006/table">
            <a:tbl>
              <a:tblPr firstRow="1" firstCol="1" bandRow="1"/>
              <a:tblGrid>
                <a:gridCol w="7285089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304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concepts: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93075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b="0" i="0" u="none" strike="noStrike" noProof="0" dirty="0">
                        <a:solidFill>
                          <a:srgbClr val="4D5156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b="0" i="0" u="none" strike="noStrike" noProof="0" dirty="0">
                        <a:solidFill>
                          <a:srgbClr val="4D5156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b="0" i="0" u="none" strike="noStrike" noProof="0" dirty="0">
                        <a:solidFill>
                          <a:srgbClr val="4D5156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rgbClr val="040C28"/>
                          </a:solidFill>
                          <a:effectLst/>
                          <a:latin typeface="Calibri"/>
                        </a:rPr>
                        <a:t>The UK's full name is the United Kingdom and is an island country in the Atlantic Ocean</a:t>
                      </a:r>
                      <a:r>
                        <a:rPr lang="en-GB" sz="16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 The UK is situated off the north-western coast of mainland Europe.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 The country has land on two main islands (Great Britain and Ireland).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South America is one of the seven continents in the southern hemisphere it is surrounded by the Pacific ocean and has a population of 440 million.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South America is made up of 12 countries including: </a:t>
                      </a: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Chile, Argentina, Uruguay, Paraguay, Bolivia, Peru, Ecuador, Brazil, Colombia, Venezuela, Guyana, and Suriname—plus an overseas department of France called French Guiana.</a:t>
                      </a:r>
                      <a:endParaRPr lang="en-GB" sz="1600" b="0" i="0" u="none" strike="noStrike" noProof="0" dirty="0">
                        <a:solidFill>
                          <a:srgbClr val="040C28"/>
                        </a:solidFill>
                        <a:latin typeface="+mn-lt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rgbClr val="040C28"/>
                          </a:solidFill>
                          <a:latin typeface="+mn-lt"/>
                        </a:rPr>
                        <a:t>The Amazon river and rainforest are located within South America. </a:t>
                      </a:r>
                      <a:endParaRPr lang="en-GB" sz="1600" dirty="0">
                        <a:latin typeface="+mn-lt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600" b="0" i="0" u="none" strike="noStrike" noProof="0" dirty="0">
                        <a:solidFill>
                          <a:srgbClr val="202124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 The island of Great Britain contains England, Scotland,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and Wales and has a population of 61 million. </a:t>
                      </a:r>
                      <a:endParaRPr lang="en-GB" sz="1600" b="0" i="0" u="none" strike="noStrike" noProof="0" dirty="0">
                        <a:solidFill>
                          <a:srgbClr val="4D5156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Due to its position over the Equator, most parts of South America are much warmer than the UK.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rgbClr val="4D5156"/>
                          </a:solidFill>
                          <a:latin typeface="Calibri"/>
                        </a:rPr>
                        <a:t> </a:t>
                      </a:r>
                      <a:r>
                        <a:rPr lang="en-GB" sz="1600" b="0" i="0" u="none" strike="noStrike" noProof="0" dirty="0">
                          <a:solidFill>
                            <a:srgbClr val="040C28"/>
                          </a:solidFill>
                          <a:latin typeface="Calibri"/>
                        </a:rPr>
                        <a:t>The UK has a temperate (mild) climate, whilst many parts of Southern America do not have clear seasons.</a:t>
                      </a:r>
                      <a:endParaRPr lang="en-GB" sz="1600" dirty="0"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731087"/>
              </p:ext>
            </p:extLst>
          </p:nvPr>
        </p:nvGraphicFramePr>
        <p:xfrm>
          <a:off x="4429516" y="150395"/>
          <a:ext cx="773047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4026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015539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180908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541452">
                <a:tc>
                  <a:txBody>
                    <a:bodyPr/>
                    <a:lstStyle/>
                    <a:p>
                      <a:r>
                        <a:rPr lang="en-US" dirty="0"/>
                        <a:t>Year group: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</a:t>
                      </a:r>
                      <a:r>
                        <a:rPr lang="en-US" sz="1800" b="1" i="0" u="none" strike="noStrike" noProof="0" dirty="0">
                          <a:solidFill>
                            <a:srgbClr val="FFFFFF"/>
                          </a:solidFill>
                          <a:latin typeface="Trebuchet MS"/>
                        </a:rPr>
                        <a:t> UK vs South America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Summer 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6F4A01C0-46F3-6245-7A74-A434F6D24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2650" y="779172"/>
            <a:ext cx="2339140" cy="2255729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9098B969-250D-B106-134A-AD2D62B289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386" y="3182683"/>
            <a:ext cx="1508041" cy="2246151"/>
          </a:xfrm>
          <a:prstGeom prst="rect">
            <a:avLst/>
          </a:prstGeom>
        </p:spPr>
      </p:pic>
      <p:pic>
        <p:nvPicPr>
          <p:cNvPr id="3074" name="Picture 2" descr="Amazon Rainforest | Unparalleled Biodiversity | Pacaya-Samiria, Tahuayo,  Tambopata, Bahuaja-Sonene — Northern Peru &amp; Amazonia Tours | Kuelap &amp; Gocta  | Amazon River Cruises &amp; Lodges">
            <a:extLst>
              <a:ext uri="{FF2B5EF4-FFF2-40B4-BE49-F238E27FC236}">
                <a16:creationId xmlns:a16="http://schemas.microsoft.com/office/drawing/2014/main" id="{29404199-394F-4F04-9779-CC774F8E0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589" y="4331835"/>
            <a:ext cx="1654238" cy="110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hat You Need To Know Before Visiting The Amazon | Intrepid Travel Blog">
            <a:extLst>
              <a:ext uri="{FF2B5EF4-FFF2-40B4-BE49-F238E27FC236}">
                <a16:creationId xmlns:a16="http://schemas.microsoft.com/office/drawing/2014/main" id="{46DF912C-684B-2C85-EB4B-EB995879D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076" y="5483315"/>
            <a:ext cx="2162396" cy="121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CD81F4-039B-8BB1-9928-16384DA92F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2319" y="4528313"/>
            <a:ext cx="1160565" cy="5469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5DB951-3881-D50A-E694-EFB5F6E3A9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3777" y="1327497"/>
            <a:ext cx="1114581" cy="4858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4FD182-3AC6-3969-38C9-5646603C9B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6164" y="1319228"/>
            <a:ext cx="1314633" cy="5334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23B0AD-4C5A-3938-4DFD-13F39B985F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1078" y="1327565"/>
            <a:ext cx="1105054" cy="5239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07AF54-0B5F-DEEF-57BB-CF55A69A83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06206" y="4543299"/>
            <a:ext cx="1257475" cy="54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88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770B42-6AB1-4742-A7C9-0033CE9B861B}">
  <ds:schemaRefs>
    <ds:schemaRef ds:uri="http://schemas.microsoft.com/office/2006/documentManagement/types"/>
    <ds:schemaRef ds:uri="fbdaa650-8cd8-42f6-940f-8c4192b28714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65372D-A727-459F-BDF6-ED161283AAFF}">
  <ds:schemaRefs>
    <ds:schemaRef ds:uri="8b73fee4-4ac8-4f88-ad2e-4ab6413e1b1c"/>
    <ds:schemaRef ds:uri="fbdaa650-8cd8-42f6-940f-8c4192b287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922</Words>
  <Application>Microsoft Office PowerPoint</Application>
  <PresentationFormat>Widescreen</PresentationFormat>
  <Paragraphs>104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V Lawson</cp:lastModifiedBy>
  <cp:revision>63</cp:revision>
  <cp:lastPrinted>2024-05-20T08:09:58Z</cp:lastPrinted>
  <dcterms:created xsi:type="dcterms:W3CDTF">2023-03-17T10:15:59Z</dcterms:created>
  <dcterms:modified xsi:type="dcterms:W3CDTF">2024-11-17T13:09:44Z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