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2" r:id="rId4"/>
  </p:sldMasterIdLst>
  <p:sldIdLst>
    <p:sldId id="256" r:id="rId5"/>
    <p:sldId id="257" r:id="rId6"/>
    <p:sldId id="258" r:id="rId7"/>
    <p:sldId id="259" r:id="rId8"/>
    <p:sldId id="260" r:id="rId9"/>
  </p:sldIdLst>
  <p:sldSz cx="12192000" cy="6858000"/>
  <p:notesSz cx="9926638" cy="143557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84FF14-FB94-439B-BF27-6EF8A664F042}" v="96" dt="2025-01-14T10:04:52.8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57" autoAdjust="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 O'Rourke" userId="5e618c87-9a06-4ed4-b9dd-4ba18f06eb8e" providerId="ADAL" clId="{76E0A2DE-53C8-46FC-ADDD-A820B0CB835E}"/>
    <pc:docChg chg="undo custSel modSld">
      <pc:chgData name="T O'Rourke" userId="5e618c87-9a06-4ed4-b9dd-4ba18f06eb8e" providerId="ADAL" clId="{76E0A2DE-53C8-46FC-ADDD-A820B0CB835E}" dt="2023-10-11T14:34:08.088" v="1197" actId="478"/>
      <pc:docMkLst>
        <pc:docMk/>
      </pc:docMkLst>
      <pc:sldChg chg="modSp mod">
        <pc:chgData name="T O'Rourke" userId="5e618c87-9a06-4ed4-b9dd-4ba18f06eb8e" providerId="ADAL" clId="{76E0A2DE-53C8-46FC-ADDD-A820B0CB835E}" dt="2023-10-11T14:10:21.457" v="1" actId="20577"/>
        <pc:sldMkLst>
          <pc:docMk/>
          <pc:sldMk cId="2994806505" sldId="256"/>
        </pc:sldMkLst>
      </pc:sldChg>
      <pc:sldChg chg="addSp delSp modSp mod">
        <pc:chgData name="T O'Rourke" userId="5e618c87-9a06-4ed4-b9dd-4ba18f06eb8e" providerId="ADAL" clId="{76E0A2DE-53C8-46FC-ADDD-A820B0CB835E}" dt="2023-10-11T14:34:08.088" v="1197" actId="478"/>
        <pc:sldMkLst>
          <pc:docMk/>
          <pc:sldMk cId="621355628" sldId="257"/>
        </pc:sldMkLst>
      </pc:sldChg>
      <pc:sldChg chg="modSp mod">
        <pc:chgData name="T O'Rourke" userId="5e618c87-9a06-4ed4-b9dd-4ba18f06eb8e" providerId="ADAL" clId="{76E0A2DE-53C8-46FC-ADDD-A820B0CB835E}" dt="2023-10-11T14:20:01.442" v="483"/>
        <pc:sldMkLst>
          <pc:docMk/>
          <pc:sldMk cId="1629863095" sldId="258"/>
        </pc:sldMkLst>
      </pc:sldChg>
      <pc:sldChg chg="delSp modSp mod">
        <pc:chgData name="T O'Rourke" userId="5e618c87-9a06-4ed4-b9dd-4ba18f06eb8e" providerId="ADAL" clId="{76E0A2DE-53C8-46FC-ADDD-A820B0CB835E}" dt="2023-10-11T14:22:54.397" v="620" actId="20577"/>
        <pc:sldMkLst>
          <pc:docMk/>
          <pc:sldMk cId="2638696946" sldId="259"/>
        </pc:sldMkLst>
      </pc:sldChg>
      <pc:sldChg chg="modSp mod">
        <pc:chgData name="T O'Rourke" userId="5e618c87-9a06-4ed4-b9dd-4ba18f06eb8e" providerId="ADAL" clId="{76E0A2DE-53C8-46FC-ADDD-A820B0CB835E}" dt="2023-10-11T14:26:08.470" v="788" actId="20577"/>
        <pc:sldMkLst>
          <pc:docMk/>
          <pc:sldMk cId="4041265568" sldId="260"/>
        </pc:sldMkLst>
      </pc:sldChg>
    </pc:docChg>
  </pc:docChgLst>
  <pc:docChgLst>
    <pc:chgData name="L Beldham" userId="S::lbeldham@nottinghamacademy.org::7423f647-d816-4afc-8fbc-03de34d1b66d" providerId="AD" clId="Web-{07FA7861-E1BD-1306-106C-1B66E6652858}"/>
    <pc:docChg chg="modSld sldOrd">
      <pc:chgData name="L Beldham" userId="S::lbeldham@nottinghamacademy.org::7423f647-d816-4afc-8fbc-03de34d1b66d" providerId="AD" clId="Web-{07FA7861-E1BD-1306-106C-1B66E6652858}" dt="2023-12-03T18:53:00.080" v="168" actId="1076"/>
      <pc:docMkLst>
        <pc:docMk/>
      </pc:docMkLst>
      <pc:sldChg chg="addSp delSp modSp ord">
        <pc:chgData name="L Beldham" userId="S::lbeldham@nottinghamacademy.org::7423f647-d816-4afc-8fbc-03de34d1b66d" providerId="AD" clId="Web-{07FA7861-E1BD-1306-106C-1B66E6652858}" dt="2023-12-03T18:53:00.080" v="168" actId="1076"/>
        <pc:sldMkLst>
          <pc:docMk/>
          <pc:sldMk cId="621355628" sldId="257"/>
        </pc:sldMkLst>
      </pc:sldChg>
    </pc:docChg>
  </pc:docChgLst>
  <pc:docChgLst>
    <pc:chgData name="T O'Rourke" userId="5e618c87-9a06-4ed4-b9dd-4ba18f06eb8e" providerId="ADAL" clId="{B2CCC6EB-8A3F-494D-A4E2-0D7015B07EF9}"/>
    <pc:docChg chg="custSel modSld">
      <pc:chgData name="T O'Rourke" userId="5e618c87-9a06-4ed4-b9dd-4ba18f06eb8e" providerId="ADAL" clId="{B2CCC6EB-8A3F-494D-A4E2-0D7015B07EF9}" dt="2023-12-08T09:24:43.499" v="7156" actId="255"/>
      <pc:docMkLst>
        <pc:docMk/>
      </pc:docMkLst>
      <pc:sldChg chg="modSp mod">
        <pc:chgData name="T O'Rourke" userId="5e618c87-9a06-4ed4-b9dd-4ba18f06eb8e" providerId="ADAL" clId="{B2CCC6EB-8A3F-494D-A4E2-0D7015B07EF9}" dt="2023-12-05T21:06:54.689" v="1" actId="20577"/>
        <pc:sldMkLst>
          <pc:docMk/>
          <pc:sldMk cId="2994806505" sldId="256"/>
        </pc:sldMkLst>
      </pc:sldChg>
      <pc:sldChg chg="addSp delSp modSp mod">
        <pc:chgData name="T O'Rourke" userId="5e618c87-9a06-4ed4-b9dd-4ba18f06eb8e" providerId="ADAL" clId="{B2CCC6EB-8A3F-494D-A4E2-0D7015B07EF9}" dt="2023-12-07T21:30:17.546" v="6623" actId="478"/>
        <pc:sldMkLst>
          <pc:docMk/>
          <pc:sldMk cId="621355628" sldId="257"/>
        </pc:sldMkLst>
      </pc:sldChg>
      <pc:sldChg chg="addSp delSp modSp mod">
        <pc:chgData name="T O'Rourke" userId="5e618c87-9a06-4ed4-b9dd-4ba18f06eb8e" providerId="ADAL" clId="{B2CCC6EB-8A3F-494D-A4E2-0D7015B07EF9}" dt="2023-12-08T09:24:43.499" v="7156" actId="255"/>
        <pc:sldMkLst>
          <pc:docMk/>
          <pc:sldMk cId="1629863095" sldId="258"/>
        </pc:sldMkLst>
      </pc:sldChg>
      <pc:sldChg chg="addSp delSp modSp mod">
        <pc:chgData name="T O'Rourke" userId="5e618c87-9a06-4ed4-b9dd-4ba18f06eb8e" providerId="ADAL" clId="{B2CCC6EB-8A3F-494D-A4E2-0D7015B07EF9}" dt="2023-12-07T21:25:59.269" v="6193" actId="113"/>
        <pc:sldMkLst>
          <pc:docMk/>
          <pc:sldMk cId="2638696946" sldId="259"/>
        </pc:sldMkLst>
      </pc:sldChg>
      <pc:sldChg chg="addSp delSp modSp mod">
        <pc:chgData name="T O'Rourke" userId="5e618c87-9a06-4ed4-b9dd-4ba18f06eb8e" providerId="ADAL" clId="{B2CCC6EB-8A3F-494D-A4E2-0D7015B07EF9}" dt="2023-12-07T21:19:41.585" v="5636" actId="6549"/>
        <pc:sldMkLst>
          <pc:docMk/>
          <pc:sldMk cId="4041265568" sldId="260"/>
        </pc:sldMkLst>
      </pc:sldChg>
    </pc:docChg>
  </pc:docChgLst>
  <pc:docChgLst>
    <pc:chgData name="T O'Rourke" userId="5e618c87-9a06-4ed4-b9dd-4ba18f06eb8e" providerId="ADAL" clId="{7F50414A-8A5E-4264-999B-81CF76A26309}"/>
    <pc:docChg chg="custSel modSld">
      <pc:chgData name="T O'Rourke" userId="5e618c87-9a06-4ed4-b9dd-4ba18f06eb8e" providerId="ADAL" clId="{7F50414A-8A5E-4264-999B-81CF76A26309}" dt="2023-12-05T21:04:08.212" v="3807" actId="1076"/>
      <pc:docMkLst>
        <pc:docMk/>
      </pc:docMkLst>
      <pc:sldChg chg="addSp delSp modSp mod">
        <pc:chgData name="T O'Rourke" userId="5e618c87-9a06-4ed4-b9dd-4ba18f06eb8e" providerId="ADAL" clId="{7F50414A-8A5E-4264-999B-81CF76A26309}" dt="2023-12-05T14:53:28.513" v="136" actId="1076"/>
        <pc:sldMkLst>
          <pc:docMk/>
          <pc:sldMk cId="621355628" sldId="257"/>
        </pc:sldMkLst>
      </pc:sldChg>
      <pc:sldChg chg="addSp delSp modSp mod">
        <pc:chgData name="T O'Rourke" userId="5e618c87-9a06-4ed4-b9dd-4ba18f06eb8e" providerId="ADAL" clId="{7F50414A-8A5E-4264-999B-81CF76A26309}" dt="2023-12-05T14:56:21.260" v="528" actId="14100"/>
        <pc:sldMkLst>
          <pc:docMk/>
          <pc:sldMk cId="1629863095" sldId="258"/>
        </pc:sldMkLst>
      </pc:sldChg>
      <pc:sldChg chg="addSp delSp modSp mod">
        <pc:chgData name="T O'Rourke" userId="5e618c87-9a06-4ed4-b9dd-4ba18f06eb8e" providerId="ADAL" clId="{7F50414A-8A5E-4264-999B-81CF76A26309}" dt="2023-12-05T15:00:34.761" v="1260" actId="2711"/>
        <pc:sldMkLst>
          <pc:docMk/>
          <pc:sldMk cId="2638696946" sldId="259"/>
        </pc:sldMkLst>
      </pc:sldChg>
      <pc:sldChg chg="addSp delSp modSp mod">
        <pc:chgData name="T O'Rourke" userId="5e618c87-9a06-4ed4-b9dd-4ba18f06eb8e" providerId="ADAL" clId="{7F50414A-8A5E-4264-999B-81CF76A26309}" dt="2023-12-05T21:04:08.212" v="3807" actId="1076"/>
        <pc:sldMkLst>
          <pc:docMk/>
          <pc:sldMk cId="4041265568" sldId="260"/>
        </pc:sldMkLst>
      </pc:sldChg>
    </pc:docChg>
  </pc:docChgLst>
  <pc:docChgLst>
    <pc:chgData name="T O'Rourke" userId="5e618c87-9a06-4ed4-b9dd-4ba18f06eb8e" providerId="ADAL" clId="{8CCFE89A-9BE3-4E30-A676-EF727393539C}"/>
    <pc:docChg chg="custSel addSld delSld modSld">
      <pc:chgData name="T O'Rourke" userId="5e618c87-9a06-4ed4-b9dd-4ba18f06eb8e" providerId="ADAL" clId="{8CCFE89A-9BE3-4E30-A676-EF727393539C}" dt="2023-09-27T10:58:29.648" v="5957" actId="1076"/>
      <pc:docMkLst>
        <pc:docMk/>
      </pc:docMkLst>
      <pc:sldChg chg="modSp mod">
        <pc:chgData name="T O'Rourke" userId="5e618c87-9a06-4ed4-b9dd-4ba18f06eb8e" providerId="ADAL" clId="{8CCFE89A-9BE3-4E30-A676-EF727393539C}" dt="2023-09-27T08:33:10.965" v="8" actId="20577"/>
        <pc:sldMkLst>
          <pc:docMk/>
          <pc:sldMk cId="2994806505" sldId="256"/>
        </pc:sldMkLst>
      </pc:sldChg>
      <pc:sldChg chg="addSp delSp modSp mod">
        <pc:chgData name="T O'Rourke" userId="5e618c87-9a06-4ed4-b9dd-4ba18f06eb8e" providerId="ADAL" clId="{8CCFE89A-9BE3-4E30-A676-EF727393539C}" dt="2023-09-27T09:10:04.972" v="1391" actId="1076"/>
        <pc:sldMkLst>
          <pc:docMk/>
          <pc:sldMk cId="621355628" sldId="257"/>
        </pc:sldMkLst>
      </pc:sldChg>
      <pc:sldChg chg="del">
        <pc:chgData name="T O'Rourke" userId="5e618c87-9a06-4ed4-b9dd-4ba18f06eb8e" providerId="ADAL" clId="{8CCFE89A-9BE3-4E30-A676-EF727393539C}" dt="2023-09-27T09:10:20.292" v="1392" actId="47"/>
        <pc:sldMkLst>
          <pc:docMk/>
          <pc:sldMk cId="1621808961" sldId="258"/>
        </pc:sldMkLst>
      </pc:sldChg>
      <pc:sldChg chg="addSp delSp modSp add mod">
        <pc:chgData name="T O'Rourke" userId="5e618c87-9a06-4ed4-b9dd-4ba18f06eb8e" providerId="ADAL" clId="{8CCFE89A-9BE3-4E30-A676-EF727393539C}" dt="2023-09-27T09:38:03.571" v="2738" actId="1076"/>
        <pc:sldMkLst>
          <pc:docMk/>
          <pc:sldMk cId="1629863095" sldId="258"/>
        </pc:sldMkLst>
      </pc:sldChg>
      <pc:sldChg chg="del">
        <pc:chgData name="T O'Rourke" userId="5e618c87-9a06-4ed4-b9dd-4ba18f06eb8e" providerId="ADAL" clId="{8CCFE89A-9BE3-4E30-A676-EF727393539C}" dt="2023-09-27T09:10:21.295" v="1393" actId="47"/>
        <pc:sldMkLst>
          <pc:docMk/>
          <pc:sldMk cId="2262373343" sldId="259"/>
        </pc:sldMkLst>
      </pc:sldChg>
      <pc:sldChg chg="addSp delSp modSp add mod">
        <pc:chgData name="T O'Rourke" userId="5e618c87-9a06-4ed4-b9dd-4ba18f06eb8e" providerId="ADAL" clId="{8CCFE89A-9BE3-4E30-A676-EF727393539C}" dt="2023-09-27T10:12:19.164" v="3882" actId="1076"/>
        <pc:sldMkLst>
          <pc:docMk/>
          <pc:sldMk cId="2638696946" sldId="259"/>
        </pc:sldMkLst>
      </pc:sldChg>
      <pc:sldChg chg="addSp delSp modSp add mod">
        <pc:chgData name="T O'Rourke" userId="5e618c87-9a06-4ed4-b9dd-4ba18f06eb8e" providerId="ADAL" clId="{8CCFE89A-9BE3-4E30-A676-EF727393539C}" dt="2023-09-27T10:58:29.648" v="5957" actId="1076"/>
        <pc:sldMkLst>
          <pc:docMk/>
          <pc:sldMk cId="4041265568" sldId="260"/>
        </pc:sldMkLst>
      </pc:sldChg>
      <pc:sldChg chg="del">
        <pc:chgData name="T O'Rourke" userId="5e618c87-9a06-4ed4-b9dd-4ba18f06eb8e" providerId="ADAL" clId="{8CCFE89A-9BE3-4E30-A676-EF727393539C}" dt="2023-09-27T09:10:22.588" v="1394" actId="47"/>
        <pc:sldMkLst>
          <pc:docMk/>
          <pc:sldMk cId="1914112423" sldId="261"/>
        </pc:sldMkLst>
      </pc:sldChg>
    </pc:docChg>
  </pc:docChgLst>
  <pc:docChgLst>
    <pc:chgData name="T O'Rourke" userId="5e618c87-9a06-4ed4-b9dd-4ba18f06eb8e" providerId="ADAL" clId="{BFE822E2-6504-4429-93BF-28B54154BB89}"/>
    <pc:docChg chg="undo custSel modSld">
      <pc:chgData name="T O'Rourke" userId="5e618c87-9a06-4ed4-b9dd-4ba18f06eb8e" providerId="ADAL" clId="{BFE822E2-6504-4429-93BF-28B54154BB89}" dt="2023-09-27T13:39:46.200" v="4999" actId="1076"/>
      <pc:docMkLst>
        <pc:docMk/>
      </pc:docMkLst>
      <pc:sldChg chg="modSp mod">
        <pc:chgData name="T O'Rourke" userId="5e618c87-9a06-4ed4-b9dd-4ba18f06eb8e" providerId="ADAL" clId="{BFE822E2-6504-4429-93BF-28B54154BB89}" dt="2023-09-27T11:43:31.228" v="1" actId="20577"/>
        <pc:sldMkLst>
          <pc:docMk/>
          <pc:sldMk cId="2994806505" sldId="256"/>
        </pc:sldMkLst>
      </pc:sldChg>
      <pc:sldChg chg="addSp delSp modSp mod">
        <pc:chgData name="T O'Rourke" userId="5e618c87-9a06-4ed4-b9dd-4ba18f06eb8e" providerId="ADAL" clId="{BFE822E2-6504-4429-93BF-28B54154BB89}" dt="2023-09-27T12:05:24.371" v="1252" actId="20577"/>
        <pc:sldMkLst>
          <pc:docMk/>
          <pc:sldMk cId="621355628" sldId="257"/>
        </pc:sldMkLst>
      </pc:sldChg>
      <pc:sldChg chg="addSp delSp modSp mod">
        <pc:chgData name="T O'Rourke" userId="5e618c87-9a06-4ed4-b9dd-4ba18f06eb8e" providerId="ADAL" clId="{BFE822E2-6504-4429-93BF-28B54154BB89}" dt="2023-09-27T12:33:07.933" v="2346" actId="1076"/>
        <pc:sldMkLst>
          <pc:docMk/>
          <pc:sldMk cId="1629863095" sldId="258"/>
        </pc:sldMkLst>
      </pc:sldChg>
      <pc:sldChg chg="addSp delSp modSp mod">
        <pc:chgData name="T O'Rourke" userId="5e618c87-9a06-4ed4-b9dd-4ba18f06eb8e" providerId="ADAL" clId="{BFE822E2-6504-4429-93BF-28B54154BB89}" dt="2023-09-27T13:12:25.126" v="3866" actId="14100"/>
        <pc:sldMkLst>
          <pc:docMk/>
          <pc:sldMk cId="2638696946" sldId="259"/>
        </pc:sldMkLst>
      </pc:sldChg>
      <pc:sldChg chg="addSp delSp modSp mod">
        <pc:chgData name="T O'Rourke" userId="5e618c87-9a06-4ed4-b9dd-4ba18f06eb8e" providerId="ADAL" clId="{BFE822E2-6504-4429-93BF-28B54154BB89}" dt="2023-09-27T13:39:46.200" v="4999" actId="1076"/>
        <pc:sldMkLst>
          <pc:docMk/>
          <pc:sldMk cId="4041265568" sldId="260"/>
        </pc:sldMkLst>
      </pc:sldChg>
    </pc:docChg>
  </pc:docChgLst>
  <pc:docChgLst>
    <pc:chgData name="E Wharton" userId="ed6ed49f-939b-4fc6-883e-6bc48144312e" providerId="ADAL" clId="{33EB0E42-F0E1-4E7D-BCD3-92E6DB211660}"/>
    <pc:docChg chg="undo custSel modSld">
      <pc:chgData name="E Wharton" userId="ed6ed49f-939b-4fc6-883e-6bc48144312e" providerId="ADAL" clId="{33EB0E42-F0E1-4E7D-BCD3-92E6DB211660}" dt="2024-06-11T12:43:14.221" v="10" actId="20577"/>
      <pc:docMkLst>
        <pc:docMk/>
      </pc:docMkLst>
      <pc:sldChg chg="modSp mod">
        <pc:chgData name="E Wharton" userId="ed6ed49f-939b-4fc6-883e-6bc48144312e" providerId="ADAL" clId="{33EB0E42-F0E1-4E7D-BCD3-92E6DB211660}" dt="2024-06-11T12:43:14.221" v="10" actId="20577"/>
        <pc:sldMkLst>
          <pc:docMk/>
          <pc:sldMk cId="4041265568" sldId="260"/>
        </pc:sldMkLst>
      </pc:sldChg>
    </pc:docChg>
  </pc:docChgLst>
  <pc:docChgLst>
    <pc:chgData name="T O'Rourke" userId="5e618c87-9a06-4ed4-b9dd-4ba18f06eb8e" providerId="ADAL" clId="{7BED8069-15AA-4779-AEC9-34BBE15FF786}"/>
    <pc:docChg chg="custSel modSld">
      <pc:chgData name="T O'Rourke" userId="5e618c87-9a06-4ed4-b9dd-4ba18f06eb8e" providerId="ADAL" clId="{7BED8069-15AA-4779-AEC9-34BBE15FF786}" dt="2024-01-11T10:09:15.240" v="20" actId="1076"/>
      <pc:docMkLst>
        <pc:docMk/>
      </pc:docMkLst>
      <pc:sldChg chg="addSp delSp modSp mod">
        <pc:chgData name="T O'Rourke" userId="5e618c87-9a06-4ed4-b9dd-4ba18f06eb8e" providerId="ADAL" clId="{7BED8069-15AA-4779-AEC9-34BBE15FF786}" dt="2024-01-11T10:07:47.267" v="12" actId="1076"/>
        <pc:sldMkLst>
          <pc:docMk/>
          <pc:sldMk cId="621355628" sldId="257"/>
        </pc:sldMkLst>
      </pc:sldChg>
      <pc:sldChg chg="addSp modSp">
        <pc:chgData name="T O'Rourke" userId="5e618c87-9a06-4ed4-b9dd-4ba18f06eb8e" providerId="ADAL" clId="{7BED8069-15AA-4779-AEC9-34BBE15FF786}" dt="2024-01-11T10:09:15.240" v="20" actId="1076"/>
        <pc:sldMkLst>
          <pc:docMk/>
          <pc:sldMk cId="4041265568" sldId="260"/>
        </pc:sldMkLst>
      </pc:sldChg>
    </pc:docChg>
  </pc:docChgLst>
  <pc:docChgLst>
    <pc:chgData name="Emily Wharton" userId="ed6ed49f-939b-4fc6-883e-6bc48144312e" providerId="ADAL" clId="{33EB0E42-F0E1-4E7D-BCD3-92E6DB211660}"/>
    <pc:docChg chg="modSld">
      <pc:chgData name="Emily Wharton" userId="ed6ed49f-939b-4fc6-883e-6bc48144312e" providerId="ADAL" clId="{33EB0E42-F0E1-4E7D-BCD3-92E6DB211660}" dt="2024-06-12T14:58:02.082" v="0" actId="14734"/>
      <pc:docMkLst>
        <pc:docMk/>
      </pc:docMkLst>
      <pc:sldChg chg="modSp mod">
        <pc:chgData name="Emily Wharton" userId="ed6ed49f-939b-4fc6-883e-6bc48144312e" providerId="ADAL" clId="{33EB0E42-F0E1-4E7D-BCD3-92E6DB211660}" dt="2024-06-12T14:58:02.082" v="0" actId="14734"/>
        <pc:sldMkLst>
          <pc:docMk/>
          <pc:sldMk cId="4041265568" sldId="260"/>
        </pc:sldMkLst>
      </pc:sldChg>
    </pc:docChg>
  </pc:docChgLst>
  <pc:docChgLst>
    <pc:chgData name="T O'Rourke" userId="5e618c87-9a06-4ed4-b9dd-4ba18f06eb8e" providerId="ADAL" clId="{49C2E948-88B7-46AA-87D6-FD1278CFA5C1}"/>
    <pc:docChg chg="custSel modSld">
      <pc:chgData name="T O'Rourke" userId="5e618c87-9a06-4ed4-b9dd-4ba18f06eb8e" providerId="ADAL" clId="{49C2E948-88B7-46AA-87D6-FD1278CFA5C1}" dt="2023-10-11T14:08:19.236" v="7712" actId="20577"/>
      <pc:docMkLst>
        <pc:docMk/>
      </pc:docMkLst>
      <pc:sldChg chg="modSp mod">
        <pc:chgData name="T O'Rourke" userId="5e618c87-9a06-4ed4-b9dd-4ba18f06eb8e" providerId="ADAL" clId="{49C2E948-88B7-46AA-87D6-FD1278CFA5C1}" dt="2023-09-27T13:40:56.919" v="1" actId="20577"/>
        <pc:sldMkLst>
          <pc:docMk/>
          <pc:sldMk cId="2994806505" sldId="256"/>
        </pc:sldMkLst>
      </pc:sldChg>
      <pc:sldChg chg="addSp delSp modSp mod">
        <pc:chgData name="T O'Rourke" userId="5e618c87-9a06-4ed4-b9dd-4ba18f06eb8e" providerId="ADAL" clId="{49C2E948-88B7-46AA-87D6-FD1278CFA5C1}" dt="2023-10-11T12:36:55.791" v="2996"/>
        <pc:sldMkLst>
          <pc:docMk/>
          <pc:sldMk cId="621355628" sldId="257"/>
        </pc:sldMkLst>
      </pc:sldChg>
      <pc:sldChg chg="addSp delSp modSp mod">
        <pc:chgData name="T O'Rourke" userId="5e618c87-9a06-4ed4-b9dd-4ba18f06eb8e" providerId="ADAL" clId="{49C2E948-88B7-46AA-87D6-FD1278CFA5C1}" dt="2023-10-11T13:08:54.965" v="3974" actId="1076"/>
        <pc:sldMkLst>
          <pc:docMk/>
          <pc:sldMk cId="1629863095" sldId="258"/>
        </pc:sldMkLst>
      </pc:sldChg>
      <pc:sldChg chg="addSp delSp modSp mod">
        <pc:chgData name="T O'Rourke" userId="5e618c87-9a06-4ed4-b9dd-4ba18f06eb8e" providerId="ADAL" clId="{49C2E948-88B7-46AA-87D6-FD1278CFA5C1}" dt="2023-10-11T13:28:13.634" v="5246" actId="1076"/>
        <pc:sldMkLst>
          <pc:docMk/>
          <pc:sldMk cId="2638696946" sldId="259"/>
        </pc:sldMkLst>
      </pc:sldChg>
      <pc:sldChg chg="addSp delSp modSp mod">
        <pc:chgData name="T O'Rourke" userId="5e618c87-9a06-4ed4-b9dd-4ba18f06eb8e" providerId="ADAL" clId="{49C2E948-88B7-46AA-87D6-FD1278CFA5C1}" dt="2023-10-11T14:08:19.236" v="7712" actId="20577"/>
        <pc:sldMkLst>
          <pc:docMk/>
          <pc:sldMk cId="4041265568" sldId="260"/>
        </pc:sldMkLst>
      </pc:sldChg>
    </pc:docChg>
  </pc:docChgLst>
  <pc:docChgLst>
    <pc:chgData name="L Beldham" userId="7423f647-d816-4afc-8fbc-03de34d1b66d" providerId="ADAL" clId="{B884FF14-FB94-439B-BF27-6EF8A664F042}"/>
    <pc:docChg chg="undo custSel modSld">
      <pc:chgData name="L Beldham" userId="7423f647-d816-4afc-8fbc-03de34d1b66d" providerId="ADAL" clId="{B884FF14-FB94-439B-BF27-6EF8A664F042}" dt="2025-01-14T10:07:45.711" v="979" actId="113"/>
      <pc:docMkLst>
        <pc:docMk/>
      </pc:docMkLst>
      <pc:sldChg chg="setBg">
        <pc:chgData name="L Beldham" userId="7423f647-d816-4afc-8fbc-03de34d1b66d" providerId="ADAL" clId="{B884FF14-FB94-439B-BF27-6EF8A664F042}" dt="2025-01-13T15:58:55.347" v="0"/>
        <pc:sldMkLst>
          <pc:docMk/>
          <pc:sldMk cId="2994806505" sldId="256"/>
        </pc:sldMkLst>
      </pc:sldChg>
      <pc:sldChg chg="addSp delSp modSp mod setBg">
        <pc:chgData name="L Beldham" userId="7423f647-d816-4afc-8fbc-03de34d1b66d" providerId="ADAL" clId="{B884FF14-FB94-439B-BF27-6EF8A664F042}" dt="2025-01-13T21:14:21.054" v="119" actId="1076"/>
        <pc:sldMkLst>
          <pc:docMk/>
          <pc:sldMk cId="621355628" sldId="257"/>
        </pc:sldMkLst>
        <pc:spChg chg="add mod">
          <ac:chgData name="L Beldham" userId="7423f647-d816-4afc-8fbc-03de34d1b66d" providerId="ADAL" clId="{B884FF14-FB94-439B-BF27-6EF8A664F042}" dt="2025-01-13T21:07:03.308" v="36" actId="1076"/>
          <ac:spMkLst>
            <pc:docMk/>
            <pc:sldMk cId="621355628" sldId="257"/>
            <ac:spMk id="3" creationId="{4EF583C6-6D96-D404-6A72-FE2DA6941F2B}"/>
          </ac:spMkLst>
        </pc:spChg>
        <pc:spChg chg="add mod">
          <ac:chgData name="L Beldham" userId="7423f647-d816-4afc-8fbc-03de34d1b66d" providerId="ADAL" clId="{B884FF14-FB94-439B-BF27-6EF8A664F042}" dt="2025-01-13T21:14:12.284" v="117" actId="1076"/>
          <ac:spMkLst>
            <pc:docMk/>
            <pc:sldMk cId="621355628" sldId="257"/>
            <ac:spMk id="4" creationId="{ADAE157C-3D9E-56D2-37CD-1DA66945CB63}"/>
          </ac:spMkLst>
        </pc:spChg>
        <pc:spChg chg="add mod">
          <ac:chgData name="L Beldham" userId="7423f647-d816-4afc-8fbc-03de34d1b66d" providerId="ADAL" clId="{B884FF14-FB94-439B-BF27-6EF8A664F042}" dt="2025-01-13T21:14:21.054" v="119" actId="1076"/>
          <ac:spMkLst>
            <pc:docMk/>
            <pc:sldMk cId="621355628" sldId="257"/>
            <ac:spMk id="7" creationId="{B96C4237-D57C-CF57-58BA-93EDD9316258}"/>
          </ac:spMkLst>
        </pc:spChg>
        <pc:spChg chg="add mod">
          <ac:chgData name="L Beldham" userId="7423f647-d816-4afc-8fbc-03de34d1b66d" providerId="ADAL" clId="{B884FF14-FB94-439B-BF27-6EF8A664F042}" dt="2025-01-13T21:14:01.220" v="113" actId="1076"/>
          <ac:spMkLst>
            <pc:docMk/>
            <pc:sldMk cId="621355628" sldId="257"/>
            <ac:spMk id="9" creationId="{E78D7BEA-301A-04EE-9AA0-A421B7B7CE7C}"/>
          </ac:spMkLst>
        </pc:spChg>
        <pc:spChg chg="add del mod">
          <ac:chgData name="L Beldham" userId="7423f647-d816-4afc-8fbc-03de34d1b66d" providerId="ADAL" clId="{B884FF14-FB94-439B-BF27-6EF8A664F042}" dt="2025-01-13T21:13:26.860" v="105"/>
          <ac:spMkLst>
            <pc:docMk/>
            <pc:sldMk cId="621355628" sldId="257"/>
            <ac:spMk id="10" creationId="{979C8764-F0B0-C6FD-1CB0-8B04E167150F}"/>
          </ac:spMkLst>
        </pc:spChg>
        <pc:spChg chg="add mod">
          <ac:chgData name="L Beldham" userId="7423f647-d816-4afc-8fbc-03de34d1b66d" providerId="ADAL" clId="{B884FF14-FB94-439B-BF27-6EF8A664F042}" dt="2025-01-13T21:13:53.858" v="111" actId="1076"/>
          <ac:spMkLst>
            <pc:docMk/>
            <pc:sldMk cId="621355628" sldId="257"/>
            <ac:spMk id="11" creationId="{02C4344B-E2C8-0720-E3A9-549DA2772C27}"/>
          </ac:spMkLst>
        </pc:spChg>
        <pc:graphicFrameChg chg="modGraphic">
          <ac:chgData name="L Beldham" userId="7423f647-d816-4afc-8fbc-03de34d1b66d" providerId="ADAL" clId="{B884FF14-FB94-439B-BF27-6EF8A664F042}" dt="2025-01-13T15:59:35.476" v="5" actId="207"/>
          <ac:graphicFrameMkLst>
            <pc:docMk/>
            <pc:sldMk cId="621355628" sldId="257"/>
            <ac:graphicFrameMk id="12" creationId="{10982FD2-2C32-E804-B331-0F0FC65E6E08}"/>
          </ac:graphicFrameMkLst>
        </pc:graphicFrameChg>
        <pc:graphicFrameChg chg="modGraphic">
          <ac:chgData name="L Beldham" userId="7423f647-d816-4afc-8fbc-03de34d1b66d" providerId="ADAL" clId="{B884FF14-FB94-439B-BF27-6EF8A664F042}" dt="2025-01-13T21:06:28.843" v="17" actId="255"/>
          <ac:graphicFrameMkLst>
            <pc:docMk/>
            <pc:sldMk cId="621355628" sldId="257"/>
            <ac:graphicFrameMk id="14" creationId="{D44A2164-E999-CFDE-14A3-932F98EBE082}"/>
          </ac:graphicFrameMkLst>
        </pc:graphicFrameChg>
        <pc:picChg chg="add mod">
          <ac:chgData name="L Beldham" userId="7423f647-d816-4afc-8fbc-03de34d1b66d" providerId="ADAL" clId="{B884FF14-FB94-439B-BF27-6EF8A664F042}" dt="2025-01-13T21:14:17.679" v="118" actId="1076"/>
          <ac:picMkLst>
            <pc:docMk/>
            <pc:sldMk cId="621355628" sldId="257"/>
            <ac:picMk id="5" creationId="{A759F068-0C45-50DD-2DBC-FE83D183ACE7}"/>
          </ac:picMkLst>
        </pc:picChg>
        <pc:picChg chg="add mod">
          <ac:chgData name="L Beldham" userId="7423f647-d816-4afc-8fbc-03de34d1b66d" providerId="ADAL" clId="{B884FF14-FB94-439B-BF27-6EF8A664F042}" dt="2025-01-13T21:13:57.211" v="112" actId="1076"/>
          <ac:picMkLst>
            <pc:docMk/>
            <pc:sldMk cId="621355628" sldId="257"/>
            <ac:picMk id="8" creationId="{3067F3DC-E536-C8C6-25AE-029C73FCE13E}"/>
          </ac:picMkLst>
        </pc:picChg>
        <pc:picChg chg="add mod">
          <ac:chgData name="L Beldham" userId="7423f647-d816-4afc-8fbc-03de34d1b66d" providerId="ADAL" clId="{B884FF14-FB94-439B-BF27-6EF8A664F042}" dt="2025-01-13T21:14:08.588" v="116" actId="1076"/>
          <ac:picMkLst>
            <pc:docMk/>
            <pc:sldMk cId="621355628" sldId="257"/>
            <ac:picMk id="1026" creationId="{69A1376F-D8EE-71FD-3D85-A2A5C224C7B2}"/>
          </ac:picMkLst>
        </pc:picChg>
        <pc:picChg chg="del">
          <ac:chgData name="L Beldham" userId="7423f647-d816-4afc-8fbc-03de34d1b66d" providerId="ADAL" clId="{B884FF14-FB94-439B-BF27-6EF8A664F042}" dt="2025-01-13T21:07:12.414" v="37" actId="478"/>
          <ac:picMkLst>
            <pc:docMk/>
            <pc:sldMk cId="621355628" sldId="257"/>
            <ac:picMk id="1028" creationId="{0EF7E318-5114-9CB2-8927-930B89E8713B}"/>
          </ac:picMkLst>
        </pc:picChg>
        <pc:picChg chg="mod">
          <ac:chgData name="L Beldham" userId="7423f647-d816-4afc-8fbc-03de34d1b66d" providerId="ADAL" clId="{B884FF14-FB94-439B-BF27-6EF8A664F042}" dt="2025-01-13T21:06:42.150" v="19" actId="1076"/>
          <ac:picMkLst>
            <pc:docMk/>
            <pc:sldMk cId="621355628" sldId="257"/>
            <ac:picMk id="1030" creationId="{F37AF5A6-A8B3-FD3E-00F4-28331CF4787D}"/>
          </ac:picMkLst>
        </pc:picChg>
        <pc:picChg chg="add mod">
          <ac:chgData name="L Beldham" userId="7423f647-d816-4afc-8fbc-03de34d1b66d" providerId="ADAL" clId="{B884FF14-FB94-439B-BF27-6EF8A664F042}" dt="2025-01-13T21:13:50.439" v="110" actId="1076"/>
          <ac:picMkLst>
            <pc:docMk/>
            <pc:sldMk cId="621355628" sldId="257"/>
            <ac:picMk id="1032" creationId="{D8461FFE-B1F6-B3DF-0692-2A050B64A2FF}"/>
          </ac:picMkLst>
        </pc:picChg>
      </pc:sldChg>
      <pc:sldChg chg="addSp delSp modSp mod setBg">
        <pc:chgData name="L Beldham" userId="7423f647-d816-4afc-8fbc-03de34d1b66d" providerId="ADAL" clId="{B884FF14-FB94-439B-BF27-6EF8A664F042}" dt="2025-01-13T21:52:57.193" v="661" actId="1076"/>
        <pc:sldMkLst>
          <pc:docMk/>
          <pc:sldMk cId="1629863095" sldId="258"/>
        </pc:sldMkLst>
        <pc:spChg chg="add mod">
          <ac:chgData name="L Beldham" userId="7423f647-d816-4afc-8fbc-03de34d1b66d" providerId="ADAL" clId="{B884FF14-FB94-439B-BF27-6EF8A664F042}" dt="2025-01-13T21:48:24.319" v="562" actId="1076"/>
          <ac:spMkLst>
            <pc:docMk/>
            <pc:sldMk cId="1629863095" sldId="258"/>
            <ac:spMk id="3" creationId="{BFFAA7FB-D422-0F39-E98E-D7BC898F4B02}"/>
          </ac:spMkLst>
        </pc:spChg>
        <pc:spChg chg="add">
          <ac:chgData name="L Beldham" userId="7423f647-d816-4afc-8fbc-03de34d1b66d" providerId="ADAL" clId="{B884FF14-FB94-439B-BF27-6EF8A664F042}" dt="2025-01-13T21:41:19.081" v="263"/>
          <ac:spMkLst>
            <pc:docMk/>
            <pc:sldMk cId="1629863095" sldId="258"/>
            <ac:spMk id="4" creationId="{3636835C-1570-D217-11BB-DA9E542A8199}"/>
          </ac:spMkLst>
        </pc:spChg>
        <pc:spChg chg="add del mod">
          <ac:chgData name="L Beldham" userId="7423f647-d816-4afc-8fbc-03de34d1b66d" providerId="ADAL" clId="{B884FF14-FB94-439B-BF27-6EF8A664F042}" dt="2025-01-13T21:41:24.546" v="265" actId="478"/>
          <ac:spMkLst>
            <pc:docMk/>
            <pc:sldMk cId="1629863095" sldId="258"/>
            <ac:spMk id="5" creationId="{17ECB77A-0437-EB03-F474-6EF4B5287B27}"/>
          </ac:spMkLst>
        </pc:spChg>
        <pc:spChg chg="add mod">
          <ac:chgData name="L Beldham" userId="7423f647-d816-4afc-8fbc-03de34d1b66d" providerId="ADAL" clId="{B884FF14-FB94-439B-BF27-6EF8A664F042}" dt="2025-01-13T21:48:37.483" v="565" actId="1076"/>
          <ac:spMkLst>
            <pc:docMk/>
            <pc:sldMk cId="1629863095" sldId="258"/>
            <ac:spMk id="9" creationId="{14D95039-2240-DBAD-1799-D19A274E90DE}"/>
          </ac:spMkLst>
        </pc:spChg>
        <pc:spChg chg="add del mod">
          <ac:chgData name="L Beldham" userId="7423f647-d816-4afc-8fbc-03de34d1b66d" providerId="ADAL" clId="{B884FF14-FB94-439B-BF27-6EF8A664F042}" dt="2025-01-13T21:47:41.322" v="488"/>
          <ac:spMkLst>
            <pc:docMk/>
            <pc:sldMk cId="1629863095" sldId="258"/>
            <ac:spMk id="13" creationId="{B4EFE827-023A-8D78-6660-12CFF1CB1749}"/>
          </ac:spMkLst>
        </pc:spChg>
        <pc:spChg chg="add mod">
          <ac:chgData name="L Beldham" userId="7423f647-d816-4afc-8fbc-03de34d1b66d" providerId="ADAL" clId="{B884FF14-FB94-439B-BF27-6EF8A664F042}" dt="2025-01-13T21:50:46.087" v="591" actId="5793"/>
          <ac:spMkLst>
            <pc:docMk/>
            <pc:sldMk cId="1629863095" sldId="258"/>
            <ac:spMk id="15" creationId="{501AE7FE-7F06-F2D2-4680-8A0FC311F7A6}"/>
          </ac:spMkLst>
        </pc:spChg>
        <pc:spChg chg="add mod">
          <ac:chgData name="L Beldham" userId="7423f647-d816-4afc-8fbc-03de34d1b66d" providerId="ADAL" clId="{B884FF14-FB94-439B-BF27-6EF8A664F042}" dt="2025-01-13T21:52:57.193" v="661" actId="1076"/>
          <ac:spMkLst>
            <pc:docMk/>
            <pc:sldMk cId="1629863095" sldId="258"/>
            <ac:spMk id="18" creationId="{2D0291B6-73AB-2FC1-C245-2726CD20CE73}"/>
          </ac:spMkLst>
        </pc:spChg>
        <pc:graphicFrameChg chg="modGraphic">
          <ac:chgData name="L Beldham" userId="7423f647-d816-4afc-8fbc-03de34d1b66d" providerId="ADAL" clId="{B884FF14-FB94-439B-BF27-6EF8A664F042}" dt="2025-01-13T21:16:00.713" v="122" actId="14100"/>
          <ac:graphicFrameMkLst>
            <pc:docMk/>
            <pc:sldMk cId="1629863095" sldId="258"/>
            <ac:graphicFrameMk id="2" creationId="{C4AF6058-DDD6-C1BE-50F2-2CBF7FE47B07}"/>
          </ac:graphicFrameMkLst>
        </pc:graphicFrameChg>
        <pc:graphicFrameChg chg="mod modGraphic">
          <ac:chgData name="L Beldham" userId="7423f647-d816-4afc-8fbc-03de34d1b66d" providerId="ADAL" clId="{B884FF14-FB94-439B-BF27-6EF8A664F042}" dt="2025-01-13T15:59:47.471" v="8" actId="1076"/>
          <ac:graphicFrameMkLst>
            <pc:docMk/>
            <pc:sldMk cId="1629863095" sldId="258"/>
            <ac:graphicFrameMk id="12" creationId="{10982FD2-2C32-E804-B331-0F0FC65E6E08}"/>
          </ac:graphicFrameMkLst>
        </pc:graphicFrameChg>
        <pc:graphicFrameChg chg="mod modGraphic">
          <ac:chgData name="L Beldham" userId="7423f647-d816-4afc-8fbc-03de34d1b66d" providerId="ADAL" clId="{B884FF14-FB94-439B-BF27-6EF8A664F042}" dt="2025-01-13T21:35:35.598" v="262" actId="255"/>
          <ac:graphicFrameMkLst>
            <pc:docMk/>
            <pc:sldMk cId="1629863095" sldId="258"/>
            <ac:graphicFrameMk id="14" creationId="{D44A2164-E999-CFDE-14A3-932F98EBE082}"/>
          </ac:graphicFrameMkLst>
        </pc:graphicFrameChg>
        <pc:picChg chg="add mod">
          <ac:chgData name="L Beldham" userId="7423f647-d816-4afc-8fbc-03de34d1b66d" providerId="ADAL" clId="{B884FF14-FB94-439B-BF27-6EF8A664F042}" dt="2025-01-13T21:48:29.767" v="564" actId="14100"/>
          <ac:picMkLst>
            <pc:docMk/>
            <pc:sldMk cId="1629863095" sldId="258"/>
            <ac:picMk id="8" creationId="{E4BE6A3D-071C-02FA-B35F-74144AF71731}"/>
          </ac:picMkLst>
        </pc:picChg>
        <pc:picChg chg="add mod">
          <ac:chgData name="L Beldham" userId="7423f647-d816-4afc-8fbc-03de34d1b66d" providerId="ADAL" clId="{B884FF14-FB94-439B-BF27-6EF8A664F042}" dt="2025-01-13T21:48:20.719" v="561" actId="1076"/>
          <ac:picMkLst>
            <pc:docMk/>
            <pc:sldMk cId="1629863095" sldId="258"/>
            <ac:picMk id="2050" creationId="{0B05F562-8C09-ED26-AE89-96002C85F115}"/>
          </ac:picMkLst>
        </pc:picChg>
        <pc:picChg chg="add mod">
          <ac:chgData name="L Beldham" userId="7423f647-d816-4afc-8fbc-03de34d1b66d" providerId="ADAL" clId="{B884FF14-FB94-439B-BF27-6EF8A664F042}" dt="2025-01-13T21:49:10.400" v="569" actId="14100"/>
          <ac:picMkLst>
            <pc:docMk/>
            <pc:sldMk cId="1629863095" sldId="258"/>
            <ac:picMk id="2056" creationId="{36AB50DA-4035-07AB-9263-5F85E9C1462B}"/>
          </ac:picMkLst>
        </pc:picChg>
        <pc:picChg chg="add mod">
          <ac:chgData name="L Beldham" userId="7423f647-d816-4afc-8fbc-03de34d1b66d" providerId="ADAL" clId="{B884FF14-FB94-439B-BF27-6EF8A664F042}" dt="2025-01-13T21:50:25.990" v="587" actId="1076"/>
          <ac:picMkLst>
            <pc:docMk/>
            <pc:sldMk cId="1629863095" sldId="258"/>
            <ac:picMk id="2058" creationId="{A89C425B-603D-DE38-CFEB-E9B23A557AB0}"/>
          </ac:picMkLst>
        </pc:picChg>
        <pc:cxnChg chg="add mod">
          <ac:chgData name="L Beldham" userId="7423f647-d816-4afc-8fbc-03de34d1b66d" providerId="ADAL" clId="{B884FF14-FB94-439B-BF27-6EF8A664F042}" dt="2025-01-13T21:48:41.624" v="566" actId="1076"/>
          <ac:cxnSpMkLst>
            <pc:docMk/>
            <pc:sldMk cId="1629863095" sldId="258"/>
            <ac:cxnSpMk id="11" creationId="{3C22C129-2FD2-D98A-DE41-D20F4F37F22D}"/>
          </ac:cxnSpMkLst>
        </pc:cxnChg>
        <pc:cxnChg chg="add">
          <ac:chgData name="L Beldham" userId="7423f647-d816-4afc-8fbc-03de34d1b66d" providerId="ADAL" clId="{B884FF14-FB94-439B-BF27-6EF8A664F042}" dt="2025-01-13T21:48:50.301" v="567" actId="11529"/>
          <ac:cxnSpMkLst>
            <pc:docMk/>
            <pc:sldMk cId="1629863095" sldId="258"/>
            <ac:cxnSpMk id="17" creationId="{2D77BE40-46FF-4340-4AE1-CF1045AB80E7}"/>
          </ac:cxnSpMkLst>
        </pc:cxnChg>
      </pc:sldChg>
      <pc:sldChg chg="addSp delSp modSp mod setBg">
        <pc:chgData name="L Beldham" userId="7423f647-d816-4afc-8fbc-03de34d1b66d" providerId="ADAL" clId="{B884FF14-FB94-439B-BF27-6EF8A664F042}" dt="2025-01-13T22:03:27.755" v="748" actId="1076"/>
        <pc:sldMkLst>
          <pc:docMk/>
          <pc:sldMk cId="2638696946" sldId="259"/>
        </pc:sldMkLst>
        <pc:spChg chg="add del mod">
          <ac:chgData name="L Beldham" userId="7423f647-d816-4afc-8fbc-03de34d1b66d" providerId="ADAL" clId="{B884FF14-FB94-439B-BF27-6EF8A664F042}" dt="2025-01-13T22:01:06.563" v="688"/>
          <ac:spMkLst>
            <pc:docMk/>
            <pc:sldMk cId="2638696946" sldId="259"/>
            <ac:spMk id="13" creationId="{E3DDDC02-DFCF-2FEA-5BAC-58C8725AE3F3}"/>
          </ac:spMkLst>
        </pc:spChg>
        <pc:spChg chg="add mod">
          <ac:chgData name="L Beldham" userId="7423f647-d816-4afc-8fbc-03de34d1b66d" providerId="ADAL" clId="{B884FF14-FB94-439B-BF27-6EF8A664F042}" dt="2025-01-13T22:03:27.755" v="748" actId="1076"/>
          <ac:spMkLst>
            <pc:docMk/>
            <pc:sldMk cId="2638696946" sldId="259"/>
            <ac:spMk id="16" creationId="{1D59D28A-FCD8-73DE-1A02-13F1772D574B}"/>
          </ac:spMkLst>
        </pc:spChg>
        <pc:graphicFrameChg chg="mod modGraphic">
          <ac:chgData name="L Beldham" userId="7423f647-d816-4afc-8fbc-03de34d1b66d" providerId="ADAL" clId="{B884FF14-FB94-439B-BF27-6EF8A664F042}" dt="2025-01-13T15:59:59.311" v="11" actId="207"/>
          <ac:graphicFrameMkLst>
            <pc:docMk/>
            <pc:sldMk cId="2638696946" sldId="259"/>
            <ac:graphicFrameMk id="12" creationId="{10982FD2-2C32-E804-B331-0F0FC65E6E08}"/>
          </ac:graphicFrameMkLst>
        </pc:graphicFrameChg>
        <pc:graphicFrameChg chg="mod modGraphic">
          <ac:chgData name="L Beldham" userId="7423f647-d816-4afc-8fbc-03de34d1b66d" providerId="ADAL" clId="{B884FF14-FB94-439B-BF27-6EF8A664F042}" dt="2025-01-13T21:58:07.145" v="675"/>
          <ac:graphicFrameMkLst>
            <pc:docMk/>
            <pc:sldMk cId="2638696946" sldId="259"/>
            <ac:graphicFrameMk id="14" creationId="{D44A2164-E999-CFDE-14A3-932F98EBE082}"/>
          </ac:graphicFrameMkLst>
        </pc:graphicFrameChg>
        <pc:picChg chg="add del mod">
          <ac:chgData name="L Beldham" userId="7423f647-d816-4afc-8fbc-03de34d1b66d" providerId="ADAL" clId="{B884FF14-FB94-439B-BF27-6EF8A664F042}" dt="2025-01-13T21:55:56.297" v="669" actId="478"/>
          <ac:picMkLst>
            <pc:docMk/>
            <pc:sldMk cId="2638696946" sldId="259"/>
            <ac:picMk id="4" creationId="{E6EDAD1A-F06E-8391-31B1-E8BF7765C376}"/>
          </ac:picMkLst>
        </pc:picChg>
        <pc:picChg chg="add mod">
          <ac:chgData name="L Beldham" userId="7423f647-d816-4afc-8fbc-03de34d1b66d" providerId="ADAL" clId="{B884FF14-FB94-439B-BF27-6EF8A664F042}" dt="2025-01-13T21:57:21.045" v="674" actId="1076"/>
          <ac:picMkLst>
            <pc:docMk/>
            <pc:sldMk cId="2638696946" sldId="259"/>
            <ac:picMk id="7" creationId="{67F19141-2F4B-88DD-9A76-A4E365F2C724}"/>
          </ac:picMkLst>
        </pc:picChg>
        <pc:picChg chg="add mod">
          <ac:chgData name="L Beldham" userId="7423f647-d816-4afc-8fbc-03de34d1b66d" providerId="ADAL" clId="{B884FF14-FB94-439B-BF27-6EF8A664F042}" dt="2025-01-13T22:00:47.410" v="685" actId="14100"/>
          <ac:picMkLst>
            <pc:docMk/>
            <pc:sldMk cId="2638696946" sldId="259"/>
            <ac:picMk id="11" creationId="{9EBC48EF-016D-AA99-761F-134228A9E4E2}"/>
          </ac:picMkLst>
        </pc:picChg>
        <pc:picChg chg="add mod">
          <ac:chgData name="L Beldham" userId="7423f647-d816-4afc-8fbc-03de34d1b66d" providerId="ADAL" clId="{B884FF14-FB94-439B-BF27-6EF8A664F042}" dt="2025-01-13T21:58:20.949" v="680" actId="1076"/>
          <ac:picMkLst>
            <pc:docMk/>
            <pc:sldMk cId="2638696946" sldId="259"/>
            <ac:picMk id="3074" creationId="{5FCD8243-C871-368C-D1B4-BD5EC7DCBC31}"/>
          </ac:picMkLst>
        </pc:picChg>
        <pc:cxnChg chg="add mod">
          <ac:chgData name="L Beldham" userId="7423f647-d816-4afc-8fbc-03de34d1b66d" providerId="ADAL" clId="{B884FF14-FB94-439B-BF27-6EF8A664F042}" dt="2025-01-13T21:58:34.604" v="681" actId="11529"/>
          <ac:cxnSpMkLst>
            <pc:docMk/>
            <pc:sldMk cId="2638696946" sldId="259"/>
            <ac:cxnSpMk id="9" creationId="{C96961BD-2B73-B416-1BF9-0AFF3BE9407D}"/>
          </ac:cxnSpMkLst>
        </pc:cxnChg>
      </pc:sldChg>
      <pc:sldChg chg="addSp modSp mod">
        <pc:chgData name="L Beldham" userId="7423f647-d816-4afc-8fbc-03de34d1b66d" providerId="ADAL" clId="{B884FF14-FB94-439B-BF27-6EF8A664F042}" dt="2025-01-14T10:07:45.711" v="979" actId="113"/>
        <pc:sldMkLst>
          <pc:docMk/>
          <pc:sldMk cId="4041265568" sldId="260"/>
        </pc:sldMkLst>
        <pc:spChg chg="add mod">
          <ac:chgData name="L Beldham" userId="7423f647-d816-4afc-8fbc-03de34d1b66d" providerId="ADAL" clId="{B884FF14-FB94-439B-BF27-6EF8A664F042}" dt="2025-01-14T10:07:45.711" v="979" actId="113"/>
          <ac:spMkLst>
            <pc:docMk/>
            <pc:sldMk cId="4041265568" sldId="260"/>
            <ac:spMk id="5" creationId="{3BD0E4CC-2B41-05C4-B726-5F52E04A5AC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69A74-C279-2C3A-22FA-5FBE0042BC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9E1191-074D-C379-85DC-B64563B4EB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E40327A-A8AF-B285-842E-3343BAB2E5F3}"/>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5" name="Footer Placeholder 4">
            <a:extLst>
              <a:ext uri="{FF2B5EF4-FFF2-40B4-BE49-F238E27FC236}">
                <a16:creationId xmlns:a16="http://schemas.microsoft.com/office/drawing/2014/main" id="{CC056758-6C9C-88CF-983C-B93F112C44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57487A-895A-0A92-30A9-4F9478DDD76C}"/>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357183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9A862-D3F7-8DBE-B95E-314B677AE68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C79FD8-109B-698C-A176-ECEE56B5DC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185E99-9CB7-C8FF-294A-F3B7A19B324A}"/>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5" name="Footer Placeholder 4">
            <a:extLst>
              <a:ext uri="{FF2B5EF4-FFF2-40B4-BE49-F238E27FC236}">
                <a16:creationId xmlns:a16="http://schemas.microsoft.com/office/drawing/2014/main" id="{D792D7A7-3A2F-AAC2-ED79-F384A187BC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BF6E24-0EAB-60ED-ACFB-7C6C290EFE57}"/>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8785312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D362-CBBB-E1ED-DA96-1BB63A0698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551954F-8246-85D5-3D0F-E5DC411B7A4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2E0B32-AC14-412F-E918-63A92E318F3E}"/>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5" name="Footer Placeholder 4">
            <a:extLst>
              <a:ext uri="{FF2B5EF4-FFF2-40B4-BE49-F238E27FC236}">
                <a16:creationId xmlns:a16="http://schemas.microsoft.com/office/drawing/2014/main" id="{E5B3837C-532F-1EF8-CA7D-2D3312F713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4640F3-2F1D-83AE-2E8F-D9181C28AACD}"/>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5400277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EE642-5ED7-61D6-4138-88CF68DA517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F98998-FA78-ACD1-C857-8CA5722820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F19D7A6-46F4-8325-D728-C487E987EF8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4A8586D-4E37-7168-42AB-B54952CD9705}"/>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6" name="Footer Placeholder 5">
            <a:extLst>
              <a:ext uri="{FF2B5EF4-FFF2-40B4-BE49-F238E27FC236}">
                <a16:creationId xmlns:a16="http://schemas.microsoft.com/office/drawing/2014/main" id="{B696D7CA-2339-14AB-7B22-E0359E7A0B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10B5EC-AB37-ADA8-9EF6-60DCB27A7BA1}"/>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25687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BEA01-E6FB-4FC1-512C-3AB24A95D3B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2BEEA4-82E8-9B7C-750A-2793E7BC48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BA54C2A-40A4-E09D-FE65-0F3C51AEB6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E698F76-2AD7-8749-D380-C21BB025A3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55841B1-575A-F3B0-325A-D5ACF36753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5CE4B9-6667-CD62-E4D0-A5BDBDAC1C7E}"/>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8" name="Footer Placeholder 7">
            <a:extLst>
              <a:ext uri="{FF2B5EF4-FFF2-40B4-BE49-F238E27FC236}">
                <a16:creationId xmlns:a16="http://schemas.microsoft.com/office/drawing/2014/main" id="{610DCB08-EE4B-FE08-AE4C-CFB172A978C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8AC2CC-EE02-52B5-D1CD-92BE336D1FAD}"/>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499056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ACD95-064A-25CF-08AA-BA869C91C3F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16A8C6F-B1F7-28C8-6185-2CA536ABF8BE}"/>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4" name="Footer Placeholder 3">
            <a:extLst>
              <a:ext uri="{FF2B5EF4-FFF2-40B4-BE49-F238E27FC236}">
                <a16:creationId xmlns:a16="http://schemas.microsoft.com/office/drawing/2014/main" id="{4928F999-3756-29A4-57D0-170A674FD07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F3C2611-9751-EBF2-95A5-53ED4BE34575}"/>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29617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4A871E-0BD9-4D3F-CAE1-C7C0E355DECB}"/>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3" name="Footer Placeholder 2">
            <a:extLst>
              <a:ext uri="{FF2B5EF4-FFF2-40B4-BE49-F238E27FC236}">
                <a16:creationId xmlns:a16="http://schemas.microsoft.com/office/drawing/2014/main" id="{01F21794-F22D-DF56-AD26-E41C5386B39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610419-185D-289F-8243-D8C532EB015F}"/>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914188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5DCF6-9C40-E5EE-1BE7-2138D360AF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A1E56CF-75B1-0479-0251-0232C632DB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D2061E4-A3D1-8F62-D4DA-E306EE9BD5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EECA467-978A-1276-47D7-11F43BC966B9}"/>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6" name="Footer Placeholder 5">
            <a:extLst>
              <a:ext uri="{FF2B5EF4-FFF2-40B4-BE49-F238E27FC236}">
                <a16:creationId xmlns:a16="http://schemas.microsoft.com/office/drawing/2014/main" id="{7CD042B3-D7D4-19A9-A055-0874FA4C04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247FCB2-E653-54FD-0608-D4CB541C1D3E}"/>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7235320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614DA-D546-4D0B-FD55-579DE50FEC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6EE0E46-596F-C1C3-7317-50EA2C1188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5798763-1B77-8948-8322-569A9F4ECF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D17A69-0B28-00B7-119E-5C08AF21D949}"/>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6" name="Footer Placeholder 5">
            <a:extLst>
              <a:ext uri="{FF2B5EF4-FFF2-40B4-BE49-F238E27FC236}">
                <a16:creationId xmlns:a16="http://schemas.microsoft.com/office/drawing/2014/main" id="{A6FF4A32-223E-3FD6-FF9D-97B2A0FCF5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76F6DB9-91C7-455C-6A20-494913F849CA}"/>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4821741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2A1F6-D9DB-46EF-5C4E-693A73C5597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CDB409-5A8F-8652-2F72-E74B476D2B7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00A2E4-E8CE-73A2-095A-B34905E737F7}"/>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5" name="Footer Placeholder 4">
            <a:extLst>
              <a:ext uri="{FF2B5EF4-FFF2-40B4-BE49-F238E27FC236}">
                <a16:creationId xmlns:a16="http://schemas.microsoft.com/office/drawing/2014/main" id="{BA7C3357-058C-DC17-7DDC-4FDE9D2D4E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C6CE80-E4D7-0929-211B-09D9C7ED81CF}"/>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35162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60C315B-FDCB-D45B-8AFE-CD50E9A372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B89B50-C67C-B778-B8C4-987C7B6903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E4E7EF-DD0E-B43F-060F-7BB7B7413F36}"/>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5" name="Footer Placeholder 4">
            <a:extLst>
              <a:ext uri="{FF2B5EF4-FFF2-40B4-BE49-F238E27FC236}">
                <a16:creationId xmlns:a16="http://schemas.microsoft.com/office/drawing/2014/main" id="{8DE9D81D-A4B9-CDB2-D525-1DAF5E1C36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83BD06-53BF-1475-1279-4CBBE66BDCF8}"/>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240719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63D6CB-E0A0-14CE-9560-D7A74CA9D8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AD6614-166D-0566-A135-D94EFD1A0C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B87607-FDA7-65B0-08C2-9007AC7523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61558AE-FEDC-48C1-BE0C-0E2E518F8B3F}" type="datetimeFigureOut">
              <a:rPr lang="en-GB" smtClean="0"/>
              <a:t>14/01/2025</a:t>
            </a:fld>
            <a:endParaRPr lang="en-GB"/>
          </a:p>
        </p:txBody>
      </p:sp>
      <p:sp>
        <p:nvSpPr>
          <p:cNvPr id="5" name="Footer Placeholder 4">
            <a:extLst>
              <a:ext uri="{FF2B5EF4-FFF2-40B4-BE49-F238E27FC236}">
                <a16:creationId xmlns:a16="http://schemas.microsoft.com/office/drawing/2014/main" id="{BCD56985-12C2-AA5E-4511-3A20E6F1FD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1A11AE0-5BE1-1DA9-C394-BAD28C8AD5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1076947207"/>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bing.com/images/search?q=pentecost+explained+for+kids&amp;id=AF97A772634430DE25760B79795659FFC69AD2D5" TargetMode="Externa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616439" cy="923330"/>
          </a:xfrm>
          <a:prstGeom prst="rect">
            <a:avLst/>
          </a:prstGeom>
          <a:noFill/>
        </p:spPr>
        <p:txBody>
          <a:bodyPr wrap="square" lIns="91440" tIns="45720" rIns="91440" bIns="45720" anchor="t">
            <a:spAutoFit/>
          </a:bodyPr>
          <a:lstStyle/>
          <a:p>
            <a:pPr algn="ctr"/>
            <a:r>
              <a:rPr lang="en-US" sz="5400" b="1" dirty="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5 - RE </a:t>
            </a:r>
            <a:endParaRPr lang="en-US" sz="5400" b="1" cap="none" spc="0" dirty="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panose="020B0903060703020204" pitchFamily="34" charset="0"/>
            </a:endParaRP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1382631" y="216433"/>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1099451727"/>
              </p:ext>
            </p:extLst>
          </p:nvPr>
        </p:nvGraphicFramePr>
        <p:xfrm>
          <a:off x="219322" y="951727"/>
          <a:ext cx="4132670" cy="3421952"/>
        </p:xfrm>
        <a:graphic>
          <a:graphicData uri="http://schemas.openxmlformats.org/drawingml/2006/table">
            <a:tbl>
              <a:tblPr firstRow="1" firstCol="1" bandRow="1"/>
              <a:tblGrid>
                <a:gridCol w="4132670">
                  <a:extLst>
                    <a:ext uri="{9D8B030D-6E8A-4147-A177-3AD203B41FA5}">
                      <a16:colId xmlns:a16="http://schemas.microsoft.com/office/drawing/2014/main" val="2046514649"/>
                    </a:ext>
                  </a:extLst>
                </a:gridCol>
              </a:tblGrid>
              <a:tr h="212602">
                <a:tc>
                  <a:txBody>
                    <a:bodyPr/>
                    <a:lstStyle/>
                    <a:p>
                      <a:pPr>
                        <a:lnSpc>
                          <a:spcPct val="107000"/>
                        </a:lnSpc>
                        <a:spcAft>
                          <a:spcPts val="800"/>
                        </a:spcAft>
                      </a:pPr>
                      <a:r>
                        <a:rPr lang="en-GB" sz="1600" b="1" dirty="0">
                          <a:solidFill>
                            <a:srgbClr val="7030A0"/>
                          </a:solidFill>
                          <a:effectLst/>
                          <a:latin typeface="+mj-lt"/>
                          <a:ea typeface="Calibri" panose="020F0502020204030204" pitchFamily="34" charset="0"/>
                          <a:cs typeface="Times New Roman"/>
                        </a:rPr>
                        <a:t>Key vocabulary and definitions:</a:t>
                      </a:r>
                      <a:endParaRPr lang="en-GB" sz="1600" dirty="0">
                        <a:effectLst/>
                        <a:latin typeface="+mj-lt"/>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199998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kern="1200" dirty="0">
                          <a:solidFill>
                            <a:schemeClr val="tx1"/>
                          </a:solidFill>
                          <a:effectLst/>
                          <a:latin typeface="+mj-lt"/>
                          <a:ea typeface="+mn-ea"/>
                          <a:cs typeface="Calibri"/>
                        </a:rPr>
                        <a:t>Prophet – </a:t>
                      </a:r>
                      <a:r>
                        <a:rPr lang="en-GB" sz="1600" b="0" i="0" u="none" strike="noStrike" kern="1200" baseline="0" noProof="0" dirty="0">
                          <a:solidFill>
                            <a:schemeClr val="tx1"/>
                          </a:solidFill>
                          <a:effectLst/>
                          <a:latin typeface="+mj-lt"/>
                          <a:ea typeface="+mn-ea"/>
                          <a:cs typeface="Calibri"/>
                        </a:rPr>
                        <a:t>A teacher of the lessons  of God </a:t>
                      </a:r>
                      <a:endParaRPr lang="en-GB" sz="1600" b="1" kern="1200" dirty="0">
                        <a:solidFill>
                          <a:schemeClr val="tx1"/>
                        </a:solidFill>
                        <a:effectLst/>
                        <a:latin typeface="+mj-lt"/>
                        <a:ea typeface="+mn-ea"/>
                        <a:cs typeface="Calibri"/>
                      </a:endParaRPr>
                    </a:p>
                    <a:p>
                      <a:r>
                        <a:rPr lang="en-GB" sz="1600" b="1" kern="1200" dirty="0">
                          <a:solidFill>
                            <a:schemeClr val="tx1"/>
                          </a:solidFill>
                          <a:effectLst/>
                          <a:latin typeface="+mj-lt"/>
                          <a:ea typeface="+mn-ea"/>
                          <a:cs typeface="Calibri"/>
                        </a:rPr>
                        <a:t>Mahatma – </a:t>
                      </a:r>
                      <a:r>
                        <a:rPr lang="en-GB" sz="1600" b="0" kern="1200" dirty="0">
                          <a:solidFill>
                            <a:schemeClr val="tx1"/>
                          </a:solidFill>
                          <a:effectLst/>
                          <a:latin typeface="+mj-lt"/>
                          <a:ea typeface="+mn-ea"/>
                          <a:cs typeface="Calibri"/>
                        </a:rPr>
                        <a:t>Mahatma Gandhi </a:t>
                      </a:r>
                    </a:p>
                    <a:p>
                      <a:r>
                        <a:rPr lang="en-GB" sz="1600" b="1" kern="1200" dirty="0">
                          <a:solidFill>
                            <a:schemeClr val="tx1"/>
                          </a:solidFill>
                          <a:effectLst/>
                          <a:latin typeface="+mj-lt"/>
                          <a:ea typeface="+mn-ea"/>
                          <a:cs typeface="Calibri"/>
                        </a:rPr>
                        <a:t>Holiness – </a:t>
                      </a:r>
                      <a:r>
                        <a:rPr lang="en-GB" sz="1600" b="0" kern="1200" dirty="0">
                          <a:solidFill>
                            <a:schemeClr val="tx1"/>
                          </a:solidFill>
                          <a:effectLst/>
                          <a:latin typeface="+mj-lt"/>
                          <a:ea typeface="+mn-ea"/>
                          <a:cs typeface="Calibri"/>
                        </a:rPr>
                        <a:t>The state of being holy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kern="1200" dirty="0">
                          <a:solidFill>
                            <a:schemeClr val="tx1"/>
                          </a:solidFill>
                          <a:effectLst/>
                          <a:latin typeface="+mj-lt"/>
                          <a:ea typeface="+mn-ea"/>
                          <a:cs typeface="Calibri"/>
                        </a:rPr>
                        <a:t>Spiritual – </a:t>
                      </a:r>
                      <a:r>
                        <a:rPr lang="en-GB" sz="1600" b="0" i="0" u="none" strike="noStrike" kern="1200" baseline="0" noProof="0" dirty="0">
                          <a:solidFill>
                            <a:schemeClr val="tx1"/>
                          </a:solidFill>
                          <a:effectLst/>
                          <a:latin typeface="+mj-lt"/>
                          <a:ea typeface="+mn-ea"/>
                          <a:cs typeface="Calibri"/>
                        </a:rPr>
                        <a:t>Believing in a spirit or soul </a:t>
                      </a:r>
                      <a:endParaRPr lang="en-GB" sz="1600" b="1" kern="1200" dirty="0">
                        <a:solidFill>
                          <a:schemeClr val="tx1"/>
                        </a:solidFill>
                        <a:effectLst/>
                        <a:latin typeface="+mj-lt"/>
                        <a:ea typeface="+mn-ea"/>
                        <a:cs typeface="Calibri"/>
                      </a:endParaRPr>
                    </a:p>
                    <a:p>
                      <a:r>
                        <a:rPr lang="en-GB" sz="1600" b="1" kern="1200" dirty="0">
                          <a:solidFill>
                            <a:schemeClr val="tx1"/>
                          </a:solidFill>
                          <a:effectLst/>
                          <a:latin typeface="+mj-lt"/>
                          <a:ea typeface="+mn-ea"/>
                          <a:cs typeface="Calibri"/>
                        </a:rPr>
                        <a:t>Inspirational – </a:t>
                      </a:r>
                      <a:r>
                        <a:rPr lang="en-GB" sz="1600" b="0" kern="1200" dirty="0">
                          <a:solidFill>
                            <a:schemeClr val="tx1"/>
                          </a:solidFill>
                          <a:effectLst/>
                          <a:latin typeface="+mj-lt"/>
                          <a:ea typeface="+mn-ea"/>
                          <a:cs typeface="Calibri"/>
                        </a:rPr>
                        <a:t>Providing or showing creative or spiritual inspiration </a:t>
                      </a:r>
                    </a:p>
                    <a:p>
                      <a:r>
                        <a:rPr lang="en-GB" sz="1600" b="1" kern="1200" dirty="0">
                          <a:solidFill>
                            <a:schemeClr val="tx1"/>
                          </a:solidFill>
                          <a:effectLst/>
                          <a:latin typeface="+mj-lt"/>
                          <a:ea typeface="+mn-ea"/>
                          <a:cs typeface="Calibri"/>
                        </a:rPr>
                        <a:t>Vision – </a:t>
                      </a:r>
                      <a:r>
                        <a:rPr lang="en-GB" sz="1600" b="0" kern="1200" dirty="0">
                          <a:solidFill>
                            <a:schemeClr val="tx1"/>
                          </a:solidFill>
                          <a:effectLst/>
                          <a:latin typeface="+mj-lt"/>
                          <a:ea typeface="+mn-ea"/>
                          <a:cs typeface="Calibri"/>
                        </a:rPr>
                        <a:t>Imagine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kern="1200" dirty="0">
                          <a:solidFill>
                            <a:schemeClr val="tx1"/>
                          </a:solidFill>
                          <a:effectLst/>
                          <a:latin typeface="+mj-lt"/>
                          <a:ea typeface="+mn-ea"/>
                          <a:cs typeface="Calibri"/>
                        </a:rPr>
                        <a:t>Symbol – </a:t>
                      </a:r>
                      <a:r>
                        <a:rPr lang="en-GB" sz="1600" kern="1200" dirty="0">
                          <a:solidFill>
                            <a:schemeClr val="tx1"/>
                          </a:solidFill>
                          <a:effectLst/>
                          <a:latin typeface="+mj-lt"/>
                          <a:ea typeface="+mn-ea"/>
                          <a:cs typeface="Calibri"/>
                        </a:rPr>
                        <a:t>something that has a meaning </a:t>
                      </a:r>
                      <a:endParaRPr lang="en-GB" sz="1600" b="1" kern="1200" dirty="0">
                        <a:solidFill>
                          <a:schemeClr val="tx1"/>
                        </a:solidFill>
                        <a:effectLst/>
                        <a:latin typeface="+mj-lt"/>
                        <a:ea typeface="+mn-ea"/>
                        <a:cs typeface="Calibri"/>
                      </a:endParaRPr>
                    </a:p>
                    <a:p>
                      <a:r>
                        <a:rPr lang="en-GB" sz="1600" b="1" kern="1200" dirty="0">
                          <a:solidFill>
                            <a:schemeClr val="tx1"/>
                          </a:solidFill>
                          <a:effectLst/>
                          <a:latin typeface="+mj-lt"/>
                          <a:ea typeface="+mn-ea"/>
                          <a:cs typeface="Calibri"/>
                        </a:rPr>
                        <a:t>Compassion – </a:t>
                      </a:r>
                      <a:r>
                        <a:rPr lang="en-GB" sz="1600" b="0" kern="1200" dirty="0">
                          <a:solidFill>
                            <a:schemeClr val="tx1"/>
                          </a:solidFill>
                          <a:effectLst/>
                          <a:latin typeface="+mj-lt"/>
                          <a:ea typeface="+mn-ea"/>
                          <a:cs typeface="Calibri"/>
                        </a:rPr>
                        <a:t>Sympathetic pity and concern for the sufferings or misfortunes of others </a:t>
                      </a:r>
                    </a:p>
                    <a:p>
                      <a:r>
                        <a:rPr lang="en-GB" sz="1600" b="1" kern="1200" dirty="0">
                          <a:solidFill>
                            <a:schemeClr val="tx1"/>
                          </a:solidFill>
                          <a:effectLst/>
                          <a:latin typeface="+mj-lt"/>
                          <a:ea typeface="+mn-ea"/>
                          <a:cs typeface="Calibri"/>
                        </a:rPr>
                        <a:t>Devotion – </a:t>
                      </a:r>
                      <a:r>
                        <a:rPr lang="en-GB" sz="1600" b="0" kern="1200" dirty="0">
                          <a:solidFill>
                            <a:schemeClr val="tx1"/>
                          </a:solidFill>
                          <a:effectLst/>
                          <a:latin typeface="+mj-lt"/>
                          <a:ea typeface="+mn-ea"/>
                          <a:cs typeface="Calibri"/>
                        </a:rPr>
                        <a:t>Religious worship or observance </a:t>
                      </a:r>
                    </a:p>
                    <a:p>
                      <a:r>
                        <a:rPr lang="en-GB" sz="1600" b="1" kern="1200" dirty="0">
                          <a:solidFill>
                            <a:schemeClr val="tx1"/>
                          </a:solidFill>
                          <a:effectLst/>
                          <a:latin typeface="+mj-lt"/>
                          <a:ea typeface="+mn-ea"/>
                          <a:cs typeface="Calibri"/>
                        </a:rPr>
                        <a:t>Civil rights – </a:t>
                      </a:r>
                      <a:r>
                        <a:rPr lang="en-GB" sz="1600" b="0" kern="1200" dirty="0">
                          <a:solidFill>
                            <a:schemeClr val="tx1"/>
                          </a:solidFill>
                          <a:effectLst/>
                          <a:latin typeface="+mj-lt"/>
                          <a:ea typeface="+mn-ea"/>
                          <a:cs typeface="Calibri"/>
                        </a:rPr>
                        <a:t>The rights of citizens to political and social freedom and equality </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2055569349"/>
              </p:ext>
            </p:extLst>
          </p:nvPr>
        </p:nvGraphicFramePr>
        <p:xfrm>
          <a:off x="4546714" y="993673"/>
          <a:ext cx="7369101" cy="4000500"/>
        </p:xfrm>
        <a:graphic>
          <a:graphicData uri="http://schemas.openxmlformats.org/drawingml/2006/table">
            <a:tbl>
              <a:tblPr firstRow="1" firstCol="1" bandRow="1"/>
              <a:tblGrid>
                <a:gridCol w="7369101">
                  <a:extLst>
                    <a:ext uri="{9D8B030D-6E8A-4147-A177-3AD203B41FA5}">
                      <a16:colId xmlns:a16="http://schemas.microsoft.com/office/drawing/2014/main" val="3891409649"/>
                    </a:ext>
                  </a:extLst>
                </a:gridCol>
              </a:tblGrid>
              <a:tr h="173507">
                <a:tc>
                  <a:txBody>
                    <a:bodyPr/>
                    <a:lstStyle/>
                    <a:p>
                      <a:pPr>
                        <a:lnSpc>
                          <a:spcPct val="107000"/>
                        </a:lnSpc>
                        <a:spcAft>
                          <a:spcPts val="800"/>
                        </a:spcAft>
                      </a:pPr>
                      <a:r>
                        <a:rPr lang="en-GB" sz="1500" b="1" dirty="0">
                          <a:solidFill>
                            <a:srgbClr val="7030A0"/>
                          </a:solidFill>
                          <a:effectLst/>
                          <a:latin typeface="+mj-lt"/>
                          <a:ea typeface="Calibri" panose="020F0502020204030204" pitchFamily="34" charset="0"/>
                          <a:cs typeface="Times New Roman"/>
                        </a:rPr>
                        <a:t>Substantive knowledge:</a:t>
                      </a:r>
                      <a:endParaRPr lang="en-GB" sz="1500" dirty="0">
                        <a:effectLst/>
                        <a:latin typeface="+mj-lt"/>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366357">
                <a:tc>
                  <a:txBody>
                    <a:bodyPr/>
                    <a:lstStyle/>
                    <a:p>
                      <a:pPr lvl="0"/>
                      <a:r>
                        <a:rPr lang="en-GB" sz="1300" b="1" kern="1200" dirty="0">
                          <a:solidFill>
                            <a:schemeClr val="tx1"/>
                          </a:solidFill>
                          <a:effectLst/>
                          <a:latin typeface="+mj-lt"/>
                          <a:ea typeface="+mn-ea"/>
                          <a:cs typeface="Calibri" panose="020F0502020204030204" pitchFamily="34" charset="0"/>
                        </a:rPr>
                        <a:t>Religious Focus: </a:t>
                      </a:r>
                      <a:r>
                        <a:rPr lang="en-GB" sz="1300" b="1" i="0" kern="1200" dirty="0">
                          <a:solidFill>
                            <a:schemeClr val="tx1"/>
                          </a:solidFill>
                          <a:effectLst/>
                          <a:latin typeface="+mj-lt"/>
                          <a:ea typeface="+mn-ea"/>
                          <a:cs typeface="+mn-cs"/>
                        </a:rPr>
                        <a:t>Islam, Hinduism and Christianity</a:t>
                      </a:r>
                      <a:endParaRPr lang="en-GB" sz="1300" b="1" kern="1200" dirty="0">
                        <a:solidFill>
                          <a:schemeClr val="tx1"/>
                        </a:solidFill>
                        <a:effectLst/>
                        <a:latin typeface="+mj-lt"/>
                        <a:ea typeface="+mn-ea"/>
                        <a:cs typeface="Calibri" panose="020F0502020204030204" pitchFamily="34" charset="0"/>
                      </a:endParaRPr>
                    </a:p>
                    <a:p>
                      <a:pPr marL="285750" lvl="0" indent="-285750">
                        <a:buFont typeface="Arial" panose="020B0604020202020204" pitchFamily="34" charset="0"/>
                        <a:buChar char="•"/>
                      </a:pPr>
                      <a:r>
                        <a:rPr lang="en-GB" sz="1300" b="0" kern="1200" dirty="0">
                          <a:solidFill>
                            <a:schemeClr val="tx1"/>
                          </a:solidFill>
                          <a:effectLst/>
                          <a:latin typeface="+mj-lt"/>
                          <a:ea typeface="+mn-ea"/>
                          <a:cs typeface="Calibri" panose="020F0502020204030204" pitchFamily="34" charset="0"/>
                        </a:rPr>
                        <a:t>A religious leader is a person whose actions, wisdom or spiritual beliefs inspire others. </a:t>
                      </a:r>
                    </a:p>
                    <a:p>
                      <a:pPr marL="285750" lvl="0" indent="-285750">
                        <a:buFont typeface="Arial" panose="020B0604020202020204" pitchFamily="34" charset="0"/>
                        <a:buChar char="•"/>
                      </a:pPr>
                      <a:r>
                        <a:rPr lang="en-GB" sz="1300" b="0" i="0" u="none" strike="noStrike" kern="1200" noProof="0" dirty="0">
                          <a:solidFill>
                            <a:schemeClr val="tx1"/>
                          </a:solidFill>
                          <a:effectLst/>
                          <a:latin typeface="+mj-lt"/>
                          <a:ea typeface="+mn-ea"/>
                          <a:cs typeface="Calibri" panose="020F0502020204030204" pitchFamily="34" charset="0"/>
                        </a:rPr>
                        <a:t>Great leaders are usually people who have faced challenge during their lives and prove their commitment by the way they live or have lived. </a:t>
                      </a:r>
                    </a:p>
                    <a:p>
                      <a:pPr marL="285750" lvl="0" indent="-285750">
                        <a:buFont typeface="Arial" panose="020B0604020202020204" pitchFamily="34" charset="0"/>
                        <a:buChar char="•"/>
                      </a:pPr>
                      <a:r>
                        <a:rPr lang="en-GB" sz="1300" b="0" i="0" u="none" strike="noStrike" kern="1200" noProof="0" dirty="0">
                          <a:solidFill>
                            <a:schemeClr val="tx1"/>
                          </a:solidFill>
                          <a:effectLst/>
                          <a:latin typeface="+mj-lt"/>
                          <a:ea typeface="+mn-ea"/>
                          <a:cs typeface="Calibri" panose="020F0502020204030204" pitchFamily="34" charset="0"/>
                        </a:rPr>
                        <a:t>William Booth of Sneinton was the founder of the Salvation Army. </a:t>
                      </a:r>
                    </a:p>
                    <a:p>
                      <a:pPr marL="285750" lvl="0" indent="-285750">
                        <a:buFont typeface="Arial" panose="020B0604020202020204" pitchFamily="34" charset="0"/>
                        <a:buChar char="•"/>
                      </a:pPr>
                      <a:r>
                        <a:rPr lang="en-GB" sz="1300" b="0" i="0" u="none" strike="noStrike" kern="1200" noProof="0" dirty="0">
                          <a:solidFill>
                            <a:schemeClr val="tx1"/>
                          </a:solidFill>
                          <a:effectLst/>
                          <a:latin typeface="+mj-lt"/>
                          <a:ea typeface="+mn-ea"/>
                          <a:cs typeface="Calibri" panose="020F0502020204030204" pitchFamily="34" charset="0"/>
                        </a:rPr>
                        <a:t>Mother Teresa founded the Missionaries of Charity. She received a number of honours including the 1979 Nobel Peace Prize. </a:t>
                      </a:r>
                    </a:p>
                    <a:p>
                      <a:pPr marL="285750" lvl="0" indent="-285750">
                        <a:buFont typeface="Arial" panose="020B0604020202020204" pitchFamily="34" charset="0"/>
                        <a:buChar char="•"/>
                      </a:pPr>
                      <a:r>
                        <a:rPr lang="en-GB" sz="1300" b="0" i="0" u="none" strike="noStrike" kern="1200" noProof="0" dirty="0">
                          <a:solidFill>
                            <a:schemeClr val="tx1"/>
                          </a:solidFill>
                          <a:effectLst/>
                          <a:latin typeface="+mj-lt"/>
                          <a:ea typeface="+mn-ea"/>
                          <a:cs typeface="Calibri" panose="020F0502020204030204" pitchFamily="34" charset="0"/>
                        </a:rPr>
                        <a:t>Gandhi was one of the greatest political and social leaders in the 20</a:t>
                      </a:r>
                      <a:r>
                        <a:rPr lang="en-GB" sz="1300" b="0" i="0" u="none" strike="noStrike" kern="1200" baseline="30000" noProof="0" dirty="0">
                          <a:solidFill>
                            <a:schemeClr val="tx1"/>
                          </a:solidFill>
                          <a:effectLst/>
                          <a:latin typeface="+mj-lt"/>
                          <a:ea typeface="+mn-ea"/>
                          <a:cs typeface="Calibri" panose="020F0502020204030204" pitchFamily="34" charset="0"/>
                        </a:rPr>
                        <a:t>th</a:t>
                      </a:r>
                      <a:r>
                        <a:rPr lang="en-GB" sz="1300" b="0" i="0" u="none" strike="noStrike" kern="1200" noProof="0" dirty="0">
                          <a:solidFill>
                            <a:schemeClr val="tx1"/>
                          </a:solidFill>
                          <a:effectLst/>
                          <a:latin typeface="+mj-lt"/>
                          <a:ea typeface="+mn-ea"/>
                          <a:cs typeface="Calibri" panose="020F0502020204030204" pitchFamily="34" charset="0"/>
                        </a:rPr>
                        <a:t> century. He was an Indian lawyer who employed non-violent resistance to lead the successful campaign for India’s independence from British Rule. He inspired movements for civil rights and freedom across the world.</a:t>
                      </a:r>
                    </a:p>
                    <a:p>
                      <a:pPr marL="285750" lvl="0" indent="-285750">
                        <a:buFont typeface="Arial" panose="020B0604020202020204" pitchFamily="34" charset="0"/>
                        <a:buChar char="•"/>
                      </a:pPr>
                      <a:r>
                        <a:rPr lang="en-GB" sz="1300" b="0" i="0" u="none" strike="noStrike" kern="1200" noProof="0" dirty="0">
                          <a:solidFill>
                            <a:schemeClr val="tx1"/>
                          </a:solidFill>
                          <a:effectLst/>
                          <a:latin typeface="+mj-lt"/>
                          <a:ea typeface="+mn-ea"/>
                          <a:cs typeface="Calibri" panose="020F0502020204030204" pitchFamily="34" charset="0"/>
                        </a:rPr>
                        <a:t>Dr Martin Luther King was a black American Christian minister and activist. Marin Luther King was a great believer in peaceful protests. His protests were non-violent, even when the protesters themselves were met with violence from the police. In 1963 Martin gave a speech called “I have a Dream”. It became one of the most famous speeches in history and focuses on Martin’s dream of society where black people and white people live together in harmony. He was assassinated in 1968. </a:t>
                      </a:r>
                    </a:p>
                    <a:p>
                      <a:pPr marL="285750" lvl="0" indent="-285750">
                        <a:buFont typeface="Arial" panose="020B0604020202020204" pitchFamily="34" charset="0"/>
                        <a:buChar char="•"/>
                      </a:pPr>
                      <a:r>
                        <a:rPr lang="en-GB" sz="1300" b="0" i="0" u="none" strike="noStrike" kern="1200" noProof="0" dirty="0">
                          <a:solidFill>
                            <a:schemeClr val="tx1"/>
                          </a:solidFill>
                          <a:effectLst/>
                          <a:latin typeface="+mj-lt"/>
                          <a:ea typeface="+mn-ea"/>
                          <a:cs typeface="Calibri" panose="020F0502020204030204" pitchFamily="34" charset="0"/>
                        </a:rPr>
                        <a:t>*Dr Hany El Banna is the co-founder of Islamic Relief, the largest Western based International Muslim relief, promoting understanding between Global Cultures and Faiths within the UK. </a:t>
                      </a:r>
                    </a:p>
                    <a:p>
                      <a:pPr marL="285750" lvl="0" indent="-285750">
                        <a:buFont typeface="Arial" panose="020B0604020202020204" pitchFamily="34" charset="0"/>
                        <a:buChar char="•"/>
                      </a:pPr>
                      <a:r>
                        <a:rPr lang="en-GB" sz="1300" b="0" i="0" u="none" strike="noStrike" kern="1200" noProof="0" dirty="0">
                          <a:solidFill>
                            <a:schemeClr val="tx1"/>
                          </a:solidFill>
                          <a:effectLst/>
                          <a:latin typeface="+mj-lt"/>
                          <a:ea typeface="+mn-ea"/>
                          <a:cs typeface="Calibri" panose="020F0502020204030204" pitchFamily="34" charset="0"/>
                        </a:rPr>
                        <a:t>Desmond Tutu, Pandurang Shastri </a:t>
                      </a:r>
                      <a:r>
                        <a:rPr lang="en-GB" sz="1300" b="0" i="0" u="none" strike="noStrike" kern="1200" noProof="0" dirty="0" err="1">
                          <a:solidFill>
                            <a:schemeClr val="tx1"/>
                          </a:solidFill>
                          <a:effectLst/>
                          <a:latin typeface="+mj-lt"/>
                          <a:ea typeface="+mn-ea"/>
                          <a:cs typeface="Calibri" panose="020F0502020204030204" pitchFamily="34" charset="0"/>
                        </a:rPr>
                        <a:t>Athavali</a:t>
                      </a:r>
                      <a:r>
                        <a:rPr lang="en-GB" sz="1300" b="0" i="0" u="none" strike="noStrike" kern="1200" noProof="0" dirty="0">
                          <a:solidFill>
                            <a:schemeClr val="tx1"/>
                          </a:solidFill>
                          <a:effectLst/>
                          <a:latin typeface="+mj-lt"/>
                          <a:ea typeface="+mn-ea"/>
                          <a:cs typeface="Calibri" panose="020F0502020204030204" pitchFamily="34" charset="0"/>
                        </a:rPr>
                        <a:t> and Nelson Mandela are other great leaders known for their beliefs, wisdom and inspiration. </a:t>
                      </a:r>
                      <a:endParaRPr lang="en-GB" sz="1300" b="0" i="0" u="none" strike="noStrike" kern="1200" noProof="0" dirty="0">
                        <a:solidFill>
                          <a:schemeClr val="tx1"/>
                        </a:solidFill>
                        <a:effectLst/>
                        <a:latin typeface="+mj-l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4040568229"/>
              </p:ext>
            </p:extLst>
          </p:nvPr>
        </p:nvGraphicFramePr>
        <p:xfrm>
          <a:off x="4351992" y="174487"/>
          <a:ext cx="7677531" cy="777240"/>
        </p:xfrm>
        <a:graphic>
          <a:graphicData uri="http://schemas.openxmlformats.org/drawingml/2006/table">
            <a:tbl>
              <a:tblPr firstRow="1" bandRow="1">
                <a:tableStyleId>{5C22544A-7EE6-4342-B048-85BDC9FD1C3A}</a:tableStyleId>
              </a:tblPr>
              <a:tblGrid>
                <a:gridCol w="1733033">
                  <a:extLst>
                    <a:ext uri="{9D8B030D-6E8A-4147-A177-3AD203B41FA5}">
                      <a16:colId xmlns:a16="http://schemas.microsoft.com/office/drawing/2014/main" val="1701158635"/>
                    </a:ext>
                  </a:extLst>
                </a:gridCol>
                <a:gridCol w="4447859">
                  <a:extLst>
                    <a:ext uri="{9D8B030D-6E8A-4147-A177-3AD203B41FA5}">
                      <a16:colId xmlns:a16="http://schemas.microsoft.com/office/drawing/2014/main" val="3034589352"/>
                    </a:ext>
                  </a:extLst>
                </a:gridCol>
                <a:gridCol w="1496639">
                  <a:extLst>
                    <a:ext uri="{9D8B030D-6E8A-4147-A177-3AD203B41FA5}">
                      <a16:colId xmlns:a16="http://schemas.microsoft.com/office/drawing/2014/main" val="1922066720"/>
                    </a:ext>
                  </a:extLst>
                </a:gridCol>
              </a:tblGrid>
              <a:tr h="635112">
                <a:tc>
                  <a:txBody>
                    <a:bodyPr/>
                    <a:lstStyle/>
                    <a:p>
                      <a:r>
                        <a:rPr lang="en-US" sz="1500" dirty="0"/>
                        <a:t>Year group: 5</a:t>
                      </a:r>
                    </a:p>
                    <a:p>
                      <a:pPr lvl="0">
                        <a:buNone/>
                      </a:pPr>
                      <a:endParaRPr lang="en-US" sz="1500" dirty="0"/>
                    </a:p>
                  </a:txBody>
                  <a:tcPr/>
                </a:tc>
                <a:tc>
                  <a:txBody>
                    <a:bodyPr/>
                    <a:lstStyle/>
                    <a:p>
                      <a:r>
                        <a:rPr lang="en-US" sz="1500" dirty="0"/>
                        <a:t>Topic: Inspirational people in today’s world</a:t>
                      </a:r>
                    </a:p>
                    <a:p>
                      <a:r>
                        <a:rPr lang="en-GB" sz="1500" b="1" i="1" kern="1200" dirty="0">
                          <a:solidFill>
                            <a:schemeClr val="lt1"/>
                          </a:solidFill>
                          <a:effectLst/>
                          <a:latin typeface="+mn-lt"/>
                          <a:ea typeface="+mn-ea"/>
                          <a:cs typeface="+mn-cs"/>
                        </a:rPr>
                        <a:t>What can we learn from great leaders and inspiring examples in today’s world? </a:t>
                      </a:r>
                      <a:r>
                        <a:rPr lang="en-GB" sz="1500" b="0" i="0" kern="1200" dirty="0">
                          <a:solidFill>
                            <a:schemeClr val="lt1"/>
                          </a:solidFill>
                          <a:effectLst/>
                          <a:latin typeface="+mn-lt"/>
                          <a:ea typeface="+mn-ea"/>
                          <a:cs typeface="+mn-cs"/>
                        </a:rPr>
                        <a:t> </a:t>
                      </a:r>
                      <a:endParaRPr lang="en-US" sz="1500" i="1" dirty="0"/>
                    </a:p>
                  </a:txBody>
                  <a:tcPr/>
                </a:tc>
                <a:tc>
                  <a:txBody>
                    <a:bodyPr/>
                    <a:lstStyle/>
                    <a:p>
                      <a:r>
                        <a:rPr lang="en-US" sz="1500" dirty="0"/>
                        <a:t>Term: 1&amp;2</a:t>
                      </a:r>
                    </a:p>
                    <a:p>
                      <a:pPr lvl="0">
                        <a:buNone/>
                      </a:pPr>
                      <a:endParaRPr lang="en-US" sz="1500" dirty="0"/>
                    </a:p>
                  </a:txBody>
                  <a:tcPr/>
                </a:tc>
                <a:extLst>
                  <a:ext uri="{0D108BD9-81ED-4DB2-BD59-A6C34878D82A}">
                    <a16:rowId xmlns:a16="http://schemas.microsoft.com/office/drawing/2014/main" val="3581570372"/>
                  </a:ext>
                </a:extLst>
              </a:tr>
            </a:tbl>
          </a:graphicData>
        </a:graphic>
      </p:graphicFrame>
      <p:pic>
        <p:nvPicPr>
          <p:cNvPr id="1030" name="Picture 6" descr="Image result for mother teresa">
            <a:extLst>
              <a:ext uri="{FF2B5EF4-FFF2-40B4-BE49-F238E27FC236}">
                <a16:creationId xmlns:a16="http://schemas.microsoft.com/office/drawing/2014/main" id="{F37AF5A6-A8B3-FD3E-00F4-28331CF478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322" y="4443663"/>
            <a:ext cx="1924050" cy="17811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EF583C6-6D96-D404-6A72-FE2DA6941F2B}"/>
              </a:ext>
            </a:extLst>
          </p:cNvPr>
          <p:cNvSpPr txBox="1"/>
          <p:nvPr/>
        </p:nvSpPr>
        <p:spPr>
          <a:xfrm>
            <a:off x="268555" y="6294822"/>
            <a:ext cx="1710533" cy="369332"/>
          </a:xfrm>
          <a:prstGeom prst="rect">
            <a:avLst/>
          </a:prstGeom>
          <a:noFill/>
        </p:spPr>
        <p:txBody>
          <a:bodyPr wrap="none" rtlCol="0">
            <a:spAutoFit/>
          </a:bodyPr>
          <a:lstStyle/>
          <a:p>
            <a:r>
              <a:rPr lang="en-GB" b="1" dirty="0"/>
              <a:t>Mother Teresa </a:t>
            </a:r>
          </a:p>
        </p:txBody>
      </p:sp>
      <p:pic>
        <p:nvPicPr>
          <p:cNvPr id="1026" name="Picture 2" descr="William Booth Biography | Biography Online">
            <a:extLst>
              <a:ext uri="{FF2B5EF4-FFF2-40B4-BE49-F238E27FC236}">
                <a16:creationId xmlns:a16="http://schemas.microsoft.com/office/drawing/2014/main" id="{69A1376F-D8EE-71FD-3D85-A2A5C224C7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0514" y="4443663"/>
            <a:ext cx="1389569" cy="17811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DAE157C-3D9E-56D2-37CD-1DA66945CB63}"/>
              </a:ext>
            </a:extLst>
          </p:cNvPr>
          <p:cNvSpPr txBox="1"/>
          <p:nvPr/>
        </p:nvSpPr>
        <p:spPr>
          <a:xfrm>
            <a:off x="2622269" y="6294822"/>
            <a:ext cx="1712328" cy="369332"/>
          </a:xfrm>
          <a:prstGeom prst="rect">
            <a:avLst/>
          </a:prstGeom>
          <a:noFill/>
        </p:spPr>
        <p:txBody>
          <a:bodyPr wrap="none" rtlCol="0">
            <a:spAutoFit/>
          </a:bodyPr>
          <a:lstStyle/>
          <a:p>
            <a:r>
              <a:rPr lang="en-GB" b="1" dirty="0"/>
              <a:t>William Booth </a:t>
            </a:r>
          </a:p>
        </p:txBody>
      </p:sp>
      <p:pic>
        <p:nvPicPr>
          <p:cNvPr id="5" name="Picture 4" descr="Image result for ghandi">
            <a:extLst>
              <a:ext uri="{FF2B5EF4-FFF2-40B4-BE49-F238E27FC236}">
                <a16:creationId xmlns:a16="http://schemas.microsoft.com/office/drawing/2014/main" id="{A759F068-0C45-50DD-2DBC-FE83D183AC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61136" y="5036119"/>
            <a:ext cx="1217197" cy="15345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96C4237-D57C-CF57-58BA-93EDD9316258}"/>
              </a:ext>
            </a:extLst>
          </p:cNvPr>
          <p:cNvSpPr txBox="1"/>
          <p:nvPr/>
        </p:nvSpPr>
        <p:spPr>
          <a:xfrm>
            <a:off x="4776650" y="6528673"/>
            <a:ext cx="986167" cy="369332"/>
          </a:xfrm>
          <a:prstGeom prst="rect">
            <a:avLst/>
          </a:prstGeom>
          <a:noFill/>
        </p:spPr>
        <p:txBody>
          <a:bodyPr wrap="none" rtlCol="0">
            <a:spAutoFit/>
          </a:bodyPr>
          <a:lstStyle/>
          <a:p>
            <a:r>
              <a:rPr lang="en-GB" b="1" dirty="0"/>
              <a:t>Gandhi</a:t>
            </a:r>
            <a:r>
              <a:rPr lang="en-GB" dirty="0"/>
              <a:t> </a:t>
            </a:r>
          </a:p>
        </p:txBody>
      </p:sp>
      <p:pic>
        <p:nvPicPr>
          <p:cNvPr id="8" name="Picture 6" descr="‘A Society Gone Mad on War’: The Enduring Importance of Martin Luther ...">
            <a:extLst>
              <a:ext uri="{FF2B5EF4-FFF2-40B4-BE49-F238E27FC236}">
                <a16:creationId xmlns:a16="http://schemas.microsoft.com/office/drawing/2014/main" id="{3067F3DC-E536-C8C6-25AE-029C73FCE13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9481" y="5002346"/>
            <a:ext cx="2308922" cy="145422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E78D7BEA-301A-04EE-9AA0-A421B7B7CE7C}"/>
              </a:ext>
            </a:extLst>
          </p:cNvPr>
          <p:cNvSpPr txBox="1"/>
          <p:nvPr/>
        </p:nvSpPr>
        <p:spPr>
          <a:xfrm>
            <a:off x="6455834" y="6479488"/>
            <a:ext cx="2096215" cy="369332"/>
          </a:xfrm>
          <a:prstGeom prst="rect">
            <a:avLst/>
          </a:prstGeom>
          <a:noFill/>
        </p:spPr>
        <p:txBody>
          <a:bodyPr wrap="none" rtlCol="0">
            <a:spAutoFit/>
          </a:bodyPr>
          <a:lstStyle/>
          <a:p>
            <a:r>
              <a:rPr lang="en-GB" b="1" dirty="0"/>
              <a:t>Martin Luther King</a:t>
            </a:r>
          </a:p>
        </p:txBody>
      </p:sp>
      <p:pic>
        <p:nvPicPr>
          <p:cNvPr id="1032" name="Picture 8" descr="Charity Awards">
            <a:extLst>
              <a:ext uri="{FF2B5EF4-FFF2-40B4-BE49-F238E27FC236}">
                <a16:creationId xmlns:a16="http://schemas.microsoft.com/office/drawing/2014/main" id="{D8461FFE-B1F6-B3DF-0692-2A050B64A2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23480" y="4994173"/>
            <a:ext cx="2612190" cy="145847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02C4344B-E2C8-0720-E3A9-549DA2772C27}"/>
              </a:ext>
            </a:extLst>
          </p:cNvPr>
          <p:cNvSpPr txBox="1"/>
          <p:nvPr/>
        </p:nvSpPr>
        <p:spPr>
          <a:xfrm>
            <a:off x="9620330" y="6528673"/>
            <a:ext cx="1914755" cy="369332"/>
          </a:xfrm>
          <a:prstGeom prst="rect">
            <a:avLst/>
          </a:prstGeom>
          <a:noFill/>
        </p:spPr>
        <p:txBody>
          <a:bodyPr wrap="none" rtlCol="0">
            <a:spAutoFit/>
          </a:bodyPr>
          <a:lstStyle/>
          <a:p>
            <a:r>
              <a:rPr lang="en-GB" sz="1800" b="1" i="0" u="none" strike="noStrike" kern="1200" noProof="0" dirty="0">
                <a:solidFill>
                  <a:schemeClr val="tx1"/>
                </a:solidFill>
                <a:effectLst/>
                <a:latin typeface="+mj-lt"/>
                <a:ea typeface="+mn-ea"/>
                <a:cs typeface="Calibri" panose="020F0502020204030204" pitchFamily="34" charset="0"/>
              </a:rPr>
              <a:t>Dr Hany El Banna </a:t>
            </a:r>
            <a:endParaRPr lang="en-GB" b="1" dirty="0"/>
          </a:p>
        </p:txBody>
      </p:sp>
    </p:spTree>
    <p:extLst>
      <p:ext uri="{BB962C8B-B14F-4D97-AF65-F5344CB8AC3E}">
        <p14:creationId xmlns:p14="http://schemas.microsoft.com/office/powerpoint/2010/main" val="621355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1293852780"/>
              </p:ext>
            </p:extLst>
          </p:nvPr>
        </p:nvGraphicFramePr>
        <p:xfrm>
          <a:off x="205117" y="1070610"/>
          <a:ext cx="4678599" cy="4716780"/>
        </p:xfrm>
        <a:graphic>
          <a:graphicData uri="http://schemas.openxmlformats.org/drawingml/2006/table">
            <a:tbl>
              <a:tblPr firstRow="1" firstCol="1" bandRow="1"/>
              <a:tblGrid>
                <a:gridCol w="4678599">
                  <a:extLst>
                    <a:ext uri="{9D8B030D-6E8A-4147-A177-3AD203B41FA5}">
                      <a16:colId xmlns:a16="http://schemas.microsoft.com/office/drawing/2014/main" val="2046514649"/>
                    </a:ext>
                  </a:extLst>
                </a:gridCol>
              </a:tblGrid>
              <a:tr h="208075">
                <a:tc>
                  <a:txBody>
                    <a:bodyPr/>
                    <a:lstStyle/>
                    <a:p>
                      <a:pPr>
                        <a:lnSpc>
                          <a:spcPct val="107000"/>
                        </a:lnSpc>
                        <a:spcAft>
                          <a:spcPts val="800"/>
                        </a:spcAft>
                      </a:pPr>
                      <a:r>
                        <a:rPr lang="en-GB" sz="1500" b="1">
                          <a:solidFill>
                            <a:srgbClr val="7030A0"/>
                          </a:solidFill>
                          <a:effectLst/>
                          <a:latin typeface="+mj-lt"/>
                          <a:ea typeface="Calibri" panose="020F0502020204030204" pitchFamily="34" charset="0"/>
                          <a:cs typeface="Times New Roman"/>
                        </a:rPr>
                        <a:t>Key vocabulary and definitions:</a:t>
                      </a:r>
                      <a:endParaRPr lang="en-GB" sz="1500">
                        <a:effectLst/>
                        <a:latin typeface="+mj-lt"/>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206757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baseline="0" noProof="0" dirty="0">
                          <a:solidFill>
                            <a:srgbClr val="000000"/>
                          </a:solidFill>
                          <a:effectLst/>
                          <a:latin typeface="+mj-lt"/>
                        </a:rPr>
                        <a:t>Religion – </a:t>
                      </a:r>
                      <a:r>
                        <a:rPr lang="en-GB" sz="1400" b="0" kern="1200" dirty="0">
                          <a:solidFill>
                            <a:schemeClr val="tx1"/>
                          </a:solidFill>
                          <a:effectLst/>
                          <a:latin typeface="+mj-lt"/>
                          <a:ea typeface="+mn-ea"/>
                          <a:cs typeface="Calibri"/>
                        </a:rPr>
                        <a:t>guide for what someone believes</a:t>
                      </a:r>
                      <a:endParaRPr lang="en-GB" sz="1400" b="1" i="0" u="none" strike="noStrike" baseline="0" noProof="0" dirty="0">
                        <a:solidFill>
                          <a:srgbClr val="000000"/>
                        </a:solidFill>
                        <a:effectLst/>
                        <a:latin typeface="+mj-lt"/>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baseline="0" noProof="0" dirty="0">
                          <a:solidFill>
                            <a:srgbClr val="000000"/>
                          </a:solidFill>
                          <a:effectLst/>
                          <a:latin typeface="+mj-lt"/>
                        </a:rPr>
                        <a:t>Christian – </a:t>
                      </a:r>
                      <a:r>
                        <a:rPr lang="en-GB" sz="1400" kern="1200" dirty="0">
                          <a:solidFill>
                            <a:schemeClr val="tx1"/>
                          </a:solidFill>
                          <a:effectLst/>
                          <a:latin typeface="+mj-lt"/>
                          <a:ea typeface="+mn-ea"/>
                          <a:cs typeface="Calibri"/>
                        </a:rPr>
                        <a:t>a person who follows the Christian religion</a:t>
                      </a:r>
                      <a:endParaRPr lang="en-GB" sz="1400" b="1" i="0" u="none" strike="noStrike" baseline="0" noProof="0" dirty="0">
                        <a:solidFill>
                          <a:srgbClr val="000000"/>
                        </a:solidFill>
                        <a:effectLst/>
                        <a:latin typeface="+mj-lt"/>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baseline="0" noProof="0" dirty="0">
                          <a:solidFill>
                            <a:srgbClr val="000000"/>
                          </a:solidFill>
                          <a:effectLst/>
                          <a:latin typeface="+mj-lt"/>
                        </a:rPr>
                        <a:t>Spiritual – </a:t>
                      </a:r>
                      <a:r>
                        <a:rPr lang="en-GB" sz="1400" b="0" i="0" u="none" strike="noStrike" kern="1200" baseline="0" noProof="0" dirty="0">
                          <a:solidFill>
                            <a:schemeClr val="tx1"/>
                          </a:solidFill>
                          <a:effectLst/>
                          <a:latin typeface="+mj-lt"/>
                          <a:ea typeface="+mn-ea"/>
                          <a:cs typeface="Calibri"/>
                        </a:rPr>
                        <a:t>Believing in a spirit or soul </a:t>
                      </a:r>
                      <a:endParaRPr lang="en-GB" sz="1400" b="1" i="0" u="none" strike="noStrike" baseline="0" noProof="0" dirty="0">
                        <a:solidFill>
                          <a:srgbClr val="000000"/>
                        </a:solidFill>
                        <a:effectLst/>
                        <a:latin typeface="+mj-lt"/>
                      </a:endParaRPr>
                    </a:p>
                    <a:p>
                      <a:r>
                        <a:rPr lang="en-GB" sz="1400" b="1" i="0" u="none" strike="noStrike" baseline="0" noProof="0" dirty="0">
                          <a:solidFill>
                            <a:srgbClr val="000000"/>
                          </a:solidFill>
                          <a:effectLst/>
                          <a:latin typeface="+mj-lt"/>
                        </a:rPr>
                        <a:t>Festival – </a:t>
                      </a:r>
                      <a:r>
                        <a:rPr lang="en-GB" sz="1400" b="0" i="0" u="none" strike="noStrike" baseline="0" noProof="0" dirty="0">
                          <a:solidFill>
                            <a:srgbClr val="000000"/>
                          </a:solidFill>
                          <a:effectLst/>
                          <a:latin typeface="+mj-lt"/>
                        </a:rPr>
                        <a:t>A day or period of celebration, typically for religious reasons </a:t>
                      </a:r>
                    </a:p>
                    <a:p>
                      <a:r>
                        <a:rPr lang="en-GB" sz="1400" b="1" i="0" u="none" strike="noStrike" baseline="0" noProof="0" dirty="0">
                          <a:solidFill>
                            <a:srgbClr val="000000"/>
                          </a:solidFill>
                          <a:effectLst/>
                          <a:latin typeface="+mj-lt"/>
                        </a:rPr>
                        <a:t>Incarnation – </a:t>
                      </a:r>
                      <a:r>
                        <a:rPr lang="en-GB" sz="1400" b="0" i="0" u="none" strike="noStrike" baseline="0" noProof="0" dirty="0">
                          <a:solidFill>
                            <a:srgbClr val="000000"/>
                          </a:solidFill>
                          <a:effectLst/>
                          <a:latin typeface="+mj-lt"/>
                        </a:rPr>
                        <a:t>A person who embodies in the flesh a deity, spirit or quality </a:t>
                      </a:r>
                    </a:p>
                    <a:p>
                      <a:r>
                        <a:rPr lang="en-GB" sz="1400" b="1" i="0" u="none" strike="noStrike" baseline="0" noProof="0" dirty="0">
                          <a:solidFill>
                            <a:srgbClr val="000000"/>
                          </a:solidFill>
                          <a:effectLst/>
                          <a:latin typeface="+mj-lt"/>
                        </a:rPr>
                        <a:t>Resurrection – </a:t>
                      </a:r>
                      <a:r>
                        <a:rPr lang="en-GB" sz="1400" b="0" i="0" u="none" strike="noStrike" baseline="0" noProof="0" dirty="0">
                          <a:solidFill>
                            <a:srgbClr val="000000"/>
                          </a:solidFill>
                          <a:effectLst/>
                          <a:latin typeface="+mj-lt"/>
                        </a:rPr>
                        <a:t>the rising of Christ from the dead </a:t>
                      </a:r>
                    </a:p>
                    <a:p>
                      <a:r>
                        <a:rPr lang="en-GB" sz="1400" b="1" i="0" u="none" strike="noStrike" baseline="0" noProof="0" dirty="0">
                          <a:solidFill>
                            <a:srgbClr val="000000"/>
                          </a:solidFill>
                          <a:effectLst/>
                          <a:latin typeface="+mj-lt"/>
                        </a:rPr>
                        <a:t>Pentecost – </a:t>
                      </a:r>
                      <a:r>
                        <a:rPr lang="en-GB" sz="1400" b="0" i="0" u="none" strike="noStrike" baseline="0" noProof="0" dirty="0">
                          <a:solidFill>
                            <a:srgbClr val="000000"/>
                          </a:solidFill>
                          <a:effectLst/>
                          <a:latin typeface="+mj-lt"/>
                        </a:rPr>
                        <a:t>The Christian festival celebrating the descent of the Holy Sprit on the disciples of Jesus after his Ascension</a:t>
                      </a:r>
                    </a:p>
                    <a:p>
                      <a:r>
                        <a:rPr lang="en-GB" sz="1400" b="1" i="0" u="none" strike="noStrike" baseline="0" noProof="0" dirty="0">
                          <a:solidFill>
                            <a:srgbClr val="000000"/>
                          </a:solidFill>
                          <a:effectLst/>
                          <a:latin typeface="+mj-lt"/>
                        </a:rPr>
                        <a:t>Eucharist – </a:t>
                      </a:r>
                      <a:r>
                        <a:rPr lang="en-GB" sz="1400" b="0" i="0" u="none" strike="noStrike" baseline="0" noProof="0" dirty="0">
                          <a:solidFill>
                            <a:srgbClr val="000000"/>
                          </a:solidFill>
                          <a:effectLst/>
                          <a:latin typeface="+mj-lt"/>
                        </a:rPr>
                        <a:t>The Christian service, ceremony, or sacrament commemorating the Last Supper, which bread and wine are consumed </a:t>
                      </a:r>
                    </a:p>
                    <a:p>
                      <a:r>
                        <a:rPr lang="en-GB" sz="1400" b="1" i="0" u="none" strike="noStrike" baseline="0" noProof="0" dirty="0">
                          <a:solidFill>
                            <a:srgbClr val="000000"/>
                          </a:solidFill>
                          <a:effectLst/>
                          <a:latin typeface="+mj-lt"/>
                        </a:rPr>
                        <a:t>Gospel – </a:t>
                      </a:r>
                      <a:r>
                        <a:rPr lang="en-GB" sz="1400" b="0" i="0" u="none" strike="noStrike" baseline="0" noProof="0" dirty="0">
                          <a:solidFill>
                            <a:srgbClr val="000000"/>
                          </a:solidFill>
                          <a:effectLst/>
                          <a:latin typeface="+mj-lt"/>
                        </a:rPr>
                        <a:t>The teaching or revelation of Christ </a:t>
                      </a:r>
                    </a:p>
                    <a:p>
                      <a:r>
                        <a:rPr lang="en-GB" sz="1400" b="1" i="0" u="none" strike="noStrike" baseline="0" noProof="0" dirty="0">
                          <a:solidFill>
                            <a:srgbClr val="000000"/>
                          </a:solidFill>
                          <a:effectLst/>
                          <a:latin typeface="+mj-lt"/>
                        </a:rPr>
                        <a:t>Trinity – </a:t>
                      </a:r>
                      <a:r>
                        <a:rPr lang="en-GB" sz="1400" b="0" i="0" u="none" strike="noStrike" baseline="0" noProof="0" dirty="0">
                          <a:solidFill>
                            <a:srgbClr val="000000"/>
                          </a:solidFill>
                          <a:effectLst/>
                          <a:latin typeface="+mj-lt"/>
                        </a:rPr>
                        <a:t>The three persons of the Christian Godhead; Father, Son, and Holy Spirit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baseline="0" noProof="0" dirty="0">
                          <a:solidFill>
                            <a:srgbClr val="000000"/>
                          </a:solidFill>
                          <a:effectLst/>
                          <a:latin typeface="+mj-lt"/>
                        </a:rPr>
                        <a:t>Holy Spirit – </a:t>
                      </a:r>
                      <a:r>
                        <a:rPr lang="en-GB" sz="1400" b="0" i="0" u="none" strike="noStrike" kern="1200" baseline="0" noProof="0" dirty="0">
                          <a:solidFill>
                            <a:schemeClr val="tx1"/>
                          </a:solidFill>
                          <a:effectLst/>
                          <a:latin typeface="+mj-lt"/>
                          <a:ea typeface="+mn-ea"/>
                          <a:cs typeface="Calibri"/>
                        </a:rPr>
                        <a:t>The divine force, quality and influence of God over the universe or his creatures. </a:t>
                      </a:r>
                      <a:endParaRPr lang="en-GB" sz="1400" b="1" i="0" u="none" strike="noStrike" baseline="0" noProof="0" dirty="0">
                        <a:solidFill>
                          <a:srgbClr val="000000"/>
                        </a:solidFill>
                        <a:effectLst/>
                        <a:latin typeface="+mj-lt"/>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baseline="0" noProof="0" dirty="0">
                          <a:solidFill>
                            <a:srgbClr val="000000"/>
                          </a:solidFill>
                          <a:effectLst/>
                          <a:latin typeface="+mj-lt"/>
                        </a:rPr>
                        <a:t>Community – </a:t>
                      </a:r>
                      <a:r>
                        <a:rPr lang="en-GB" sz="1400" b="0" i="0" u="none" strike="noStrike" kern="1200" baseline="0" noProof="0" dirty="0">
                          <a:solidFill>
                            <a:schemeClr val="tx1"/>
                          </a:solidFill>
                          <a:effectLst/>
                          <a:latin typeface="+mj-lt"/>
                          <a:ea typeface="+mn-ea"/>
                          <a:cs typeface="Calibri"/>
                        </a:rPr>
                        <a:t>A group of people who share common attitudes or interests</a:t>
                      </a:r>
                      <a:endParaRPr lang="en-GB" sz="1400" b="1" i="0" u="none" strike="noStrike" baseline="0" noProof="0" dirty="0">
                        <a:solidFill>
                          <a:srgbClr val="000000"/>
                        </a:solidFill>
                        <a:effectLst/>
                        <a:latin typeface="+mj-lt"/>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baseline="0" noProof="0" dirty="0">
                          <a:solidFill>
                            <a:srgbClr val="000000"/>
                          </a:solidFill>
                          <a:effectLst/>
                          <a:latin typeface="+mj-lt"/>
                        </a:rPr>
                        <a:t>Commitment - </a:t>
                      </a:r>
                      <a:r>
                        <a:rPr lang="en-GB" sz="1400" b="0" i="0" u="none" strike="noStrike" kern="1200" baseline="0" noProof="0" dirty="0">
                          <a:solidFill>
                            <a:schemeClr val="tx1"/>
                          </a:solidFill>
                          <a:effectLst/>
                          <a:latin typeface="+mj-lt"/>
                          <a:ea typeface="+mn-ea"/>
                          <a:cs typeface="Calibri"/>
                        </a:rPr>
                        <a:t>Being dedicated to something </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1829803495"/>
              </p:ext>
            </p:extLst>
          </p:nvPr>
        </p:nvGraphicFramePr>
        <p:xfrm>
          <a:off x="5295015" y="1485466"/>
          <a:ext cx="6503854" cy="4077272"/>
        </p:xfrm>
        <a:graphic>
          <a:graphicData uri="http://schemas.openxmlformats.org/drawingml/2006/table">
            <a:tbl>
              <a:tblPr firstRow="1" firstCol="1" bandRow="1"/>
              <a:tblGrid>
                <a:gridCol w="6503854">
                  <a:extLst>
                    <a:ext uri="{9D8B030D-6E8A-4147-A177-3AD203B41FA5}">
                      <a16:colId xmlns:a16="http://schemas.microsoft.com/office/drawing/2014/main" val="3891409649"/>
                    </a:ext>
                  </a:extLst>
                </a:gridCol>
              </a:tblGrid>
              <a:tr h="211811">
                <a:tc>
                  <a:txBody>
                    <a:bodyPr/>
                    <a:lstStyle/>
                    <a:p>
                      <a:pPr>
                        <a:lnSpc>
                          <a:spcPct val="107000"/>
                        </a:lnSpc>
                        <a:spcAft>
                          <a:spcPts val="800"/>
                        </a:spcAft>
                      </a:pPr>
                      <a:r>
                        <a:rPr lang="en-GB" sz="1600" b="1">
                          <a:solidFill>
                            <a:srgbClr val="7030A0"/>
                          </a:solidFill>
                          <a:effectLst/>
                          <a:latin typeface="+mj-lt"/>
                          <a:ea typeface="Calibri" panose="020F0502020204030204" pitchFamily="34" charset="0"/>
                          <a:cs typeface="Times New Roman"/>
                        </a:rPr>
                        <a:t>Substantive knowledge:</a:t>
                      </a:r>
                      <a:endParaRPr lang="en-GB" sz="1600">
                        <a:effectLst/>
                        <a:latin typeface="+mj-lt"/>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2508169">
                <a:tc>
                  <a:txBody>
                    <a:bodyPr/>
                    <a:lstStyle/>
                    <a:p>
                      <a:pPr lvl="0"/>
                      <a:r>
                        <a:rPr lang="en-GB" sz="1400" b="0" u="none" kern="1200" dirty="0">
                          <a:solidFill>
                            <a:schemeClr val="tx1"/>
                          </a:solidFill>
                          <a:effectLst/>
                          <a:latin typeface="+mj-lt"/>
                          <a:ea typeface="+mn-ea"/>
                          <a:cs typeface="Calibri" panose="020F0502020204030204" pitchFamily="34" charset="0"/>
                        </a:rPr>
                        <a:t>Religious Focus: Christianity</a:t>
                      </a:r>
                    </a:p>
                    <a:p>
                      <a:pPr marL="285750" lvl="0" indent="-285750">
                        <a:buFont typeface="Arial" panose="020B0604020202020204" pitchFamily="34" charset="0"/>
                        <a:buChar char="•"/>
                      </a:pPr>
                      <a:r>
                        <a:rPr lang="en-GB" sz="1300" b="0" u="none" kern="1200" dirty="0">
                          <a:solidFill>
                            <a:schemeClr val="tx1"/>
                          </a:solidFill>
                          <a:effectLst/>
                          <a:latin typeface="+mj-lt"/>
                          <a:ea typeface="+mn-ea"/>
                          <a:cs typeface="Calibri" panose="020F0502020204030204" pitchFamily="34" charset="0"/>
                        </a:rPr>
                        <a:t>Many Christians are devoted and committed to their religion. </a:t>
                      </a:r>
                    </a:p>
                    <a:p>
                      <a:pPr marL="285750" lvl="0" indent="-285750">
                        <a:buFont typeface="Arial" panose="020B0604020202020204" pitchFamily="34" charset="0"/>
                        <a:buChar char="•"/>
                      </a:pPr>
                      <a:r>
                        <a:rPr lang="en-GB" sz="1300" b="0" u="none" kern="1200" dirty="0">
                          <a:solidFill>
                            <a:schemeClr val="tx1"/>
                          </a:solidFill>
                          <a:effectLst/>
                          <a:latin typeface="+mj-lt"/>
                          <a:ea typeface="+mn-ea"/>
                          <a:cs typeface="Calibri" panose="020F0502020204030204" pitchFamily="34" charset="0"/>
                        </a:rPr>
                        <a:t>Christmas is a celebration of Jesus Christ’s birthday and many Christians attend a special midnight church service called Midnight Mass. </a:t>
                      </a:r>
                    </a:p>
                    <a:p>
                      <a:pPr marL="285750" lvl="0" indent="-285750">
                        <a:buFont typeface="Arial" panose="020B0604020202020204" pitchFamily="34" charset="0"/>
                        <a:buChar char="•"/>
                      </a:pPr>
                      <a:r>
                        <a:rPr lang="en-GB" sz="1300" b="0" u="none" kern="1200" dirty="0">
                          <a:solidFill>
                            <a:schemeClr val="tx1"/>
                          </a:solidFill>
                          <a:effectLst/>
                          <a:latin typeface="+mj-lt"/>
                          <a:ea typeface="+mn-ea"/>
                          <a:cs typeface="Calibri" panose="020F0502020204030204" pitchFamily="34" charset="0"/>
                        </a:rPr>
                        <a:t>Many Christians attend church on Christmas day. </a:t>
                      </a:r>
                    </a:p>
                    <a:p>
                      <a:pPr marL="285750" lvl="0" indent="-285750">
                        <a:buFont typeface="Arial" panose="020B0604020202020204" pitchFamily="34" charset="0"/>
                        <a:buChar char="•"/>
                      </a:pPr>
                      <a:r>
                        <a:rPr lang="en-GB" sz="1300" b="0" u="none" kern="1200" dirty="0">
                          <a:solidFill>
                            <a:schemeClr val="tx1"/>
                          </a:solidFill>
                          <a:effectLst/>
                          <a:latin typeface="+mj-lt"/>
                          <a:ea typeface="+mn-ea"/>
                          <a:cs typeface="Calibri" panose="020F0502020204030204" pitchFamily="34" charset="0"/>
                        </a:rPr>
                        <a:t>Christians try and follow the teachings of Jesus to love your enemies. </a:t>
                      </a:r>
                    </a:p>
                    <a:p>
                      <a:pPr marL="285750" lvl="0" indent="-285750">
                        <a:buFont typeface="Arial" panose="020B0604020202020204" pitchFamily="34" charset="0"/>
                        <a:buChar char="•"/>
                      </a:pPr>
                      <a:r>
                        <a:rPr lang="en-GB" sz="1300" b="0" u="none" kern="1200" dirty="0">
                          <a:solidFill>
                            <a:schemeClr val="tx1"/>
                          </a:solidFill>
                          <a:effectLst/>
                          <a:latin typeface="+mj-lt"/>
                          <a:ea typeface="+mn-ea"/>
                          <a:cs typeface="Calibri" panose="020F0502020204030204" pitchFamily="34" charset="0"/>
                        </a:rPr>
                        <a:t>The Christian community helps people to live a good life and Christians’ use of ideas such as Trinity, forgiveness and inspiration. </a:t>
                      </a:r>
                    </a:p>
                    <a:p>
                      <a:pPr marL="285750" lvl="0" indent="-285750">
                        <a:buFont typeface="Arial" panose="020B0604020202020204" pitchFamily="34" charset="0"/>
                        <a:buChar char="•"/>
                      </a:pPr>
                      <a:r>
                        <a:rPr lang="en-GB" sz="1300" b="0" u="none" kern="1200" dirty="0">
                          <a:solidFill>
                            <a:schemeClr val="tx1"/>
                          </a:solidFill>
                          <a:effectLst/>
                          <a:latin typeface="+mj-lt"/>
                          <a:ea typeface="+mn-ea"/>
                          <a:cs typeface="Calibri" panose="020F0502020204030204" pitchFamily="34" charset="0"/>
                        </a:rPr>
                        <a:t>Christians celebrate Easter to remember Jesus’ death and sacrifices and his rising on Easter Sunday. </a:t>
                      </a:r>
                    </a:p>
                    <a:p>
                      <a:pPr marL="285750" lvl="0" indent="-285750">
                        <a:buFont typeface="Arial" panose="020B0604020202020204" pitchFamily="34" charset="0"/>
                        <a:buChar char="•"/>
                      </a:pPr>
                      <a:r>
                        <a:rPr lang="en-GB" sz="1300" b="0" i="0" u="none" kern="1200" dirty="0">
                          <a:solidFill>
                            <a:schemeClr val="tx1"/>
                          </a:solidFill>
                          <a:effectLst/>
                          <a:latin typeface="+mj-lt"/>
                          <a:ea typeface="+mn-ea"/>
                          <a:cs typeface="+mn-cs"/>
                        </a:rPr>
                        <a:t>The Eucharist, also known as Holy Communion, the sacrament and the Lord's Supper among other names, is a kind of religious ritual in many </a:t>
                      </a:r>
                      <a:r>
                        <a:rPr lang="en-GB" sz="1300" b="0" i="0" u="none" strike="noStrike" kern="1200" dirty="0">
                          <a:solidFill>
                            <a:schemeClr val="tx1"/>
                          </a:solidFill>
                          <a:effectLst/>
                          <a:latin typeface="+mj-lt"/>
                          <a:ea typeface="+mn-ea"/>
                          <a:cs typeface="+mn-cs"/>
                        </a:rPr>
                        <a:t>Christian</a:t>
                      </a:r>
                      <a:r>
                        <a:rPr lang="en-GB" sz="1300" b="0" i="0" u="none" kern="1200" dirty="0">
                          <a:solidFill>
                            <a:schemeClr val="tx1"/>
                          </a:solidFill>
                          <a:effectLst/>
                          <a:latin typeface="+mj-lt"/>
                          <a:ea typeface="+mn-ea"/>
                          <a:cs typeface="+mn-cs"/>
                        </a:rPr>
                        <a:t> churches. It started when </a:t>
                      </a:r>
                      <a:r>
                        <a:rPr lang="en-GB" sz="1300" b="0" i="0" u="none" strike="noStrike" kern="1200" dirty="0">
                          <a:solidFill>
                            <a:schemeClr val="tx1"/>
                          </a:solidFill>
                          <a:effectLst/>
                          <a:latin typeface="+mj-lt"/>
                          <a:ea typeface="+mn-ea"/>
                          <a:cs typeface="+mn-cs"/>
                        </a:rPr>
                        <a:t>Jesus </a:t>
                      </a:r>
                      <a:r>
                        <a:rPr lang="en-GB" sz="1300" b="0" i="0" u="none" kern="1200" dirty="0">
                          <a:solidFill>
                            <a:schemeClr val="tx1"/>
                          </a:solidFill>
                          <a:effectLst/>
                          <a:latin typeface="+mj-lt"/>
                          <a:ea typeface="+mn-ea"/>
                          <a:cs typeface="+mn-cs"/>
                        </a:rPr>
                        <a:t>told his followers to eat bread (His body) and drink wine (His blood) in memory of him, at the </a:t>
                      </a:r>
                      <a:r>
                        <a:rPr lang="en-GB" sz="1300" b="0" i="0" u="none" strike="noStrike" kern="1200" dirty="0">
                          <a:solidFill>
                            <a:schemeClr val="tx1"/>
                          </a:solidFill>
                          <a:effectLst/>
                          <a:latin typeface="+mj-lt"/>
                          <a:ea typeface="+mn-ea"/>
                          <a:cs typeface="+mn-cs"/>
                        </a:rPr>
                        <a:t>Last Supper. </a:t>
                      </a:r>
                      <a:endParaRPr lang="en-GB" sz="1300" b="0" i="0" u="none" strike="noStrike" kern="1200" dirty="0">
                        <a:solidFill>
                          <a:schemeClr val="tx1"/>
                        </a:solidFill>
                        <a:effectLst/>
                        <a:latin typeface="+mn-lt"/>
                        <a:ea typeface="+mn-ea"/>
                        <a:cs typeface="+mn-cs"/>
                        <a:hlinkClick r:id="rId2">
                          <a:extLst>
                            <a:ext uri="{A12FA001-AC4F-418D-AE19-62706E023703}">
                              <ahyp:hlinkClr xmlns:ahyp="http://schemas.microsoft.com/office/drawing/2018/hyperlinkcolor" val="tx"/>
                            </a:ext>
                          </a:extLst>
                        </a:hlinkClick>
                      </a:endParaRPr>
                    </a:p>
                    <a:p>
                      <a:pPr marL="285750" indent="-285750">
                        <a:buFont typeface="Arial" panose="020B0604020202020204" pitchFamily="34" charset="0"/>
                        <a:buChar char="•"/>
                      </a:pPr>
                      <a:r>
                        <a:rPr lang="en-GB" sz="1300" b="0" i="0" u="none" strike="noStrike" kern="1200" dirty="0">
                          <a:solidFill>
                            <a:schemeClr val="tx1"/>
                          </a:solidFill>
                          <a:effectLst/>
                          <a:latin typeface="+mj-lt"/>
                          <a:ea typeface="+mn-ea"/>
                          <a:cs typeface="+mn-cs"/>
                        </a:rPr>
                        <a:t>Pentecost is a Christian holiday that celebrates the time when the Holy Spirit descended to the 12 disciples of Jesus. </a:t>
                      </a:r>
                      <a:r>
                        <a:rPr lang="en-GB" sz="1300" b="0" i="0" u="none" kern="1200" dirty="0">
                          <a:solidFill>
                            <a:schemeClr val="tx1"/>
                          </a:solidFill>
                          <a:effectLst/>
                          <a:latin typeface="+mn-lt"/>
                          <a:ea typeface="+mn-ea"/>
                          <a:cs typeface="+mn-cs"/>
                        </a:rPr>
                        <a:t>Christians believe that the Holy Spirit blessed them with the ability to speak different languages, allowing them to spread the word of the Lord and baptize 3000 people in one day</a:t>
                      </a:r>
                      <a:endParaRPr lang="en-GB" sz="1300" b="0" u="none" kern="1200" dirty="0">
                        <a:solidFill>
                          <a:schemeClr val="tx1"/>
                        </a:solidFill>
                        <a:effectLst/>
                        <a:latin typeface="+mj-lt"/>
                        <a:ea typeface="+mn-ea"/>
                        <a:cs typeface="Calibri" panose="020F0502020204030204" pitchFamily="34" charset="0"/>
                      </a:endParaRPr>
                    </a:p>
                    <a:p>
                      <a:pPr marL="285750" lvl="0" indent="-285750">
                        <a:buFont typeface="Arial" panose="020B0604020202020204" pitchFamily="34" charset="0"/>
                        <a:buChar char="•"/>
                      </a:pPr>
                      <a:endParaRPr lang="en-GB" sz="1600" b="0" kern="1200" dirty="0">
                        <a:solidFill>
                          <a:schemeClr val="tx1"/>
                        </a:solidFill>
                        <a:effectLst/>
                        <a:latin typeface="+mj-lt"/>
                        <a:ea typeface="+mn-ea"/>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850511872"/>
              </p:ext>
            </p:extLst>
          </p:nvPr>
        </p:nvGraphicFramePr>
        <p:xfrm>
          <a:off x="4745421" y="116131"/>
          <a:ext cx="7241462" cy="1188720"/>
        </p:xfrm>
        <a:graphic>
          <a:graphicData uri="http://schemas.openxmlformats.org/drawingml/2006/table">
            <a:tbl>
              <a:tblPr firstRow="1" bandRow="1">
                <a:tableStyleId>{5C22544A-7EE6-4342-B048-85BDC9FD1C3A}</a:tableStyleId>
              </a:tblPr>
              <a:tblGrid>
                <a:gridCol w="1634600">
                  <a:extLst>
                    <a:ext uri="{9D8B030D-6E8A-4147-A177-3AD203B41FA5}">
                      <a16:colId xmlns:a16="http://schemas.microsoft.com/office/drawing/2014/main" val="1701158635"/>
                    </a:ext>
                  </a:extLst>
                </a:gridCol>
                <a:gridCol w="4509942">
                  <a:extLst>
                    <a:ext uri="{9D8B030D-6E8A-4147-A177-3AD203B41FA5}">
                      <a16:colId xmlns:a16="http://schemas.microsoft.com/office/drawing/2014/main" val="3034589352"/>
                    </a:ext>
                  </a:extLst>
                </a:gridCol>
                <a:gridCol w="1096920">
                  <a:extLst>
                    <a:ext uri="{9D8B030D-6E8A-4147-A177-3AD203B41FA5}">
                      <a16:colId xmlns:a16="http://schemas.microsoft.com/office/drawing/2014/main" val="1922066720"/>
                    </a:ext>
                  </a:extLst>
                </a:gridCol>
              </a:tblGrid>
              <a:tr h="635112">
                <a:tc>
                  <a:txBody>
                    <a:bodyPr/>
                    <a:lstStyle/>
                    <a:p>
                      <a:r>
                        <a:rPr lang="en-US" sz="1500" dirty="0"/>
                        <a:t>Year group: 5</a:t>
                      </a:r>
                    </a:p>
                    <a:p>
                      <a:pPr lvl="0">
                        <a:buNone/>
                      </a:pPr>
                      <a:endParaRPr lang="en-US" sz="1500" dirty="0"/>
                    </a:p>
                  </a:txBody>
                  <a:tcPr/>
                </a:tc>
                <a:tc>
                  <a:txBody>
                    <a:bodyPr/>
                    <a:lstStyle/>
                    <a:p>
                      <a:r>
                        <a:rPr lang="en-US" sz="1500" dirty="0"/>
                        <a:t>Topic: </a:t>
                      </a:r>
                      <a:r>
                        <a:rPr lang="en-GB" sz="1500" b="1" i="0" kern="1200" dirty="0">
                          <a:solidFill>
                            <a:schemeClr val="lt1"/>
                          </a:solidFill>
                          <a:effectLst/>
                          <a:latin typeface="+mn-lt"/>
                          <a:ea typeface="+mn-ea"/>
                          <a:cs typeface="+mn-cs"/>
                        </a:rPr>
                        <a:t>Religion and the individual: What matters to Christians?</a:t>
                      </a:r>
                      <a:r>
                        <a:rPr lang="en-GB" sz="1500" b="0" i="0" kern="1200" dirty="0">
                          <a:solidFill>
                            <a:schemeClr val="lt1"/>
                          </a:solidFill>
                          <a:effectLst/>
                          <a:latin typeface="+mn-lt"/>
                          <a:ea typeface="+mn-ea"/>
                          <a:cs typeface="+mn-cs"/>
                        </a:rPr>
                        <a:t> </a:t>
                      </a:r>
                    </a:p>
                    <a:p>
                      <a:r>
                        <a:rPr lang="en-GB" sz="1400" b="1" i="1" kern="1200" dirty="0">
                          <a:solidFill>
                            <a:schemeClr val="lt1"/>
                          </a:solidFill>
                          <a:effectLst/>
                          <a:latin typeface="+mn-lt"/>
                          <a:ea typeface="+mn-ea"/>
                          <a:cs typeface="+mn-cs"/>
                        </a:rPr>
                        <a:t>What is expected of a person in following a religion or belief? What matters most to Christians I their religion? </a:t>
                      </a:r>
                      <a:r>
                        <a:rPr lang="en-GB" sz="1400" b="0" i="1" kern="1200" dirty="0">
                          <a:solidFill>
                            <a:schemeClr val="lt1"/>
                          </a:solidFill>
                          <a:effectLst/>
                          <a:latin typeface="+mn-lt"/>
                          <a:ea typeface="+mn-ea"/>
                          <a:cs typeface="+mn-cs"/>
                        </a:rPr>
                        <a:t> </a:t>
                      </a:r>
                      <a:endParaRPr lang="en-US" sz="1400" i="1" dirty="0"/>
                    </a:p>
                  </a:txBody>
                  <a:tcPr/>
                </a:tc>
                <a:tc>
                  <a:txBody>
                    <a:bodyPr/>
                    <a:lstStyle/>
                    <a:p>
                      <a:r>
                        <a:rPr lang="en-US" sz="1500" dirty="0"/>
                        <a:t>Term: 3&amp;4</a:t>
                      </a:r>
                    </a:p>
                    <a:p>
                      <a:pPr lvl="0">
                        <a:buNone/>
                      </a:pPr>
                      <a:endParaRPr lang="en-US" sz="1500" dirty="0"/>
                    </a:p>
                  </a:txBody>
                  <a:tcPr/>
                </a:tc>
                <a:extLst>
                  <a:ext uri="{0D108BD9-81ED-4DB2-BD59-A6C34878D82A}">
                    <a16:rowId xmlns:a16="http://schemas.microsoft.com/office/drawing/2014/main" val="3581570372"/>
                  </a:ext>
                </a:extLst>
              </a:tr>
            </a:tbl>
          </a:graphicData>
        </a:graphic>
      </p:graphicFrame>
      <p:pic>
        <p:nvPicPr>
          <p:cNvPr id="2050" name="Picture 2" descr="Eucharist – St. George Roman Catholic Church">
            <a:extLst>
              <a:ext uri="{FF2B5EF4-FFF2-40B4-BE49-F238E27FC236}">
                <a16:creationId xmlns:a16="http://schemas.microsoft.com/office/drawing/2014/main" id="{0B05F562-8C09-ED26-AE89-96002C85F1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257" y="5825682"/>
            <a:ext cx="1560950" cy="104063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FFAA7FB-D422-0F39-E98E-D7BC898F4B02}"/>
              </a:ext>
            </a:extLst>
          </p:cNvPr>
          <p:cNvSpPr txBox="1"/>
          <p:nvPr/>
        </p:nvSpPr>
        <p:spPr>
          <a:xfrm>
            <a:off x="1770207" y="6021880"/>
            <a:ext cx="1186222" cy="369332"/>
          </a:xfrm>
          <a:prstGeom prst="rect">
            <a:avLst/>
          </a:prstGeom>
          <a:noFill/>
        </p:spPr>
        <p:txBody>
          <a:bodyPr wrap="none" rtlCol="0">
            <a:spAutoFit/>
          </a:bodyPr>
          <a:lstStyle/>
          <a:p>
            <a:r>
              <a:rPr lang="en-GB" b="1" dirty="0"/>
              <a:t>Eucharist</a:t>
            </a:r>
          </a:p>
        </p:txBody>
      </p:sp>
      <p:sp>
        <p:nvSpPr>
          <p:cNvPr id="4" name="AutoShape 4" descr="Holy Mass images...: PENTECOST">
            <a:extLst>
              <a:ext uri="{FF2B5EF4-FFF2-40B4-BE49-F238E27FC236}">
                <a16:creationId xmlns:a16="http://schemas.microsoft.com/office/drawing/2014/main" id="{3636835C-1570-D217-11BB-DA9E542A819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E4BE6A3D-071C-02FA-B35F-74144AF71731}"/>
              </a:ext>
            </a:extLst>
          </p:cNvPr>
          <p:cNvPicPr>
            <a:picLocks noChangeAspect="1"/>
          </p:cNvPicPr>
          <p:nvPr/>
        </p:nvPicPr>
        <p:blipFill>
          <a:blip r:embed="rId4"/>
          <a:stretch>
            <a:fillRect/>
          </a:stretch>
        </p:blipFill>
        <p:spPr>
          <a:xfrm>
            <a:off x="3607644" y="5430168"/>
            <a:ext cx="1917890" cy="1450112"/>
          </a:xfrm>
          <a:prstGeom prst="rect">
            <a:avLst/>
          </a:prstGeom>
        </p:spPr>
      </p:pic>
      <p:sp>
        <p:nvSpPr>
          <p:cNvPr id="9" name="TextBox 8">
            <a:extLst>
              <a:ext uri="{FF2B5EF4-FFF2-40B4-BE49-F238E27FC236}">
                <a16:creationId xmlns:a16="http://schemas.microsoft.com/office/drawing/2014/main" id="{14D95039-2240-DBAD-1799-D19A274E90DE}"/>
              </a:ext>
            </a:extLst>
          </p:cNvPr>
          <p:cNvSpPr txBox="1"/>
          <p:nvPr/>
        </p:nvSpPr>
        <p:spPr>
          <a:xfrm>
            <a:off x="2391475" y="6402744"/>
            <a:ext cx="1244828" cy="369332"/>
          </a:xfrm>
          <a:prstGeom prst="rect">
            <a:avLst/>
          </a:prstGeom>
          <a:noFill/>
        </p:spPr>
        <p:txBody>
          <a:bodyPr wrap="none" rtlCol="0">
            <a:spAutoFit/>
          </a:bodyPr>
          <a:lstStyle/>
          <a:p>
            <a:r>
              <a:rPr lang="en-GB" b="1" dirty="0"/>
              <a:t>Pentecost</a:t>
            </a:r>
          </a:p>
        </p:txBody>
      </p:sp>
      <p:cxnSp>
        <p:nvCxnSpPr>
          <p:cNvPr id="11" name="Straight Arrow Connector 10">
            <a:extLst>
              <a:ext uri="{FF2B5EF4-FFF2-40B4-BE49-F238E27FC236}">
                <a16:creationId xmlns:a16="http://schemas.microsoft.com/office/drawing/2014/main" id="{3C22C129-2FD2-D98A-DE41-D20F4F37F22D}"/>
              </a:ext>
            </a:extLst>
          </p:cNvPr>
          <p:cNvCxnSpPr/>
          <p:nvPr/>
        </p:nvCxnSpPr>
        <p:spPr>
          <a:xfrm flipH="1">
            <a:off x="1770207" y="5983628"/>
            <a:ext cx="913154"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2056" name="Picture 8" descr="jesus on the cross - Free Large Images">
            <a:extLst>
              <a:ext uri="{FF2B5EF4-FFF2-40B4-BE49-F238E27FC236}">
                <a16:creationId xmlns:a16="http://schemas.microsoft.com/office/drawing/2014/main" id="{36AB50DA-4035-07AB-9263-5F85E9C146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02654" y="5403011"/>
            <a:ext cx="1369066" cy="136906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501AE7FE-7F06-F2D2-4680-8A0FC311F7A6}"/>
              </a:ext>
            </a:extLst>
          </p:cNvPr>
          <p:cNvSpPr txBox="1"/>
          <p:nvPr/>
        </p:nvSpPr>
        <p:spPr>
          <a:xfrm>
            <a:off x="7271720" y="5613409"/>
            <a:ext cx="2942857" cy="523220"/>
          </a:xfrm>
          <a:prstGeom prst="rect">
            <a:avLst/>
          </a:prstGeom>
          <a:noFill/>
        </p:spPr>
        <p:txBody>
          <a:bodyPr wrap="none" rtlCol="0">
            <a:spAutoFit/>
          </a:bodyPr>
          <a:lstStyle/>
          <a:p>
            <a:r>
              <a:rPr lang="en-GB" sz="1400" b="1" dirty="0"/>
              <a:t>Easter- Christians remember that </a:t>
            </a:r>
          </a:p>
          <a:p>
            <a:r>
              <a:rPr lang="en-GB" sz="1400" b="1" dirty="0"/>
              <a:t>Jesus died on the cross…</a:t>
            </a:r>
          </a:p>
        </p:txBody>
      </p:sp>
      <p:cxnSp>
        <p:nvCxnSpPr>
          <p:cNvPr id="17" name="Straight Arrow Connector 16">
            <a:extLst>
              <a:ext uri="{FF2B5EF4-FFF2-40B4-BE49-F238E27FC236}">
                <a16:creationId xmlns:a16="http://schemas.microsoft.com/office/drawing/2014/main" id="{2D77BE40-46FF-4340-4AE1-CF1045AB80E7}"/>
              </a:ext>
            </a:extLst>
          </p:cNvPr>
          <p:cNvCxnSpPr/>
          <p:nvPr/>
        </p:nvCxnSpPr>
        <p:spPr>
          <a:xfrm>
            <a:off x="2544416" y="6772076"/>
            <a:ext cx="925897"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2058" name="Picture 10" descr="Image result for jesus resurrection">
            <a:extLst>
              <a:ext uri="{FF2B5EF4-FFF2-40B4-BE49-F238E27FC236}">
                <a16:creationId xmlns:a16="http://schemas.microsoft.com/office/drawing/2014/main" id="{A89C425B-603D-DE38-CFEB-E9B23A557AB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08416" y="5663141"/>
            <a:ext cx="1674327" cy="1116735"/>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2D0291B6-73AB-2FC1-C245-2726CD20CE73}"/>
              </a:ext>
            </a:extLst>
          </p:cNvPr>
          <p:cNvSpPr txBox="1"/>
          <p:nvPr/>
        </p:nvSpPr>
        <p:spPr>
          <a:xfrm>
            <a:off x="7362971" y="6391212"/>
            <a:ext cx="2983253" cy="307777"/>
          </a:xfrm>
          <a:prstGeom prst="rect">
            <a:avLst/>
          </a:prstGeom>
          <a:noFill/>
        </p:spPr>
        <p:txBody>
          <a:bodyPr wrap="none" rtlCol="0">
            <a:spAutoFit/>
          </a:bodyPr>
          <a:lstStyle/>
          <a:p>
            <a:r>
              <a:rPr lang="en-GB" sz="1400" b="1" dirty="0"/>
              <a:t>and resurrected on Easter Sunday </a:t>
            </a:r>
          </a:p>
        </p:txBody>
      </p:sp>
    </p:spTree>
    <p:extLst>
      <p:ext uri="{BB962C8B-B14F-4D97-AF65-F5344CB8AC3E}">
        <p14:creationId xmlns:p14="http://schemas.microsoft.com/office/powerpoint/2010/main" val="1629863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dirty="0">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dirty="0">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3295621638"/>
              </p:ext>
            </p:extLst>
          </p:nvPr>
        </p:nvGraphicFramePr>
        <p:xfrm>
          <a:off x="267329" y="1122422"/>
          <a:ext cx="4355339" cy="4397312"/>
        </p:xfrm>
        <a:graphic>
          <a:graphicData uri="http://schemas.openxmlformats.org/drawingml/2006/table">
            <a:tbl>
              <a:tblPr firstRow="1" firstCol="1" bandRow="1"/>
              <a:tblGrid>
                <a:gridCol w="4355339">
                  <a:extLst>
                    <a:ext uri="{9D8B030D-6E8A-4147-A177-3AD203B41FA5}">
                      <a16:colId xmlns:a16="http://schemas.microsoft.com/office/drawing/2014/main" val="2046514649"/>
                    </a:ext>
                  </a:extLst>
                </a:gridCol>
              </a:tblGrid>
              <a:tr h="198263">
                <a:tc>
                  <a:txBody>
                    <a:bodyPr/>
                    <a:lstStyle/>
                    <a:p>
                      <a:pPr>
                        <a:lnSpc>
                          <a:spcPct val="107000"/>
                        </a:lnSpc>
                        <a:spcAft>
                          <a:spcPts val="800"/>
                        </a:spcAft>
                      </a:pPr>
                      <a:r>
                        <a:rPr lang="en-GB" sz="1600" b="1" dirty="0">
                          <a:solidFill>
                            <a:srgbClr val="7030A0"/>
                          </a:solidFill>
                          <a:effectLst/>
                          <a:latin typeface="+mj-lt"/>
                          <a:ea typeface="Calibri" panose="020F0502020204030204" pitchFamily="34" charset="0"/>
                          <a:cs typeface="Times New Roman"/>
                        </a:rPr>
                        <a:t>Key vocabulary and definitions:</a:t>
                      </a:r>
                      <a:endParaRPr lang="en-GB" sz="1600" dirty="0">
                        <a:effectLst/>
                        <a:latin typeface="+mj-lt"/>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232963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5 Pillars – </a:t>
                      </a:r>
                      <a:r>
                        <a:rPr lang="en-GB" sz="1600" b="0" i="0" u="none" strike="noStrike" kern="1200" baseline="0" noProof="0" dirty="0">
                          <a:solidFill>
                            <a:schemeClr val="tx1"/>
                          </a:solidFill>
                          <a:effectLst/>
                          <a:latin typeface="+mj-lt"/>
                          <a:ea typeface="+mn-ea"/>
                          <a:cs typeface="Calibri"/>
                        </a:rPr>
                        <a:t>The basic norms of Islamic practice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Prophet – </a:t>
                      </a:r>
                      <a:r>
                        <a:rPr lang="en-GB" sz="1600" b="0" i="0" u="none" strike="noStrike" kern="1200" baseline="0" noProof="0" dirty="0">
                          <a:solidFill>
                            <a:schemeClr val="tx1"/>
                          </a:solidFill>
                          <a:effectLst/>
                          <a:latin typeface="+mj-lt"/>
                          <a:ea typeface="+mn-ea"/>
                          <a:cs typeface="Calibri"/>
                        </a:rPr>
                        <a:t>A person regarded as an inspired teacher or proclaimer of the will of God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Allah – </a:t>
                      </a:r>
                      <a:r>
                        <a:rPr lang="en-GB" sz="1600" b="0" i="0" u="none" strike="noStrike" kern="1200" baseline="0" noProof="0" dirty="0">
                          <a:solidFill>
                            <a:schemeClr val="tx1"/>
                          </a:solidFill>
                          <a:effectLst/>
                          <a:latin typeface="+mj-lt"/>
                          <a:ea typeface="+mn-ea"/>
                          <a:cs typeface="Calibri"/>
                        </a:rPr>
                        <a:t>Term for God by Muslims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Murtis – </a:t>
                      </a:r>
                      <a:r>
                        <a:rPr lang="en-GB" sz="1600" b="0" kern="1200" dirty="0">
                          <a:solidFill>
                            <a:schemeClr val="tx1"/>
                          </a:solidFill>
                          <a:effectLst/>
                          <a:latin typeface="+mn-lt"/>
                          <a:ea typeface="+mn-ea"/>
                          <a:cs typeface="Calibri"/>
                        </a:rPr>
                        <a:t>A devotional image, statue or icon, of a deity or saint used during ceremony</a:t>
                      </a:r>
                      <a:endParaRPr lang="en-GB" sz="1600" b="1" i="0" u="none" strike="noStrike" kern="1200" baseline="0" noProof="0" dirty="0">
                        <a:solidFill>
                          <a:schemeClr val="tx1"/>
                        </a:solidFill>
                        <a:effectLst/>
                        <a:latin typeface="+mj-lt"/>
                        <a:ea typeface="+mn-ea"/>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Brahman – </a:t>
                      </a:r>
                      <a:r>
                        <a:rPr lang="en-GB" sz="1600" b="0" i="0" u="none" strike="noStrike" kern="1200" baseline="0" noProof="0" dirty="0">
                          <a:solidFill>
                            <a:schemeClr val="tx1"/>
                          </a:solidFill>
                          <a:effectLst/>
                          <a:latin typeface="+mj-lt"/>
                          <a:ea typeface="+mn-ea"/>
                          <a:cs typeface="Calibri"/>
                        </a:rPr>
                        <a:t>A member of the highest Hindu caste</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Gods and goddesses – </a:t>
                      </a:r>
                      <a:r>
                        <a:rPr lang="en-GB" sz="1600" b="0" i="0" u="none" strike="noStrike" kern="1200" baseline="0" noProof="0" dirty="0">
                          <a:solidFill>
                            <a:schemeClr val="tx1"/>
                          </a:solidFill>
                          <a:effectLst/>
                          <a:latin typeface="+mj-lt"/>
                          <a:ea typeface="+mn-ea"/>
                          <a:cs typeface="Calibri"/>
                        </a:rPr>
                        <a:t>The deities of many religions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Ahimsa – </a:t>
                      </a:r>
                      <a:r>
                        <a:rPr lang="en-GB" sz="1600" b="0" i="0" u="none" strike="noStrike" kern="1200" baseline="0" noProof="0" dirty="0">
                          <a:solidFill>
                            <a:schemeClr val="tx1"/>
                          </a:solidFill>
                          <a:effectLst/>
                          <a:latin typeface="+mj-lt"/>
                          <a:ea typeface="+mn-ea"/>
                          <a:cs typeface="Calibri"/>
                        </a:rPr>
                        <a:t>Respect for all living things and avoidance of violence towards others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Atheist – </a:t>
                      </a:r>
                      <a:r>
                        <a:rPr lang="en-GB" sz="1600" b="0" i="0" u="none" strike="noStrike" kern="1200" baseline="0" noProof="0" dirty="0">
                          <a:solidFill>
                            <a:schemeClr val="tx1"/>
                          </a:solidFill>
                          <a:effectLst/>
                          <a:latin typeface="+mj-lt"/>
                          <a:ea typeface="+mn-ea"/>
                          <a:cs typeface="Calibri"/>
                        </a:rPr>
                        <a:t>A person who disbelieves or lacks belief in the existence of God or gods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kern="1200" baseline="0" noProof="0" dirty="0">
                          <a:solidFill>
                            <a:schemeClr val="tx1"/>
                          </a:solidFill>
                          <a:effectLst/>
                          <a:latin typeface="+mj-lt"/>
                          <a:ea typeface="+mn-ea"/>
                          <a:cs typeface="Calibri"/>
                        </a:rPr>
                        <a:t>Agnostic – </a:t>
                      </a:r>
                      <a:r>
                        <a:rPr lang="en-GB" sz="1600" b="0" i="0" u="none" strike="noStrike" kern="1200" baseline="0" noProof="0" dirty="0">
                          <a:solidFill>
                            <a:schemeClr val="tx1"/>
                          </a:solidFill>
                          <a:effectLst/>
                          <a:latin typeface="+mj-lt"/>
                          <a:ea typeface="+mn-ea"/>
                          <a:cs typeface="Calibri"/>
                        </a:rPr>
                        <a:t>A person who believes that nothing is known or can be known of the existence or nature of God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u="none" strike="noStrike" kern="1200" baseline="0" noProof="0" dirty="0">
                        <a:solidFill>
                          <a:schemeClr val="tx1"/>
                        </a:solidFill>
                        <a:effectLst/>
                        <a:latin typeface="+mj-lt"/>
                        <a:ea typeface="+mn-ea"/>
                        <a:cs typeface="Calibri"/>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4176454651"/>
              </p:ext>
            </p:extLst>
          </p:nvPr>
        </p:nvGraphicFramePr>
        <p:xfrm>
          <a:off x="5121151" y="1397844"/>
          <a:ext cx="6695136" cy="5286863"/>
        </p:xfrm>
        <a:graphic>
          <a:graphicData uri="http://schemas.openxmlformats.org/drawingml/2006/table">
            <a:tbl>
              <a:tblPr firstRow="1" firstCol="1" bandRow="1"/>
              <a:tblGrid>
                <a:gridCol w="6695136">
                  <a:extLst>
                    <a:ext uri="{9D8B030D-6E8A-4147-A177-3AD203B41FA5}">
                      <a16:colId xmlns:a16="http://schemas.microsoft.com/office/drawing/2014/main" val="3891409649"/>
                    </a:ext>
                  </a:extLst>
                </a:gridCol>
              </a:tblGrid>
              <a:tr h="241335">
                <a:tc>
                  <a:txBody>
                    <a:bodyPr/>
                    <a:lstStyle/>
                    <a:p>
                      <a:pPr>
                        <a:lnSpc>
                          <a:spcPct val="107000"/>
                        </a:lnSpc>
                        <a:spcAft>
                          <a:spcPts val="800"/>
                        </a:spcAft>
                      </a:pPr>
                      <a:r>
                        <a:rPr lang="en-GB" sz="1400" b="1" dirty="0">
                          <a:solidFill>
                            <a:srgbClr val="7030A0"/>
                          </a:solidFill>
                          <a:effectLst/>
                          <a:latin typeface="+mj-lt"/>
                          <a:ea typeface="Calibri" panose="020F0502020204030204" pitchFamily="34" charset="0"/>
                          <a:cs typeface="Times New Roman"/>
                        </a:rPr>
                        <a:t>Substantive knowledge:</a:t>
                      </a:r>
                      <a:endParaRPr lang="en-GB" sz="1400" dirty="0">
                        <a:effectLst/>
                        <a:latin typeface="+mj-lt"/>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5045528">
                <a:tc>
                  <a:txBody>
                    <a:bodyPr/>
                    <a:lstStyle/>
                    <a:p>
                      <a:pPr marL="0" lvl="0" indent="0">
                        <a:buFont typeface="Arial" panose="020B0604020202020204" pitchFamily="34" charset="0"/>
                        <a:buNone/>
                      </a:pPr>
                      <a:r>
                        <a:rPr lang="en-GB" sz="1400" b="1" i="0" u="none" strike="noStrike" baseline="0" noProof="0" dirty="0">
                          <a:solidFill>
                            <a:srgbClr val="000000"/>
                          </a:solidFill>
                          <a:effectLst/>
                          <a:latin typeface="+mj-lt"/>
                        </a:rPr>
                        <a:t>Religion Focus: Islam </a:t>
                      </a:r>
                    </a:p>
                    <a:p>
                      <a:pPr marL="285750" lvl="0" indent="-285750">
                        <a:buFont typeface="Arial" panose="020B0604020202020204" pitchFamily="34" charset="0"/>
                        <a:buChar char="•"/>
                      </a:pPr>
                      <a:r>
                        <a:rPr lang="en-GB" sz="1400" b="0" kern="1200" dirty="0">
                          <a:solidFill>
                            <a:schemeClr val="tx1"/>
                          </a:solidFill>
                          <a:effectLst/>
                          <a:latin typeface="+mj-lt"/>
                          <a:ea typeface="+mn-ea"/>
                          <a:cs typeface="Calibri" panose="020F0502020204030204" pitchFamily="34" charset="0"/>
                        </a:rPr>
                        <a:t>The </a:t>
                      </a:r>
                      <a:r>
                        <a:rPr lang="en-GB" sz="1400" b="1" kern="1200" dirty="0">
                          <a:solidFill>
                            <a:schemeClr val="tx1"/>
                          </a:solidFill>
                          <a:effectLst/>
                          <a:latin typeface="+mj-lt"/>
                          <a:ea typeface="+mn-ea"/>
                          <a:cs typeface="Calibri" panose="020F0502020204030204" pitchFamily="34" charset="0"/>
                        </a:rPr>
                        <a:t>Five Pillars of Islam </a:t>
                      </a:r>
                      <a:r>
                        <a:rPr lang="en-GB" sz="1400" b="0" kern="1200" dirty="0">
                          <a:solidFill>
                            <a:schemeClr val="tx1"/>
                          </a:solidFill>
                          <a:effectLst/>
                          <a:latin typeface="+mj-lt"/>
                          <a:ea typeface="+mn-ea"/>
                          <a:cs typeface="Calibri" panose="020F0502020204030204" pitchFamily="34" charset="0"/>
                        </a:rPr>
                        <a:t>are: </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Profession of Faith (Shahada) </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Prayer (Salat)</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Alms (Zakat)</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Fasting (Sawm)</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Pilgrimage (Hajj)</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Muhammad [PBUH] is the Messenger of God and is central to Islam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Muslim people say ‘Peace be upon him’ when saying Muhammad’s name. It is a sign of great respect and honour.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Muslims pray 5 times a day every day and must face the Kaaba.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The Kaaba is a building in the centre of Mecca.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Each prayer has a name, these are: </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Fajr, the dawn prayer </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a:t>
                      </a:r>
                      <a:r>
                        <a:rPr lang="en-GB" sz="1400" b="0" i="0" u="none" strike="noStrike" kern="1200" baseline="0" noProof="0" dirty="0" err="1">
                          <a:solidFill>
                            <a:schemeClr val="tx1"/>
                          </a:solidFill>
                          <a:effectLst/>
                          <a:latin typeface="+mj-lt"/>
                          <a:ea typeface="+mn-ea"/>
                          <a:cs typeface="Calibri" panose="020F0502020204030204" pitchFamily="34" charset="0"/>
                        </a:rPr>
                        <a:t>Dhur</a:t>
                      </a:r>
                      <a:r>
                        <a:rPr lang="en-GB" sz="1400" b="0" i="0" u="none" strike="noStrike" kern="1200" baseline="0" noProof="0" dirty="0">
                          <a:solidFill>
                            <a:schemeClr val="tx1"/>
                          </a:solidFill>
                          <a:effectLst/>
                          <a:latin typeface="+mj-lt"/>
                          <a:ea typeface="+mn-ea"/>
                          <a:cs typeface="Calibri" panose="020F0502020204030204" pitchFamily="34" charset="0"/>
                        </a:rPr>
                        <a:t>, the early afternoon prayer </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Asr, the late afternoon prayer </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Maghrib, the sunset prayer </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a:t>
                      </a:r>
                      <a:r>
                        <a:rPr lang="en-GB" sz="1400" b="0" i="0" u="none" strike="noStrike" kern="1200" baseline="0" noProof="0" dirty="0" err="1">
                          <a:solidFill>
                            <a:schemeClr val="tx1"/>
                          </a:solidFill>
                          <a:effectLst/>
                          <a:latin typeface="+mj-lt"/>
                          <a:ea typeface="+mn-ea"/>
                          <a:cs typeface="Calibri" panose="020F0502020204030204" pitchFamily="34" charset="0"/>
                        </a:rPr>
                        <a:t>Isha’a</a:t>
                      </a:r>
                      <a:r>
                        <a:rPr lang="en-GB" sz="1400" b="0" i="0" u="none" strike="noStrike" kern="1200" baseline="0" noProof="0" dirty="0">
                          <a:solidFill>
                            <a:schemeClr val="tx1"/>
                          </a:solidFill>
                          <a:effectLst/>
                          <a:latin typeface="+mj-lt"/>
                          <a:ea typeface="+mn-ea"/>
                          <a:cs typeface="Calibri" panose="020F0502020204030204" pitchFamily="34" charset="0"/>
                        </a:rPr>
                        <a:t>, the night prayer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Hindus are taught about harmlessness (ahimsa) on what they eat and how they treat animals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The term ‘God’ is different in each religion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Each religion as a different text and they all have a different way of sharing it.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555206141"/>
              </p:ext>
            </p:extLst>
          </p:nvPr>
        </p:nvGraphicFramePr>
        <p:xfrm>
          <a:off x="4765888" y="165327"/>
          <a:ext cx="7032981" cy="1066800"/>
        </p:xfrm>
        <a:graphic>
          <a:graphicData uri="http://schemas.openxmlformats.org/drawingml/2006/table">
            <a:tbl>
              <a:tblPr firstRow="1" bandRow="1">
                <a:tableStyleId>{5C22544A-7EE6-4342-B048-85BDC9FD1C3A}</a:tableStyleId>
              </a:tblPr>
              <a:tblGrid>
                <a:gridCol w="1587540">
                  <a:extLst>
                    <a:ext uri="{9D8B030D-6E8A-4147-A177-3AD203B41FA5}">
                      <a16:colId xmlns:a16="http://schemas.microsoft.com/office/drawing/2014/main" val="1701158635"/>
                    </a:ext>
                  </a:extLst>
                </a:gridCol>
                <a:gridCol w="4074449">
                  <a:extLst>
                    <a:ext uri="{9D8B030D-6E8A-4147-A177-3AD203B41FA5}">
                      <a16:colId xmlns:a16="http://schemas.microsoft.com/office/drawing/2014/main" val="3034589352"/>
                    </a:ext>
                  </a:extLst>
                </a:gridCol>
                <a:gridCol w="1370992">
                  <a:extLst>
                    <a:ext uri="{9D8B030D-6E8A-4147-A177-3AD203B41FA5}">
                      <a16:colId xmlns:a16="http://schemas.microsoft.com/office/drawing/2014/main" val="1922066720"/>
                    </a:ext>
                  </a:extLst>
                </a:gridCol>
              </a:tblGrid>
              <a:tr h="635112">
                <a:tc>
                  <a:txBody>
                    <a:bodyPr/>
                    <a:lstStyle/>
                    <a:p>
                      <a:r>
                        <a:rPr lang="en-US" sz="1600" dirty="0"/>
                        <a:t>Year group: 5</a:t>
                      </a:r>
                    </a:p>
                    <a:p>
                      <a:pPr lvl="0">
                        <a:buNone/>
                      </a:pPr>
                      <a:endParaRPr lang="en-US" sz="1600" dirty="0"/>
                    </a:p>
                  </a:txBody>
                  <a:tcPr/>
                </a:tc>
                <a:tc>
                  <a:txBody>
                    <a:bodyPr/>
                    <a:lstStyle/>
                    <a:p>
                      <a:r>
                        <a:rPr lang="en-US" sz="1600" dirty="0"/>
                        <a:t>Topic: Beliefs and Questions</a:t>
                      </a:r>
                    </a:p>
                    <a:p>
                      <a:r>
                        <a:rPr lang="en-GB" sz="1600" b="1" i="1" kern="1200" dirty="0">
                          <a:solidFill>
                            <a:schemeClr val="lt1"/>
                          </a:solidFill>
                          <a:effectLst/>
                          <a:latin typeface="+mn-lt"/>
                          <a:ea typeface="+mn-ea"/>
                          <a:cs typeface="+mn-cs"/>
                        </a:rPr>
                        <a:t>How do people’s beliefs about God, the world and others have impact on their lives?</a:t>
                      </a:r>
                      <a:r>
                        <a:rPr lang="en-GB" sz="1600" b="0" i="1" kern="1200" dirty="0">
                          <a:solidFill>
                            <a:schemeClr val="lt1"/>
                          </a:solidFill>
                          <a:effectLst/>
                          <a:latin typeface="+mn-lt"/>
                          <a:ea typeface="+mn-ea"/>
                          <a:cs typeface="+mn-cs"/>
                        </a:rPr>
                        <a:t> </a:t>
                      </a:r>
                      <a:endParaRPr lang="en-US" sz="1600" i="1" dirty="0"/>
                    </a:p>
                  </a:txBody>
                  <a:tcPr/>
                </a:tc>
                <a:tc>
                  <a:txBody>
                    <a:bodyPr/>
                    <a:lstStyle/>
                    <a:p>
                      <a:r>
                        <a:rPr lang="en-US" sz="1600" dirty="0"/>
                        <a:t>Term: 5</a:t>
                      </a:r>
                    </a:p>
                    <a:p>
                      <a:pPr lvl="0">
                        <a:buNone/>
                      </a:pPr>
                      <a:endParaRPr lang="en-US" sz="1600" dirty="0"/>
                    </a:p>
                  </a:txBody>
                  <a:tcPr/>
                </a:tc>
                <a:extLst>
                  <a:ext uri="{0D108BD9-81ED-4DB2-BD59-A6C34878D82A}">
                    <a16:rowId xmlns:a16="http://schemas.microsoft.com/office/drawing/2014/main" val="3581570372"/>
                  </a:ext>
                </a:extLst>
              </a:tr>
            </a:tbl>
          </a:graphicData>
        </a:graphic>
      </p:graphicFrame>
      <p:pic>
        <p:nvPicPr>
          <p:cNvPr id="7" name="Picture 6">
            <a:extLst>
              <a:ext uri="{FF2B5EF4-FFF2-40B4-BE49-F238E27FC236}">
                <a16:creationId xmlns:a16="http://schemas.microsoft.com/office/drawing/2014/main" id="{67F19141-2F4B-88DD-9A76-A4E365F2C724}"/>
              </a:ext>
            </a:extLst>
          </p:cNvPr>
          <p:cNvPicPr>
            <a:picLocks noChangeAspect="1"/>
          </p:cNvPicPr>
          <p:nvPr/>
        </p:nvPicPr>
        <p:blipFill>
          <a:blip r:embed="rId2"/>
          <a:stretch>
            <a:fillRect/>
          </a:stretch>
        </p:blipFill>
        <p:spPr>
          <a:xfrm>
            <a:off x="8633158" y="1232127"/>
            <a:ext cx="3183129" cy="1816111"/>
          </a:xfrm>
          <a:prstGeom prst="rect">
            <a:avLst/>
          </a:prstGeom>
        </p:spPr>
      </p:pic>
      <p:pic>
        <p:nvPicPr>
          <p:cNvPr id="3074" name="Picture 2" descr="Kaaba | Series 'Top Surviving Artifacts of Muslim Civilization ...">
            <a:extLst>
              <a:ext uri="{FF2B5EF4-FFF2-40B4-BE49-F238E27FC236}">
                <a16:creationId xmlns:a16="http://schemas.microsoft.com/office/drawing/2014/main" id="{5FCD8243-C871-368C-D1B4-BD5EC7DCBC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32634" y="3981095"/>
            <a:ext cx="2066235" cy="1479061"/>
          </a:xfrm>
          <a:prstGeom prst="rect">
            <a:avLst/>
          </a:prstGeom>
          <a:noFill/>
          <a:extLst>
            <a:ext uri="{909E8E84-426E-40DD-AFC4-6F175D3DCCD1}">
              <a14:hiddenFill xmlns:a14="http://schemas.microsoft.com/office/drawing/2010/main">
                <a:solidFill>
                  <a:srgbClr val="FFFFFF"/>
                </a:solidFill>
              </a14:hiddenFill>
            </a:ext>
          </a:extLst>
        </p:spPr>
      </p:pic>
      <p:cxnSp>
        <p:nvCxnSpPr>
          <p:cNvPr id="9" name="Straight Arrow Connector 8">
            <a:extLst>
              <a:ext uri="{FF2B5EF4-FFF2-40B4-BE49-F238E27FC236}">
                <a16:creationId xmlns:a16="http://schemas.microsoft.com/office/drawing/2014/main" id="{C96961BD-2B73-B416-1BF9-0AFF3BE9407D}"/>
              </a:ext>
            </a:extLst>
          </p:cNvPr>
          <p:cNvCxnSpPr/>
          <p:nvPr/>
        </p:nvCxnSpPr>
        <p:spPr>
          <a:xfrm>
            <a:off x="8835528" y="4115038"/>
            <a:ext cx="760164"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11" name="Picture 10">
            <a:extLst>
              <a:ext uri="{FF2B5EF4-FFF2-40B4-BE49-F238E27FC236}">
                <a16:creationId xmlns:a16="http://schemas.microsoft.com/office/drawing/2014/main" id="{9EBC48EF-016D-AA99-761F-134228A9E4E2}"/>
              </a:ext>
            </a:extLst>
          </p:cNvPr>
          <p:cNvPicPr>
            <a:picLocks noChangeAspect="1"/>
          </p:cNvPicPr>
          <p:nvPr/>
        </p:nvPicPr>
        <p:blipFill>
          <a:blip r:embed="rId4"/>
          <a:stretch>
            <a:fillRect/>
          </a:stretch>
        </p:blipFill>
        <p:spPr>
          <a:xfrm>
            <a:off x="2544417" y="5041889"/>
            <a:ext cx="2482018" cy="1816111"/>
          </a:xfrm>
          <a:prstGeom prst="rect">
            <a:avLst/>
          </a:prstGeom>
        </p:spPr>
      </p:pic>
      <p:sp>
        <p:nvSpPr>
          <p:cNvPr id="16" name="TextBox 15">
            <a:extLst>
              <a:ext uri="{FF2B5EF4-FFF2-40B4-BE49-F238E27FC236}">
                <a16:creationId xmlns:a16="http://schemas.microsoft.com/office/drawing/2014/main" id="{1D59D28A-FCD8-73DE-1A02-13F1772D574B}"/>
              </a:ext>
            </a:extLst>
          </p:cNvPr>
          <p:cNvSpPr txBox="1"/>
          <p:nvPr/>
        </p:nvSpPr>
        <p:spPr>
          <a:xfrm>
            <a:off x="267329" y="5749040"/>
            <a:ext cx="6555036" cy="738664"/>
          </a:xfrm>
          <a:prstGeom prst="rect">
            <a:avLst/>
          </a:prstGeom>
          <a:noFill/>
        </p:spPr>
        <p:txBody>
          <a:bodyPr wrap="square">
            <a:spAutoFit/>
          </a:bodyPr>
          <a:lstStyle/>
          <a:p>
            <a:r>
              <a:rPr lang="en-GB" sz="1400" b="1" i="0" u="none" strike="noStrike" kern="1200" baseline="0" noProof="0" dirty="0">
                <a:solidFill>
                  <a:schemeClr val="tx1"/>
                </a:solidFill>
                <a:effectLst/>
                <a:latin typeface="+mj-lt"/>
                <a:ea typeface="+mn-ea"/>
                <a:cs typeface="Calibri" panose="020F0502020204030204" pitchFamily="34" charset="0"/>
              </a:rPr>
              <a:t>Muhammad [PBUH] is the </a:t>
            </a:r>
          </a:p>
          <a:p>
            <a:r>
              <a:rPr lang="en-GB" sz="1400" b="1" i="0" u="none" strike="noStrike" kern="1200" baseline="0" noProof="0" dirty="0">
                <a:solidFill>
                  <a:schemeClr val="tx1"/>
                </a:solidFill>
                <a:effectLst/>
                <a:latin typeface="+mj-lt"/>
                <a:ea typeface="+mn-ea"/>
                <a:cs typeface="Calibri" panose="020F0502020204030204" pitchFamily="34" charset="0"/>
              </a:rPr>
              <a:t>messenger of God and is </a:t>
            </a:r>
          </a:p>
          <a:p>
            <a:r>
              <a:rPr lang="en-GB" sz="1400" b="1" i="0" u="none" strike="noStrike" kern="1200" baseline="0" noProof="0" dirty="0">
                <a:solidFill>
                  <a:schemeClr val="tx1"/>
                </a:solidFill>
                <a:effectLst/>
                <a:latin typeface="+mj-lt"/>
                <a:ea typeface="+mn-ea"/>
                <a:cs typeface="Calibri" panose="020F0502020204030204" pitchFamily="34" charset="0"/>
              </a:rPr>
              <a:t>central to Islam  </a:t>
            </a:r>
            <a:endParaRPr lang="en-GB" sz="1400" b="1" dirty="0"/>
          </a:p>
        </p:txBody>
      </p:sp>
    </p:spTree>
    <p:extLst>
      <p:ext uri="{BB962C8B-B14F-4D97-AF65-F5344CB8AC3E}">
        <p14:creationId xmlns:p14="http://schemas.microsoft.com/office/powerpoint/2010/main" val="2638696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2847956763"/>
              </p:ext>
            </p:extLst>
          </p:nvPr>
        </p:nvGraphicFramePr>
        <p:xfrm>
          <a:off x="232737" y="1041531"/>
          <a:ext cx="3247696" cy="4579620"/>
        </p:xfrm>
        <a:graphic>
          <a:graphicData uri="http://schemas.openxmlformats.org/drawingml/2006/table">
            <a:tbl>
              <a:tblPr firstRow="1" firstCol="1" bandRow="1"/>
              <a:tblGrid>
                <a:gridCol w="3247696">
                  <a:extLst>
                    <a:ext uri="{9D8B030D-6E8A-4147-A177-3AD203B41FA5}">
                      <a16:colId xmlns:a16="http://schemas.microsoft.com/office/drawing/2014/main" val="2046514649"/>
                    </a:ext>
                  </a:extLst>
                </a:gridCol>
              </a:tblGrid>
              <a:tr h="201626">
                <a:tc>
                  <a:txBody>
                    <a:bodyPr/>
                    <a:lstStyle/>
                    <a:p>
                      <a:pPr>
                        <a:lnSpc>
                          <a:spcPct val="107000"/>
                        </a:lnSpc>
                        <a:spcAft>
                          <a:spcPts val="800"/>
                        </a:spcAft>
                      </a:pPr>
                      <a:r>
                        <a:rPr lang="en-GB" sz="1500" b="1" dirty="0">
                          <a:solidFill>
                            <a:srgbClr val="7030A0"/>
                          </a:solidFill>
                          <a:effectLst/>
                          <a:latin typeface="+mj-lt"/>
                          <a:ea typeface="Calibri" panose="020F0502020204030204" pitchFamily="34" charset="0"/>
                          <a:cs typeface="Times New Roman"/>
                        </a:rPr>
                        <a:t>Key vocabulary and definitions:</a:t>
                      </a:r>
                      <a:endParaRPr lang="en-GB" sz="1100" dirty="0">
                        <a:effectLst/>
                        <a:latin typeface="+mj-lt"/>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254586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500" b="1" kern="1200" dirty="0">
                          <a:solidFill>
                            <a:schemeClr val="tx1"/>
                          </a:solidFill>
                          <a:effectLst/>
                          <a:latin typeface="+mj-lt"/>
                          <a:ea typeface="+mn-ea"/>
                          <a:cs typeface="Calibri"/>
                        </a:rPr>
                        <a:t>Religion – </a:t>
                      </a:r>
                      <a:r>
                        <a:rPr lang="en-GB" sz="1500" b="0" kern="1200" dirty="0">
                          <a:solidFill>
                            <a:schemeClr val="tx1"/>
                          </a:solidFill>
                          <a:effectLst/>
                          <a:latin typeface="+mj-lt"/>
                          <a:ea typeface="+mn-ea"/>
                          <a:cs typeface="Calibri"/>
                        </a:rPr>
                        <a:t>guide for what someone believes</a:t>
                      </a:r>
                      <a:endParaRPr lang="en-GB" sz="1500" b="1" kern="1200" dirty="0">
                        <a:solidFill>
                          <a:schemeClr val="tx1"/>
                        </a:solidFill>
                        <a:effectLst/>
                        <a:latin typeface="+mj-lt"/>
                        <a:ea typeface="+mn-ea"/>
                        <a:cs typeface="Calibri"/>
                      </a:endParaRPr>
                    </a:p>
                    <a:p>
                      <a:r>
                        <a:rPr lang="en-GB" sz="1500" b="1" kern="1200" dirty="0">
                          <a:solidFill>
                            <a:schemeClr val="tx1"/>
                          </a:solidFill>
                          <a:effectLst/>
                          <a:latin typeface="+mj-lt"/>
                          <a:ea typeface="+mn-ea"/>
                          <a:cs typeface="Calibri"/>
                        </a:rPr>
                        <a:t>Muslim – </a:t>
                      </a:r>
                      <a:r>
                        <a:rPr lang="en-GB" sz="1500" b="0" kern="1200" dirty="0">
                          <a:solidFill>
                            <a:schemeClr val="tx1"/>
                          </a:solidFill>
                          <a:effectLst/>
                          <a:latin typeface="+mj-lt"/>
                          <a:ea typeface="+mn-ea"/>
                          <a:cs typeface="Calibri"/>
                        </a:rPr>
                        <a:t>A follower of the religion of Islam</a:t>
                      </a:r>
                    </a:p>
                    <a:p>
                      <a:r>
                        <a:rPr lang="en-GB" sz="1500" b="1" kern="1200" dirty="0">
                          <a:solidFill>
                            <a:schemeClr val="tx1"/>
                          </a:solidFill>
                          <a:effectLst/>
                          <a:latin typeface="+mj-lt"/>
                          <a:ea typeface="+mn-ea"/>
                          <a:cs typeface="Calibri"/>
                        </a:rPr>
                        <a:t>Hindu – </a:t>
                      </a:r>
                      <a:r>
                        <a:rPr lang="en-GB" sz="1500" b="0" kern="1200" dirty="0">
                          <a:solidFill>
                            <a:schemeClr val="tx1"/>
                          </a:solidFill>
                          <a:effectLst/>
                          <a:latin typeface="+mj-lt"/>
                          <a:ea typeface="+mn-ea"/>
                          <a:cs typeface="Calibri"/>
                        </a:rPr>
                        <a:t>A follower of Hinduism</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500" b="1" kern="1200" dirty="0">
                          <a:solidFill>
                            <a:schemeClr val="tx1"/>
                          </a:solidFill>
                          <a:effectLst/>
                          <a:latin typeface="+mj-lt"/>
                          <a:ea typeface="+mn-ea"/>
                          <a:cs typeface="Calibri"/>
                        </a:rPr>
                        <a:t>Christian – </a:t>
                      </a:r>
                      <a:r>
                        <a:rPr lang="en-GB" sz="1500" kern="1200" dirty="0">
                          <a:solidFill>
                            <a:schemeClr val="tx1"/>
                          </a:solidFill>
                          <a:effectLst/>
                          <a:latin typeface="+mj-lt"/>
                          <a:ea typeface="+mn-ea"/>
                          <a:cs typeface="Calibri"/>
                        </a:rPr>
                        <a:t>a person who follows the Christian religion</a:t>
                      </a:r>
                      <a:endParaRPr lang="en-GB" sz="1500" b="1" kern="1200" dirty="0">
                        <a:solidFill>
                          <a:schemeClr val="tx1"/>
                        </a:solidFill>
                        <a:effectLst/>
                        <a:latin typeface="+mj-lt"/>
                        <a:ea typeface="+mn-ea"/>
                        <a:cs typeface="Calibri"/>
                      </a:endParaRPr>
                    </a:p>
                    <a:p>
                      <a:r>
                        <a:rPr lang="en-GB" sz="1500" b="1" kern="1200" dirty="0">
                          <a:solidFill>
                            <a:schemeClr val="tx1"/>
                          </a:solidFill>
                          <a:effectLst/>
                          <a:latin typeface="+mj-lt"/>
                          <a:ea typeface="+mn-ea"/>
                          <a:cs typeface="Calibri"/>
                        </a:rPr>
                        <a:t>Humanist – </a:t>
                      </a:r>
                      <a:r>
                        <a:rPr lang="en-GB" sz="1500" b="0" kern="1200" dirty="0">
                          <a:solidFill>
                            <a:schemeClr val="tx1"/>
                          </a:solidFill>
                          <a:effectLst/>
                          <a:latin typeface="+mj-lt"/>
                          <a:ea typeface="+mn-ea"/>
                          <a:cs typeface="Calibri"/>
                        </a:rPr>
                        <a:t>An advocate or follower of the principles of humanism</a:t>
                      </a:r>
                    </a:p>
                    <a:p>
                      <a:r>
                        <a:rPr lang="en-GB" sz="1500" b="1" kern="1200" dirty="0">
                          <a:solidFill>
                            <a:schemeClr val="tx1"/>
                          </a:solidFill>
                          <a:effectLst/>
                          <a:latin typeface="+mj-lt"/>
                          <a:ea typeface="+mn-ea"/>
                          <a:cs typeface="Calibri"/>
                        </a:rPr>
                        <a:t>Spiritual – </a:t>
                      </a:r>
                      <a:r>
                        <a:rPr lang="en-GB" sz="1500" b="0" kern="1200" dirty="0">
                          <a:solidFill>
                            <a:schemeClr val="tx1"/>
                          </a:solidFill>
                          <a:effectLst/>
                          <a:latin typeface="+mj-lt"/>
                          <a:ea typeface="+mn-ea"/>
                          <a:cs typeface="Calibri"/>
                        </a:rPr>
                        <a:t>Relating to or affecting the human spirit or soul </a:t>
                      </a:r>
                    </a:p>
                    <a:p>
                      <a:r>
                        <a:rPr lang="en-GB" sz="1500" b="1" kern="1200" dirty="0">
                          <a:solidFill>
                            <a:schemeClr val="tx1"/>
                          </a:solidFill>
                          <a:effectLst/>
                          <a:latin typeface="+mj-lt"/>
                          <a:ea typeface="+mn-ea"/>
                          <a:cs typeface="Calibri"/>
                        </a:rPr>
                        <a:t>Golden Rule – </a:t>
                      </a:r>
                      <a:r>
                        <a:rPr lang="en-GB" sz="1500" b="0" kern="1200" dirty="0">
                          <a:solidFill>
                            <a:schemeClr val="tx1"/>
                          </a:solidFill>
                          <a:effectLst/>
                          <a:latin typeface="+mj-lt"/>
                          <a:ea typeface="+mn-ea"/>
                          <a:cs typeface="Calibri"/>
                        </a:rPr>
                        <a:t>A basic principle that should always be followed </a:t>
                      </a:r>
                    </a:p>
                    <a:p>
                      <a:r>
                        <a:rPr lang="en-GB" sz="1500" b="1" kern="1200" dirty="0">
                          <a:solidFill>
                            <a:schemeClr val="tx1"/>
                          </a:solidFill>
                          <a:effectLst/>
                          <a:latin typeface="+mj-lt"/>
                          <a:ea typeface="+mn-ea"/>
                          <a:cs typeface="Calibri"/>
                        </a:rPr>
                        <a:t>Charity –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500" b="1" kern="1200" dirty="0">
                          <a:solidFill>
                            <a:schemeClr val="tx1"/>
                          </a:solidFill>
                          <a:effectLst/>
                          <a:latin typeface="+mj-lt"/>
                          <a:ea typeface="+mn-ea"/>
                          <a:cs typeface="Calibri"/>
                        </a:rPr>
                        <a:t>Karma – </a:t>
                      </a:r>
                      <a:r>
                        <a:rPr lang="en-GB" sz="1500" b="0" kern="1200" dirty="0">
                          <a:solidFill>
                            <a:schemeClr val="tx1"/>
                          </a:solidFill>
                          <a:effectLst/>
                          <a:latin typeface="+mj-lt"/>
                          <a:ea typeface="+mn-ea"/>
                          <a:cs typeface="Calibri"/>
                        </a:rPr>
                        <a:t>The sum of a person’s actions in this and previous states of existence, viewed as deciding their fate</a:t>
                      </a:r>
                      <a:endParaRPr lang="en-GB" sz="1500" b="1" kern="1200" dirty="0">
                        <a:solidFill>
                          <a:schemeClr val="tx1"/>
                        </a:solidFill>
                        <a:effectLst/>
                        <a:latin typeface="+mj-lt"/>
                        <a:ea typeface="+mn-ea"/>
                        <a:cs typeface="Calibri"/>
                      </a:endParaRPr>
                    </a:p>
                    <a:p>
                      <a:r>
                        <a:rPr lang="en-GB" sz="1500" b="1" kern="1200" dirty="0">
                          <a:solidFill>
                            <a:schemeClr val="tx1"/>
                          </a:solidFill>
                          <a:effectLst/>
                          <a:latin typeface="+mj-lt"/>
                          <a:ea typeface="+mn-ea"/>
                          <a:cs typeface="Calibri"/>
                        </a:rPr>
                        <a:t>Dharma – </a:t>
                      </a:r>
                      <a:r>
                        <a:rPr lang="en-GB" sz="1500" b="0" kern="1200" dirty="0">
                          <a:solidFill>
                            <a:schemeClr val="tx1"/>
                          </a:solidFill>
                          <a:effectLst/>
                          <a:latin typeface="+mj-lt"/>
                          <a:ea typeface="+mn-ea"/>
                          <a:cs typeface="Calibri"/>
                        </a:rPr>
                        <a:t>A cosmic law underlying right behaviour</a:t>
                      </a:r>
                      <a:endParaRPr lang="en-GB" sz="1500" b="1" kern="1200" dirty="0">
                        <a:solidFill>
                          <a:schemeClr val="tx1"/>
                        </a:solidFill>
                        <a:effectLst/>
                        <a:latin typeface="+mj-lt"/>
                        <a:ea typeface="+mn-ea"/>
                        <a:cs typeface="Calibri"/>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1222453808"/>
              </p:ext>
            </p:extLst>
          </p:nvPr>
        </p:nvGraphicFramePr>
        <p:xfrm>
          <a:off x="3733682" y="1218407"/>
          <a:ext cx="8225581" cy="2961284"/>
        </p:xfrm>
        <a:graphic>
          <a:graphicData uri="http://schemas.openxmlformats.org/drawingml/2006/table">
            <a:tbl>
              <a:tblPr firstRow="1" firstCol="1" bandRow="1"/>
              <a:tblGrid>
                <a:gridCol w="8225581">
                  <a:extLst>
                    <a:ext uri="{9D8B030D-6E8A-4147-A177-3AD203B41FA5}">
                      <a16:colId xmlns:a16="http://schemas.microsoft.com/office/drawing/2014/main" val="3891409649"/>
                    </a:ext>
                  </a:extLst>
                </a:gridCol>
              </a:tblGrid>
              <a:tr h="214684">
                <a:tc>
                  <a:txBody>
                    <a:bodyPr/>
                    <a:lstStyle/>
                    <a:p>
                      <a:pPr>
                        <a:lnSpc>
                          <a:spcPct val="107000"/>
                        </a:lnSpc>
                        <a:spcAft>
                          <a:spcPts val="800"/>
                        </a:spcAft>
                      </a:pPr>
                      <a:r>
                        <a:rPr lang="en-GB" sz="1600" b="1" dirty="0">
                          <a:solidFill>
                            <a:srgbClr val="7030A0"/>
                          </a:solidFill>
                          <a:effectLst/>
                          <a:latin typeface="+mj-lt"/>
                          <a:ea typeface="Calibri" panose="020F0502020204030204" pitchFamily="34" charset="0"/>
                          <a:cs typeface="Times New Roman"/>
                        </a:rPr>
                        <a:t>Substantive knowledge:</a:t>
                      </a:r>
                      <a:endParaRPr lang="en-GB" sz="1100" dirty="0">
                        <a:effectLst/>
                        <a:latin typeface="+mj-lt"/>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2709252">
                <a:tc>
                  <a:txBody>
                    <a:bodyPr/>
                    <a:lstStyle/>
                    <a:p>
                      <a:pPr lvl="0"/>
                      <a:r>
                        <a:rPr lang="en-GB" sz="1500" b="1" kern="1200" dirty="0">
                          <a:solidFill>
                            <a:schemeClr val="tx1"/>
                          </a:solidFill>
                          <a:effectLst/>
                          <a:latin typeface="+mj-lt"/>
                          <a:ea typeface="+mn-ea"/>
                          <a:cs typeface="Calibri" panose="020F0502020204030204" pitchFamily="34" charset="0"/>
                        </a:rPr>
                        <a:t>Religious Focus: </a:t>
                      </a:r>
                      <a:r>
                        <a:rPr lang="en-GB" sz="1500" b="1" i="0" kern="1200" dirty="0">
                          <a:solidFill>
                            <a:schemeClr val="tx1"/>
                          </a:solidFill>
                          <a:effectLst/>
                          <a:latin typeface="+mj-lt"/>
                          <a:ea typeface="+mn-ea"/>
                          <a:cs typeface="+mn-cs"/>
                        </a:rPr>
                        <a:t>Christian, Muslim, Hindu and Non-religious worldviews such as Humanism</a:t>
                      </a:r>
                      <a:endParaRPr lang="en-GB" sz="1500" b="1" kern="1200" dirty="0">
                        <a:solidFill>
                          <a:schemeClr val="tx1"/>
                        </a:solidFill>
                        <a:effectLst/>
                        <a:latin typeface="+mj-lt"/>
                        <a:ea typeface="+mn-ea"/>
                        <a:cs typeface="Calibri" panose="020F0502020204030204" pitchFamily="34" charset="0"/>
                      </a:endParaRPr>
                    </a:p>
                    <a:p>
                      <a:pPr marL="285750" lvl="0" indent="-285750">
                        <a:buFont typeface="Arial" panose="020B0604020202020204" pitchFamily="34" charset="0"/>
                        <a:buChar char="•"/>
                      </a:pPr>
                      <a:r>
                        <a:rPr lang="en-GB" sz="1600" b="0" kern="1200" dirty="0">
                          <a:solidFill>
                            <a:schemeClr val="tx1"/>
                          </a:solidFill>
                          <a:effectLst/>
                          <a:latin typeface="+mj-lt"/>
                          <a:ea typeface="+mn-ea"/>
                          <a:cs typeface="Calibri" panose="020F0502020204030204" pitchFamily="34" charset="0"/>
                        </a:rPr>
                        <a:t>Different religions adorn their places of worship with a variety of art and architecture. These places create space for individuals’ spiritual lives. </a:t>
                      </a:r>
                    </a:p>
                    <a:p>
                      <a:pPr marL="285750" lvl="0" indent="-285750">
                        <a:buFont typeface="Arial" panose="020B0604020202020204" pitchFamily="34" charset="0"/>
                        <a:buChar char="•"/>
                      </a:pPr>
                      <a:r>
                        <a:rPr lang="en-GB" sz="1600" b="0" i="0" u="none" strike="noStrike" kern="1200" baseline="0" noProof="0" dirty="0">
                          <a:solidFill>
                            <a:schemeClr val="tx1"/>
                          </a:solidFill>
                          <a:effectLst/>
                          <a:latin typeface="+mj-lt"/>
                          <a:ea typeface="+mn-ea"/>
                          <a:cs typeface="Calibri" panose="020F0502020204030204" pitchFamily="34" charset="0"/>
                        </a:rPr>
                        <a:t>Christianity, Buddhism and Islam are places for communal worship and participation. </a:t>
                      </a:r>
                    </a:p>
                    <a:p>
                      <a:pPr marL="285750" lvl="0" indent="-285750">
                        <a:buFont typeface="Arial" panose="020B0604020202020204" pitchFamily="34" charset="0"/>
                        <a:buChar char="•"/>
                      </a:pPr>
                      <a:r>
                        <a:rPr lang="en-GB" sz="1600" b="0" i="0" u="none" strike="noStrike" kern="1200" baseline="0" noProof="0" dirty="0">
                          <a:solidFill>
                            <a:schemeClr val="tx1"/>
                          </a:solidFill>
                          <a:effectLst/>
                          <a:latin typeface="+mj-lt"/>
                          <a:ea typeface="+mn-ea"/>
                          <a:cs typeface="Calibri" panose="020F0502020204030204" pitchFamily="34" charset="0"/>
                        </a:rPr>
                        <a:t>God is portrayed in different ways, some with human or animal likenesses, then others without form. </a:t>
                      </a:r>
                    </a:p>
                    <a:p>
                      <a:pPr marL="285750" lvl="0" indent="-285750">
                        <a:buFont typeface="Arial" panose="020B0604020202020204" pitchFamily="34" charset="0"/>
                        <a:buChar char="•"/>
                      </a:pPr>
                      <a:r>
                        <a:rPr lang="en-GB" sz="1600" b="0" i="0" u="none" strike="noStrike" kern="1200" baseline="0" noProof="0" dirty="0">
                          <a:solidFill>
                            <a:schemeClr val="tx1"/>
                          </a:solidFill>
                          <a:effectLst/>
                          <a:latin typeface="+mj-lt"/>
                          <a:ea typeface="+mn-ea"/>
                          <a:cs typeface="Calibri" panose="020F0502020204030204" pitchFamily="34" charset="0"/>
                        </a:rPr>
                        <a:t>Muslims use geometric shapes in their mosques, not the human form. </a:t>
                      </a:r>
                    </a:p>
                    <a:p>
                      <a:pPr marL="285750" lvl="0" indent="-285750">
                        <a:buFont typeface="Arial" panose="020B0604020202020204" pitchFamily="34" charset="0"/>
                        <a:buChar char="•"/>
                      </a:pPr>
                      <a:r>
                        <a:rPr lang="en-GB" sz="1600" b="0" i="0" u="none" strike="noStrike" kern="1200" baseline="0" noProof="0" dirty="0">
                          <a:solidFill>
                            <a:schemeClr val="tx1"/>
                          </a:solidFill>
                          <a:effectLst/>
                          <a:latin typeface="+mj-lt"/>
                          <a:ea typeface="+mn-ea"/>
                          <a:cs typeface="Calibri" panose="020F0502020204030204" pitchFamily="34" charset="0"/>
                        </a:rPr>
                        <a:t>There are a variety of religious charities – such as Sewa International (Hindu) Christian Aid and Muslim Hands (based in Nottingham) that express spiritual ideas.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3755749550"/>
              </p:ext>
            </p:extLst>
          </p:nvPr>
        </p:nvGraphicFramePr>
        <p:xfrm>
          <a:off x="4829506" y="88021"/>
          <a:ext cx="7129757" cy="990600"/>
        </p:xfrm>
        <a:graphic>
          <a:graphicData uri="http://schemas.openxmlformats.org/drawingml/2006/table">
            <a:tbl>
              <a:tblPr firstRow="1" bandRow="1">
                <a:tableStyleId>{5C22544A-7EE6-4342-B048-85BDC9FD1C3A}</a:tableStyleId>
              </a:tblPr>
              <a:tblGrid>
                <a:gridCol w="1609385">
                  <a:extLst>
                    <a:ext uri="{9D8B030D-6E8A-4147-A177-3AD203B41FA5}">
                      <a16:colId xmlns:a16="http://schemas.microsoft.com/office/drawing/2014/main" val="1701158635"/>
                    </a:ext>
                  </a:extLst>
                </a:gridCol>
                <a:gridCol w="4130515">
                  <a:extLst>
                    <a:ext uri="{9D8B030D-6E8A-4147-A177-3AD203B41FA5}">
                      <a16:colId xmlns:a16="http://schemas.microsoft.com/office/drawing/2014/main" val="3034589352"/>
                    </a:ext>
                  </a:extLst>
                </a:gridCol>
                <a:gridCol w="1389857">
                  <a:extLst>
                    <a:ext uri="{9D8B030D-6E8A-4147-A177-3AD203B41FA5}">
                      <a16:colId xmlns:a16="http://schemas.microsoft.com/office/drawing/2014/main" val="1922066720"/>
                    </a:ext>
                  </a:extLst>
                </a:gridCol>
              </a:tblGrid>
              <a:tr h="635112">
                <a:tc>
                  <a:txBody>
                    <a:bodyPr/>
                    <a:lstStyle/>
                    <a:p>
                      <a:r>
                        <a:rPr lang="en-US" sz="1400" dirty="0"/>
                        <a:t>Year group: 5</a:t>
                      </a:r>
                    </a:p>
                    <a:p>
                      <a:pPr lvl="0">
                        <a:buNone/>
                      </a:pPr>
                      <a:endParaRPr lang="en-US" sz="1400" dirty="0"/>
                    </a:p>
                  </a:txBody>
                  <a:tcPr/>
                </a:tc>
                <a:tc>
                  <a:txBody>
                    <a:bodyPr/>
                    <a:lstStyle/>
                    <a:p>
                      <a:r>
                        <a:rPr lang="en-US" sz="1400" dirty="0"/>
                        <a:t>Topic: Beliefs in action in the world </a:t>
                      </a:r>
                    </a:p>
                    <a:p>
                      <a:r>
                        <a:rPr lang="en-GB" sz="1500" b="1" i="1" kern="1200" dirty="0">
                          <a:solidFill>
                            <a:schemeClr val="lt1"/>
                          </a:solidFill>
                          <a:effectLst/>
                          <a:latin typeface="+mn-lt"/>
                          <a:ea typeface="+mn-ea"/>
                          <a:cs typeface="+mn-cs"/>
                        </a:rPr>
                        <a:t>How are religious and spiritual thoughts and beliefs expressed in arts and architecture and in charity and generosity?</a:t>
                      </a:r>
                      <a:r>
                        <a:rPr lang="en-GB" sz="1500" b="0" i="1" kern="1200" dirty="0">
                          <a:solidFill>
                            <a:schemeClr val="lt1"/>
                          </a:solidFill>
                          <a:effectLst/>
                          <a:latin typeface="+mn-lt"/>
                          <a:ea typeface="+mn-ea"/>
                          <a:cs typeface="+mn-cs"/>
                        </a:rPr>
                        <a:t> </a:t>
                      </a:r>
                      <a:endParaRPr lang="en-US" sz="1500" i="1" dirty="0"/>
                    </a:p>
                  </a:txBody>
                  <a:tcPr/>
                </a:tc>
                <a:tc>
                  <a:txBody>
                    <a:bodyPr/>
                    <a:lstStyle/>
                    <a:p>
                      <a:r>
                        <a:rPr lang="en-US" sz="1400" dirty="0"/>
                        <a:t>Term: 6</a:t>
                      </a:r>
                    </a:p>
                    <a:p>
                      <a:pPr lvl="0">
                        <a:buNone/>
                      </a:pPr>
                      <a:endParaRPr lang="en-US" sz="1400" dirty="0"/>
                    </a:p>
                  </a:txBody>
                  <a:tcPr/>
                </a:tc>
                <a:extLst>
                  <a:ext uri="{0D108BD9-81ED-4DB2-BD59-A6C34878D82A}">
                    <a16:rowId xmlns:a16="http://schemas.microsoft.com/office/drawing/2014/main" val="3581570372"/>
                  </a:ext>
                </a:extLst>
              </a:tr>
            </a:tbl>
          </a:graphicData>
        </a:graphic>
      </p:graphicFrame>
      <p:pic>
        <p:nvPicPr>
          <p:cNvPr id="1026" name="Picture 2" descr="St. Peter’s Basilica">
            <a:extLst>
              <a:ext uri="{FF2B5EF4-FFF2-40B4-BE49-F238E27FC236}">
                <a16:creationId xmlns:a16="http://schemas.microsoft.com/office/drawing/2014/main" id="{6ACFD482-DD9E-94AC-D288-9443AA8151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3682" y="3723943"/>
            <a:ext cx="2680216" cy="173055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CCFE96A-EBB0-52B9-FBFB-6881E767D82E}"/>
              </a:ext>
            </a:extLst>
          </p:cNvPr>
          <p:cNvSpPr txBox="1"/>
          <p:nvPr/>
        </p:nvSpPr>
        <p:spPr>
          <a:xfrm>
            <a:off x="6413898" y="4208366"/>
            <a:ext cx="2665923" cy="800219"/>
          </a:xfrm>
          <a:prstGeom prst="rect">
            <a:avLst/>
          </a:prstGeom>
          <a:noFill/>
        </p:spPr>
        <p:txBody>
          <a:bodyPr wrap="none" rtlCol="0">
            <a:spAutoFit/>
          </a:bodyPr>
          <a:lstStyle/>
          <a:p>
            <a:r>
              <a:rPr lang="en-GB" sz="1400" b="1" i="0" dirty="0">
                <a:solidFill>
                  <a:srgbClr val="333333"/>
                </a:solidFill>
                <a:effectLst/>
                <a:latin typeface="+mj-lt"/>
              </a:rPr>
              <a:t>St. Peter’s Basilica, Vatican City. </a:t>
            </a:r>
          </a:p>
          <a:p>
            <a:r>
              <a:rPr lang="en-GB" sz="1400" b="1" i="0" dirty="0">
                <a:solidFill>
                  <a:srgbClr val="333333"/>
                </a:solidFill>
                <a:effectLst/>
                <a:latin typeface="+mj-lt"/>
              </a:rPr>
              <a:t>The largest church in the world</a:t>
            </a:r>
          </a:p>
          <a:p>
            <a:endParaRPr lang="en-GB" dirty="0"/>
          </a:p>
        </p:txBody>
      </p:sp>
      <p:pic>
        <p:nvPicPr>
          <p:cNvPr id="1028" name="Picture 4" descr="Masjid-Al-Haram-Makkah">
            <a:extLst>
              <a:ext uri="{FF2B5EF4-FFF2-40B4-BE49-F238E27FC236}">
                <a16:creationId xmlns:a16="http://schemas.microsoft.com/office/drawing/2014/main" id="{50AD9E17-7582-E6CD-C476-9FA395B09F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012" y="5391373"/>
            <a:ext cx="2090183" cy="138997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10EBA97-2A79-B8F8-D871-75F4D98620E8}"/>
              </a:ext>
            </a:extLst>
          </p:cNvPr>
          <p:cNvSpPr txBox="1"/>
          <p:nvPr/>
        </p:nvSpPr>
        <p:spPr>
          <a:xfrm>
            <a:off x="3264195" y="5816469"/>
            <a:ext cx="3096553" cy="1015663"/>
          </a:xfrm>
          <a:prstGeom prst="rect">
            <a:avLst/>
          </a:prstGeom>
          <a:noFill/>
        </p:spPr>
        <p:txBody>
          <a:bodyPr wrap="none" rtlCol="0">
            <a:spAutoFit/>
          </a:bodyPr>
          <a:lstStyle/>
          <a:p>
            <a:r>
              <a:rPr lang="en-GB" sz="1400" b="1" i="0" dirty="0">
                <a:solidFill>
                  <a:srgbClr val="212529"/>
                </a:solidFill>
                <a:effectLst/>
                <a:latin typeface="+mj-lt"/>
              </a:rPr>
              <a:t>The Al-Haram Mosque in Makkah, </a:t>
            </a:r>
          </a:p>
          <a:p>
            <a:r>
              <a:rPr lang="en-GB" sz="1400" b="1" i="0" dirty="0">
                <a:solidFill>
                  <a:srgbClr val="212529"/>
                </a:solidFill>
                <a:effectLst/>
                <a:latin typeface="+mj-lt"/>
              </a:rPr>
              <a:t>Saudi Arabia. The largest and prettiest </a:t>
            </a:r>
          </a:p>
          <a:p>
            <a:r>
              <a:rPr lang="en-GB" sz="1400" b="1" i="0" dirty="0">
                <a:solidFill>
                  <a:srgbClr val="212529"/>
                </a:solidFill>
                <a:effectLst/>
                <a:latin typeface="+mj-lt"/>
              </a:rPr>
              <a:t>in the world.</a:t>
            </a:r>
          </a:p>
          <a:p>
            <a:endParaRPr lang="en-GB" dirty="0"/>
          </a:p>
        </p:txBody>
      </p:sp>
      <p:pic>
        <p:nvPicPr>
          <p:cNvPr id="1030" name="Picture 6" descr="Meenakshi Amman Temple">
            <a:extLst>
              <a:ext uri="{FF2B5EF4-FFF2-40B4-BE49-F238E27FC236}">
                <a16:creationId xmlns:a16="http://schemas.microsoft.com/office/drawing/2014/main" id="{F5E81A82-ED45-F4A8-4721-A14CB030B4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8899" y="4809601"/>
            <a:ext cx="2940567" cy="19603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D0E4CC-2B41-05C4-B726-5F52E04A5ACD}"/>
              </a:ext>
            </a:extLst>
          </p:cNvPr>
          <p:cNvSpPr txBox="1"/>
          <p:nvPr/>
        </p:nvSpPr>
        <p:spPr>
          <a:xfrm>
            <a:off x="9551930" y="4809601"/>
            <a:ext cx="3009927" cy="1231106"/>
          </a:xfrm>
          <a:prstGeom prst="rect">
            <a:avLst/>
          </a:prstGeom>
          <a:noFill/>
        </p:spPr>
        <p:txBody>
          <a:bodyPr wrap="none" rtlCol="0">
            <a:spAutoFit/>
          </a:bodyPr>
          <a:lstStyle/>
          <a:p>
            <a:r>
              <a:rPr lang="en-GB" sz="1400" b="1" i="0" dirty="0">
                <a:solidFill>
                  <a:srgbClr val="333333"/>
                </a:solidFill>
                <a:effectLst/>
              </a:rPr>
              <a:t>Meenakshi Amman Temple, </a:t>
            </a:r>
          </a:p>
          <a:p>
            <a:r>
              <a:rPr lang="en-GB" sz="1400" b="1" i="0" dirty="0">
                <a:solidFill>
                  <a:srgbClr val="333333"/>
                </a:solidFill>
                <a:effectLst/>
              </a:rPr>
              <a:t>located in the holy city of Madurai. </a:t>
            </a:r>
          </a:p>
          <a:p>
            <a:r>
              <a:rPr lang="en-GB" sz="1400" b="1" dirty="0">
                <a:solidFill>
                  <a:srgbClr val="333333"/>
                </a:solidFill>
              </a:rPr>
              <a:t>Elaborately </a:t>
            </a:r>
            <a:r>
              <a:rPr lang="en-GB" sz="1400" b="1" i="0" dirty="0">
                <a:solidFill>
                  <a:srgbClr val="333333"/>
                </a:solidFill>
                <a:effectLst/>
              </a:rPr>
              <a:t>sculptured and </a:t>
            </a:r>
          </a:p>
          <a:p>
            <a:r>
              <a:rPr lang="en-GB" sz="1400" b="1" i="0" dirty="0">
                <a:solidFill>
                  <a:srgbClr val="333333"/>
                </a:solidFill>
                <a:effectLst/>
              </a:rPr>
              <a:t>painted.</a:t>
            </a:r>
          </a:p>
          <a:p>
            <a:endParaRPr lang="en-GB" dirty="0"/>
          </a:p>
        </p:txBody>
      </p:sp>
    </p:spTree>
    <p:extLst>
      <p:ext uri="{BB962C8B-B14F-4D97-AF65-F5344CB8AC3E}">
        <p14:creationId xmlns:p14="http://schemas.microsoft.com/office/powerpoint/2010/main" val="40412655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F Kelly</DisplayName>
        <AccountId>167</AccountId>
        <AccountType/>
      </UserInfo>
    </SharedWithUsers>
    <MediaLengthInSeconds xmlns="8b73fee4-4ac8-4f88-ad2e-4ab6413e1b1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04AFA0-56E6-4D61-A7EE-39B33765E3D1}">
  <ds:schemaRefs>
    <ds:schemaRef ds:uri="http://schemas.microsoft.com/sharepoint/v3/contenttype/forms"/>
  </ds:schemaRefs>
</ds:datastoreItem>
</file>

<file path=customXml/itemProps2.xml><?xml version="1.0" encoding="utf-8"?>
<ds:datastoreItem xmlns:ds="http://schemas.openxmlformats.org/officeDocument/2006/customXml" ds:itemID="{0D770B42-6AB1-4742-A7C9-0033CE9B861B}">
  <ds:schemaRefs>
    <ds:schemaRef ds:uri="8b73fee4-4ac8-4f88-ad2e-4ab6413e1b1c"/>
    <ds:schemaRef ds:uri="http://purl.org/dc/elements/1.1/"/>
    <ds:schemaRef ds:uri="http://schemas.openxmlformats.org/package/2006/metadata/core-properties"/>
    <ds:schemaRef ds:uri="http://schemas.microsoft.com/office/infopath/2007/PartnerControls"/>
    <ds:schemaRef ds:uri="fbdaa650-8cd8-42f6-940f-8c4192b28714"/>
    <ds:schemaRef ds:uri="http://purl.org/dc/terms/"/>
    <ds:schemaRef ds:uri="http://schemas.microsoft.com/office/2006/metadata/properties"/>
    <ds:schemaRef ds:uri="http://schemas.microsoft.com/office/2006/documentManagement/types"/>
    <ds:schemaRef ds:uri="http://www.w3.org/XML/1998/namespace"/>
    <ds:schemaRef ds:uri="http://purl.org/dc/dcmitype/"/>
  </ds:schemaRefs>
</ds:datastoreItem>
</file>

<file path=customXml/itemProps3.xml><?xml version="1.0" encoding="utf-8"?>
<ds:datastoreItem xmlns:ds="http://schemas.openxmlformats.org/officeDocument/2006/customXml" ds:itemID="{C16F6C1C-1EA7-45B1-AE74-1466E05F36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73fee4-4ac8-4f88-ad2e-4ab6413e1b1c"/>
    <ds:schemaRef ds:uri="fbdaa650-8cd8-42f6-940f-8c4192b287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4366</TotalTime>
  <Words>1507</Words>
  <Application>Microsoft Office PowerPoint</Application>
  <PresentationFormat>Widescreen</PresentationFormat>
  <Paragraphs>137</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Aptos</vt:lpstr>
      <vt:lpstr>Aptos Display</vt:lpstr>
      <vt:lpstr>Arial</vt:lpstr>
      <vt:lpstr>Britannic Bold</vt:lpstr>
      <vt:lpstr>Calibri</vt:lpstr>
      <vt:lpstr>Mystical Woods Rough Script</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lastModifiedBy>L Beldham</cp:lastModifiedBy>
  <cp:revision>1</cp:revision>
  <cp:lastPrinted>2023-04-27T09:41:41Z</cp:lastPrinted>
  <dcterms:created xsi:type="dcterms:W3CDTF">2023-03-17T10:15:59Z</dcterms:created>
  <dcterms:modified xsi:type="dcterms:W3CDTF">2025-01-14T10:07:47Z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26525300</vt:r8>
  </property>
  <property fmtid="{D5CDD505-2E9C-101B-9397-08002B2CF9AE}" pid="11" name="ComplianceAssetId">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