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8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9926638" cy="1435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D5F7"/>
    <a:srgbClr val="DBAAF0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800C91-6714-4E28-ABEC-4F8484770F58}" v="125" dt="2025-01-13T11:59:31.147"/>
    <p1510:client id="{B3B483CD-CEC9-CD16-A777-8B6D4B12F357}" v="20" dt="2025-01-13T11:58:47.1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Beldham" userId="S::lbeldham@nottinghamacademy.org::7423f647-d816-4afc-8fbc-03de34d1b66d" providerId="AD" clId="Web-{E34F222D-DC80-37B1-C524-B14924E901D9}"/>
    <pc:docChg chg="modSld">
      <pc:chgData name="L Beldham" userId="S::lbeldham@nottinghamacademy.org::7423f647-d816-4afc-8fbc-03de34d1b66d" providerId="AD" clId="Web-{E34F222D-DC80-37B1-C524-B14924E901D9}" dt="2024-01-16T10:30:17.217" v="0" actId="1076"/>
      <pc:docMkLst>
        <pc:docMk/>
      </pc:docMkLst>
      <pc:sldChg chg="modSp">
        <pc:chgData name="L Beldham" userId="S::lbeldham@nottinghamacademy.org::7423f647-d816-4afc-8fbc-03de34d1b66d" providerId="AD" clId="Web-{E34F222D-DC80-37B1-C524-B14924E901D9}" dt="2024-01-16T10:30:17.217" v="0" actId="1076"/>
        <pc:sldMkLst>
          <pc:docMk/>
          <pc:sldMk cId="621355628" sldId="257"/>
        </pc:sldMkLst>
      </pc:sldChg>
    </pc:docChg>
  </pc:docChgLst>
  <pc:docChgLst>
    <pc:chgData name="L Beldham" userId="S::lbeldham@nottinghamacademy.org::7423f647-d816-4afc-8fbc-03de34d1b66d" providerId="AD" clId="Web-{53B76306-0F7A-0E39-5A36-C86C52B649A4}"/>
    <pc:docChg chg="modSld addMainMaster delMainMaster modMainMaster">
      <pc:chgData name="L Beldham" userId="S::lbeldham@nottinghamacademy.org::7423f647-d816-4afc-8fbc-03de34d1b66d" providerId="AD" clId="Web-{53B76306-0F7A-0E39-5A36-C86C52B649A4}" dt="2025-01-10T11:46:39.169" v="24"/>
      <pc:docMkLst>
        <pc:docMk/>
      </pc:docMkLst>
      <pc:sldChg chg="mod setBg modClrScheme chgLayout">
        <pc:chgData name="L Beldham" userId="S::lbeldham@nottinghamacademy.org::7423f647-d816-4afc-8fbc-03de34d1b66d" providerId="AD" clId="Web-{53B76306-0F7A-0E39-5A36-C86C52B649A4}" dt="2025-01-10T11:44:23.679" v="14"/>
        <pc:sldMkLst>
          <pc:docMk/>
          <pc:sldMk cId="2994806505" sldId="256"/>
        </pc:sldMkLst>
      </pc:sldChg>
      <pc:sldChg chg="modSp mod setBg modClrScheme chgLayout">
        <pc:chgData name="L Beldham" userId="S::lbeldham@nottinghamacademy.org::7423f647-d816-4afc-8fbc-03de34d1b66d" providerId="AD" clId="Web-{53B76306-0F7A-0E39-5A36-C86C52B649A4}" dt="2025-01-10T11:46:39.169" v="24"/>
        <pc:sldMkLst>
          <pc:docMk/>
          <pc:sldMk cId="621355628" sldId="257"/>
        </pc:sldMkLst>
        <pc:graphicFrameChg chg="mod modGraphic">
          <ac:chgData name="L Beldham" userId="S::lbeldham@nottinghamacademy.org::7423f647-d816-4afc-8fbc-03de34d1b66d" providerId="AD" clId="Web-{53B76306-0F7A-0E39-5A36-C86C52B649A4}" dt="2025-01-10T11:46:39.169" v="24"/>
          <ac:graphicFrameMkLst>
            <pc:docMk/>
            <pc:sldMk cId="621355628" sldId="257"/>
            <ac:graphicFrameMk id="12" creationId="{10982FD2-2C32-E804-B331-0F0FC65E6E08}"/>
          </ac:graphicFrameMkLst>
        </pc:graphicFrameChg>
      </pc:sldChg>
      <pc:sldChg chg="mod setBg modClrScheme chgLayout">
        <pc:chgData name="L Beldham" userId="S::lbeldham@nottinghamacademy.org::7423f647-d816-4afc-8fbc-03de34d1b66d" providerId="AD" clId="Web-{53B76306-0F7A-0E39-5A36-C86C52B649A4}" dt="2025-01-10T11:44:51.243" v="16"/>
        <pc:sldMkLst>
          <pc:docMk/>
          <pc:sldMk cId="1629863095" sldId="258"/>
        </pc:sldMkLst>
      </pc:sldChg>
      <pc:sldChg chg="mod setBg modClrScheme chgLayout">
        <pc:chgData name="L Beldham" userId="S::lbeldham@nottinghamacademy.org::7423f647-d816-4afc-8fbc-03de34d1b66d" providerId="AD" clId="Web-{53B76306-0F7A-0E39-5A36-C86C52B649A4}" dt="2025-01-10T11:44:55.352" v="17"/>
        <pc:sldMkLst>
          <pc:docMk/>
          <pc:sldMk cId="2638696946" sldId="259"/>
        </pc:sldMkLst>
      </pc:sldChg>
      <pc:sldChg chg="mod setBg modClrScheme chgLayout">
        <pc:chgData name="L Beldham" userId="S::lbeldham@nottinghamacademy.org::7423f647-d816-4afc-8fbc-03de34d1b66d" providerId="AD" clId="Web-{53B76306-0F7A-0E39-5A36-C86C52B649A4}" dt="2025-01-10T11:45:24.666" v="18"/>
        <pc:sldMkLst>
          <pc:docMk/>
          <pc:sldMk cId="4041265568" sldId="260"/>
        </pc:sldMkLst>
      </pc:sldChg>
      <pc:sldMasterChg chg="del delSldLayout">
        <pc:chgData name="L Beldham" userId="S::lbeldham@nottinghamacademy.org::7423f647-d816-4afc-8fbc-03de34d1b66d" providerId="AD" clId="Web-{53B76306-0F7A-0E39-5A36-C86C52B649A4}" dt="2025-01-10T11:40:24.076" v="0"/>
        <pc:sldMasterMkLst>
          <pc:docMk/>
          <pc:sldMasterMk cId="2405372004" sldId="2147483765"/>
        </pc:sldMasterMkLst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2609611746" sldId="2147483766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1881716458" sldId="2147483767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399277412" sldId="2147483768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3291741116" sldId="2147483769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4005317610" sldId="2147483770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2535127852" sldId="2147483771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3320078572" sldId="2147483772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2285828770" sldId="2147483773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1823969470" sldId="2147483774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450623730" sldId="2147483775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4245192630" sldId="2147483776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1870932390" sldId="2147483777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1616426031" sldId="2147483778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4036695815" sldId="2147483779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2583166050" sldId="2147483780"/>
          </pc:sldLayoutMkLst>
        </pc:sldLayoutChg>
        <pc:sldLayoutChg chg="del">
          <pc:chgData name="L Beldham" userId="S::lbeldham@nottinghamacademy.org::7423f647-d816-4afc-8fbc-03de34d1b66d" providerId="AD" clId="Web-{53B76306-0F7A-0E39-5A36-C86C52B649A4}" dt="2025-01-10T11:40:24.076" v="0"/>
          <pc:sldLayoutMkLst>
            <pc:docMk/>
            <pc:sldMasterMk cId="2405372004" sldId="2147483765"/>
            <pc:sldLayoutMk cId="2169663169" sldId="2147483781"/>
          </pc:sldLayoutMkLst>
        </pc:sldLayoutChg>
      </pc:sldMasterChg>
      <pc:sldMasterChg chg="add del addSldLayout delSldLayout modSldLayout">
        <pc:chgData name="L Beldham" userId="S::lbeldham@nottinghamacademy.org::7423f647-d816-4afc-8fbc-03de34d1b66d" providerId="AD" clId="Web-{53B76306-0F7A-0E39-5A36-C86C52B649A4}" dt="2025-01-10T11:40:26.967" v="1"/>
        <pc:sldMasterMkLst>
          <pc:docMk/>
          <pc:sldMasterMk cId="4241080639" sldId="2147483782"/>
        </pc:sldMasterMkLst>
        <pc:sldLayoutChg chg="add del mod replId">
          <pc:chgData name="L Beldham" userId="S::lbeldham@nottinghamacademy.org::7423f647-d816-4afc-8fbc-03de34d1b66d" providerId="AD" clId="Web-{53B76306-0F7A-0E39-5A36-C86C52B649A4}" dt="2025-01-10T11:40:26.967" v="1"/>
          <pc:sldLayoutMkLst>
            <pc:docMk/>
            <pc:sldMasterMk cId="4241080639" sldId="2147483782"/>
            <pc:sldLayoutMk cId="329451048" sldId="2147483783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0:26.967" v="1"/>
          <pc:sldLayoutMkLst>
            <pc:docMk/>
            <pc:sldMasterMk cId="4241080639" sldId="2147483782"/>
            <pc:sldLayoutMk cId="1602386962" sldId="2147483784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0:26.967" v="1"/>
          <pc:sldLayoutMkLst>
            <pc:docMk/>
            <pc:sldMasterMk cId="4241080639" sldId="2147483782"/>
            <pc:sldLayoutMk cId="3934367152" sldId="2147483785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0:26.967" v="1"/>
          <pc:sldLayoutMkLst>
            <pc:docMk/>
            <pc:sldMasterMk cId="4241080639" sldId="2147483782"/>
            <pc:sldLayoutMk cId="1340783907" sldId="2147483786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0:26.967" v="1"/>
          <pc:sldLayoutMkLst>
            <pc:docMk/>
            <pc:sldMasterMk cId="4241080639" sldId="2147483782"/>
            <pc:sldLayoutMk cId="2322737361" sldId="2147483787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0:26.967" v="1"/>
          <pc:sldLayoutMkLst>
            <pc:docMk/>
            <pc:sldMasterMk cId="4241080639" sldId="2147483782"/>
            <pc:sldLayoutMk cId="1472574183" sldId="2147483788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0:26.967" v="1"/>
          <pc:sldLayoutMkLst>
            <pc:docMk/>
            <pc:sldMasterMk cId="4241080639" sldId="2147483782"/>
            <pc:sldLayoutMk cId="1446753384" sldId="2147483789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0:26.967" v="1"/>
          <pc:sldLayoutMkLst>
            <pc:docMk/>
            <pc:sldMasterMk cId="4241080639" sldId="2147483782"/>
            <pc:sldLayoutMk cId="831931815" sldId="2147483790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0:26.967" v="1"/>
          <pc:sldLayoutMkLst>
            <pc:docMk/>
            <pc:sldMasterMk cId="4241080639" sldId="2147483782"/>
            <pc:sldLayoutMk cId="2996354474" sldId="2147483791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0:26.967" v="1"/>
          <pc:sldLayoutMkLst>
            <pc:docMk/>
            <pc:sldMasterMk cId="4241080639" sldId="2147483782"/>
            <pc:sldLayoutMk cId="3452706999" sldId="2147483792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0:26.967" v="1"/>
          <pc:sldLayoutMkLst>
            <pc:docMk/>
            <pc:sldMasterMk cId="4241080639" sldId="2147483782"/>
            <pc:sldLayoutMk cId="925251024" sldId="2147483793"/>
          </pc:sldLayoutMkLst>
        </pc:sldLayoutChg>
      </pc:sldMasterChg>
      <pc:sldMasterChg chg="add del mod setBg addSldLayout delSldLayout modSldLayout">
        <pc:chgData name="L Beldham" userId="S::lbeldham@nottinghamacademy.org::7423f647-d816-4afc-8fbc-03de34d1b66d" providerId="AD" clId="Web-{53B76306-0F7A-0E39-5A36-C86C52B649A4}" dt="2025-01-10T11:43:00.254" v="9"/>
        <pc:sldMasterMkLst>
          <pc:docMk/>
          <pc:sldMasterMk cId="2332572869" sldId="2147483794"/>
        </pc:sldMasterMkLst>
        <pc:sldLayoutChg chg="add del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2332572869" sldId="2147483794"/>
            <pc:sldLayoutMk cId="4109144513" sldId="2147483795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2332572869" sldId="2147483794"/>
            <pc:sldLayoutMk cId="3316976503" sldId="2147483796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2332572869" sldId="2147483794"/>
            <pc:sldLayoutMk cId="978646111" sldId="2147483797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2332572869" sldId="2147483794"/>
            <pc:sldLayoutMk cId="2925685449" sldId="2147483798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2332572869" sldId="2147483794"/>
            <pc:sldLayoutMk cId="394685547" sldId="2147483799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2332572869" sldId="2147483794"/>
            <pc:sldLayoutMk cId="90591508" sldId="2147483800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2332572869" sldId="2147483794"/>
            <pc:sldLayoutMk cId="2569455170" sldId="2147483801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2332572869" sldId="2147483794"/>
            <pc:sldLayoutMk cId="2376337493" sldId="2147483802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2332572869" sldId="2147483794"/>
            <pc:sldLayoutMk cId="1856166163" sldId="2147483803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2332572869" sldId="2147483794"/>
            <pc:sldLayoutMk cId="4026933535" sldId="2147483804"/>
          </pc:sldLayoutMkLst>
        </pc:sldLayoutChg>
        <pc:sldLayoutChg chg="add del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2332572869" sldId="2147483794"/>
            <pc:sldLayoutMk cId="4130785078" sldId="2147483805"/>
          </pc:sldLayoutMkLst>
        </pc:sldLayoutChg>
      </pc:sldMasterChg>
      <pc:sldMasterChg chg="add addSldLayout modSldLayout">
        <pc:chgData name="L Beldham" userId="S::lbeldham@nottinghamacademy.org::7423f647-d816-4afc-8fbc-03de34d1b66d" providerId="AD" clId="Web-{53B76306-0F7A-0E39-5A36-C86C52B649A4}" dt="2025-01-10T11:43:00.254" v="9"/>
        <pc:sldMasterMkLst>
          <pc:docMk/>
          <pc:sldMasterMk cId="3349522733" sldId="2147483806"/>
        </pc:sldMasterMkLst>
        <pc:sldLayoutChg chg="add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3349522733" sldId="2147483806"/>
            <pc:sldLayoutMk cId="1795415436" sldId="2147483807"/>
          </pc:sldLayoutMkLst>
        </pc:sldLayoutChg>
        <pc:sldLayoutChg chg="add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3349522733" sldId="2147483806"/>
            <pc:sldLayoutMk cId="2355423722" sldId="2147483808"/>
          </pc:sldLayoutMkLst>
        </pc:sldLayoutChg>
        <pc:sldLayoutChg chg="add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3349522733" sldId="2147483806"/>
            <pc:sldLayoutMk cId="289570875" sldId="2147483809"/>
          </pc:sldLayoutMkLst>
        </pc:sldLayoutChg>
        <pc:sldLayoutChg chg="add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3349522733" sldId="2147483806"/>
            <pc:sldLayoutMk cId="3321811327" sldId="2147483810"/>
          </pc:sldLayoutMkLst>
        </pc:sldLayoutChg>
        <pc:sldLayoutChg chg="add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3349522733" sldId="2147483806"/>
            <pc:sldLayoutMk cId="2073619255" sldId="2147483811"/>
          </pc:sldLayoutMkLst>
        </pc:sldLayoutChg>
        <pc:sldLayoutChg chg="add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3349522733" sldId="2147483806"/>
            <pc:sldLayoutMk cId="1951105132" sldId="2147483812"/>
          </pc:sldLayoutMkLst>
        </pc:sldLayoutChg>
        <pc:sldLayoutChg chg="add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3349522733" sldId="2147483806"/>
            <pc:sldLayoutMk cId="3639867552" sldId="2147483813"/>
          </pc:sldLayoutMkLst>
        </pc:sldLayoutChg>
        <pc:sldLayoutChg chg="add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3349522733" sldId="2147483806"/>
            <pc:sldLayoutMk cId="2884933830" sldId="2147483814"/>
          </pc:sldLayoutMkLst>
        </pc:sldLayoutChg>
        <pc:sldLayoutChg chg="add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3349522733" sldId="2147483806"/>
            <pc:sldLayoutMk cId="1266245813" sldId="2147483815"/>
          </pc:sldLayoutMkLst>
        </pc:sldLayoutChg>
        <pc:sldLayoutChg chg="add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3349522733" sldId="2147483806"/>
            <pc:sldLayoutMk cId="461094765" sldId="2147483816"/>
          </pc:sldLayoutMkLst>
        </pc:sldLayoutChg>
        <pc:sldLayoutChg chg="add mod replId">
          <pc:chgData name="L Beldham" userId="S::lbeldham@nottinghamacademy.org::7423f647-d816-4afc-8fbc-03de34d1b66d" providerId="AD" clId="Web-{53B76306-0F7A-0E39-5A36-C86C52B649A4}" dt="2025-01-10T11:43:00.254" v="9"/>
          <pc:sldLayoutMkLst>
            <pc:docMk/>
            <pc:sldMasterMk cId="3349522733" sldId="2147483806"/>
            <pc:sldLayoutMk cId="3801437229" sldId="2147483817"/>
          </pc:sldLayoutMkLst>
        </pc:sldLayoutChg>
      </pc:sldMasterChg>
    </pc:docChg>
  </pc:docChgLst>
  <pc:docChgLst>
    <pc:chgData name="L Johnson" userId="S::ljohnson@nottinghamacademy.org::08843718-244c-466d-95b4-789bff2b5ef7" providerId="AD" clId="Web-{C266C88F-AAD1-5C37-557D-0DD8943B4BFA}"/>
    <pc:docChg chg="modSld">
      <pc:chgData name="L Johnson" userId="S::ljohnson@nottinghamacademy.org::08843718-244c-466d-95b4-789bff2b5ef7" providerId="AD" clId="Web-{C266C88F-AAD1-5C37-557D-0DD8943B4BFA}" dt="2024-09-23T20:28:39.293" v="0"/>
      <pc:docMkLst>
        <pc:docMk/>
      </pc:docMkLst>
      <pc:sldChg chg="modSp">
        <pc:chgData name="L Johnson" userId="S::ljohnson@nottinghamacademy.org::08843718-244c-466d-95b4-789bff2b5ef7" providerId="AD" clId="Web-{C266C88F-AAD1-5C37-557D-0DD8943B4BFA}" dt="2024-09-23T20:28:39.293" v="0"/>
        <pc:sldMkLst>
          <pc:docMk/>
          <pc:sldMk cId="621355628" sldId="257"/>
        </pc:sldMkLst>
      </pc:sldChg>
    </pc:docChg>
  </pc:docChgLst>
  <pc:docChgLst>
    <pc:chgData name="L Beldham" userId="7423f647-d816-4afc-8fbc-03de34d1b66d" providerId="ADAL" clId="{1D4B5868-FA30-4682-8773-9CDF2DC96E2D}"/>
    <pc:docChg chg="custSel modSld">
      <pc:chgData name="L Beldham" userId="7423f647-d816-4afc-8fbc-03de34d1b66d" providerId="ADAL" clId="{1D4B5868-FA30-4682-8773-9CDF2DC96E2D}" dt="2023-11-27T16:16:17.272" v="928" actId="20577"/>
      <pc:docMkLst>
        <pc:docMk/>
      </pc:docMkLst>
      <pc:sldChg chg="addSp modSp mod">
        <pc:chgData name="L Beldham" userId="7423f647-d816-4afc-8fbc-03de34d1b66d" providerId="ADAL" clId="{1D4B5868-FA30-4682-8773-9CDF2DC96E2D}" dt="2023-11-27T15:49:50.635" v="652" actId="1076"/>
        <pc:sldMkLst>
          <pc:docMk/>
          <pc:sldMk cId="621355628" sldId="257"/>
        </pc:sldMkLst>
      </pc:sldChg>
      <pc:sldChg chg="addSp delSp modSp mod">
        <pc:chgData name="L Beldham" userId="7423f647-d816-4afc-8fbc-03de34d1b66d" providerId="ADAL" clId="{1D4B5868-FA30-4682-8773-9CDF2DC96E2D}" dt="2023-11-27T16:08:45.883" v="799" actId="1076"/>
        <pc:sldMkLst>
          <pc:docMk/>
          <pc:sldMk cId="1629863095" sldId="258"/>
        </pc:sldMkLst>
      </pc:sldChg>
      <pc:sldChg chg="addSp delSp modSp mod">
        <pc:chgData name="L Beldham" userId="7423f647-d816-4afc-8fbc-03de34d1b66d" providerId="ADAL" clId="{1D4B5868-FA30-4682-8773-9CDF2DC96E2D}" dt="2023-11-27T16:13:57.374" v="833" actId="1076"/>
        <pc:sldMkLst>
          <pc:docMk/>
          <pc:sldMk cId="2638696946" sldId="259"/>
        </pc:sldMkLst>
      </pc:sldChg>
      <pc:sldChg chg="addSp modSp mod">
        <pc:chgData name="L Beldham" userId="7423f647-d816-4afc-8fbc-03de34d1b66d" providerId="ADAL" clId="{1D4B5868-FA30-4682-8773-9CDF2DC96E2D}" dt="2023-11-27T16:16:17.272" v="928" actId="20577"/>
        <pc:sldMkLst>
          <pc:docMk/>
          <pc:sldMk cId="4041265568" sldId="260"/>
        </pc:sldMkLst>
      </pc:sldChg>
    </pc:docChg>
  </pc:docChgLst>
  <pc:docChgLst>
    <pc:chgData name="T O'Rourke" userId="5e618c87-9a06-4ed4-b9dd-4ba18f06eb8e" providerId="ADAL" clId="{6B005410-77EE-4C7C-B186-157C5D600147}"/>
    <pc:docChg chg="undo redo custSel modSld">
      <pc:chgData name="T O'Rourke" userId="5e618c87-9a06-4ed4-b9dd-4ba18f06eb8e" providerId="ADAL" clId="{6B005410-77EE-4C7C-B186-157C5D600147}" dt="2023-12-07T20:57:16.241" v="2713" actId="1076"/>
      <pc:docMkLst>
        <pc:docMk/>
      </pc:docMkLst>
      <pc:sldChg chg="addSp delSp modSp mod">
        <pc:chgData name="T O'Rourke" userId="5e618c87-9a06-4ed4-b9dd-4ba18f06eb8e" providerId="ADAL" clId="{6B005410-77EE-4C7C-B186-157C5D600147}" dt="2023-12-07T20:55:37.926" v="2689" actId="1076"/>
        <pc:sldMkLst>
          <pc:docMk/>
          <pc:sldMk cId="621355628" sldId="257"/>
        </pc:sldMkLst>
      </pc:sldChg>
      <pc:sldChg chg="addSp delSp modSp mod">
        <pc:chgData name="T O'Rourke" userId="5e618c87-9a06-4ed4-b9dd-4ba18f06eb8e" providerId="ADAL" clId="{6B005410-77EE-4C7C-B186-157C5D600147}" dt="2023-12-07T20:55:53" v="2692" actId="2711"/>
        <pc:sldMkLst>
          <pc:docMk/>
          <pc:sldMk cId="1629863095" sldId="258"/>
        </pc:sldMkLst>
      </pc:sldChg>
      <pc:sldChg chg="addSp delSp modSp mod">
        <pc:chgData name="T O'Rourke" userId="5e618c87-9a06-4ed4-b9dd-4ba18f06eb8e" providerId="ADAL" clId="{6B005410-77EE-4C7C-B186-157C5D600147}" dt="2023-12-07T20:56:45.260" v="2706" actId="1076"/>
        <pc:sldMkLst>
          <pc:docMk/>
          <pc:sldMk cId="2638696946" sldId="259"/>
        </pc:sldMkLst>
      </pc:sldChg>
      <pc:sldChg chg="addSp delSp modSp mod">
        <pc:chgData name="T O'Rourke" userId="5e618c87-9a06-4ed4-b9dd-4ba18f06eb8e" providerId="ADAL" clId="{6B005410-77EE-4C7C-B186-157C5D600147}" dt="2023-12-07T20:57:16.241" v="2713" actId="1076"/>
        <pc:sldMkLst>
          <pc:docMk/>
          <pc:sldMk cId="4041265568" sldId="260"/>
        </pc:sldMkLst>
      </pc:sldChg>
    </pc:docChg>
  </pc:docChgLst>
  <pc:docChgLst>
    <pc:chgData name="L Beldham" userId="S::lbeldham@nottinghamacademy.org::7423f647-d816-4afc-8fbc-03de34d1b66d" providerId="AD" clId="Web-{B3B483CD-CEC9-CD16-A777-8B6D4B12F357}"/>
    <pc:docChg chg="modSld">
      <pc:chgData name="L Beldham" userId="S::lbeldham@nottinghamacademy.org::7423f647-d816-4afc-8fbc-03de34d1b66d" providerId="AD" clId="Web-{B3B483CD-CEC9-CD16-A777-8B6D4B12F357}" dt="2025-01-13T11:58:47.157" v="16" actId="1076"/>
      <pc:docMkLst>
        <pc:docMk/>
      </pc:docMkLst>
      <pc:sldChg chg="addSp delSp modSp">
        <pc:chgData name="L Beldham" userId="S::lbeldham@nottinghamacademy.org::7423f647-d816-4afc-8fbc-03de34d1b66d" providerId="AD" clId="Web-{B3B483CD-CEC9-CD16-A777-8B6D4B12F357}" dt="2025-01-13T11:58:47.157" v="16" actId="1076"/>
        <pc:sldMkLst>
          <pc:docMk/>
          <pc:sldMk cId="621355628" sldId="257"/>
        </pc:sldMkLst>
        <pc:spChg chg="del">
          <ac:chgData name="L Beldham" userId="S::lbeldham@nottinghamacademy.org::7423f647-d816-4afc-8fbc-03de34d1b66d" providerId="AD" clId="Web-{B3B483CD-CEC9-CD16-A777-8B6D4B12F357}" dt="2025-01-13T11:53:11.910" v="7"/>
          <ac:spMkLst>
            <pc:docMk/>
            <pc:sldMk cId="621355628" sldId="257"/>
            <ac:spMk id="3" creationId="{13EA2739-1C27-9B57-9D51-C8D9164BEB70}"/>
          </ac:spMkLst>
        </pc:spChg>
        <pc:spChg chg="mod">
          <ac:chgData name="L Beldham" userId="S::lbeldham@nottinghamacademy.org::7423f647-d816-4afc-8fbc-03de34d1b66d" providerId="AD" clId="Web-{B3B483CD-CEC9-CD16-A777-8B6D4B12F357}" dt="2025-01-13T08:50:21.642" v="1" actId="20577"/>
          <ac:spMkLst>
            <pc:docMk/>
            <pc:sldMk cId="621355628" sldId="257"/>
            <ac:spMk id="10" creationId="{193336BB-1869-AAE7-E8BE-5FDE0FC4554E}"/>
          </ac:spMkLst>
        </pc:spChg>
        <pc:spChg chg="mod">
          <ac:chgData name="L Beldham" userId="S::lbeldham@nottinghamacademy.org::7423f647-d816-4afc-8fbc-03de34d1b66d" providerId="AD" clId="Web-{B3B483CD-CEC9-CD16-A777-8B6D4B12F357}" dt="2025-01-13T11:53:27.879" v="10" actId="1076"/>
          <ac:spMkLst>
            <pc:docMk/>
            <pc:sldMk cId="621355628" sldId="257"/>
            <ac:spMk id="15" creationId="{822908A4-6C8D-F2D2-F959-19FE49BCEF3E}"/>
          </ac:spMkLst>
        </pc:spChg>
        <pc:graphicFrameChg chg="mod modGraphic">
          <ac:chgData name="L Beldham" userId="S::lbeldham@nottinghamacademy.org::7423f647-d816-4afc-8fbc-03de34d1b66d" providerId="AD" clId="Web-{B3B483CD-CEC9-CD16-A777-8B6D4B12F357}" dt="2025-01-13T11:53:00.972" v="6"/>
          <ac:graphicFrameMkLst>
            <pc:docMk/>
            <pc:sldMk cId="621355628" sldId="257"/>
            <ac:graphicFrameMk id="4" creationId="{AFCFAAF9-1302-B350-56D6-9556DBF8A71F}"/>
          </ac:graphicFrameMkLst>
        </pc:graphicFrameChg>
        <pc:picChg chg="add mod">
          <ac:chgData name="L Beldham" userId="S::lbeldham@nottinghamacademy.org::7423f647-d816-4afc-8fbc-03de34d1b66d" providerId="AD" clId="Web-{B3B483CD-CEC9-CD16-A777-8B6D4B12F357}" dt="2025-01-13T11:58:47.157" v="16" actId="1076"/>
          <ac:picMkLst>
            <pc:docMk/>
            <pc:sldMk cId="621355628" sldId="257"/>
            <ac:picMk id="8" creationId="{26B6ACD2-3E84-016D-F7A0-F59B5DF90278}"/>
          </ac:picMkLst>
        </pc:picChg>
        <pc:picChg chg="del">
          <ac:chgData name="L Beldham" userId="S::lbeldham@nottinghamacademy.org::7423f647-d816-4afc-8fbc-03de34d1b66d" providerId="AD" clId="Web-{B3B483CD-CEC9-CD16-A777-8B6D4B12F357}" dt="2025-01-13T11:52:48.534" v="2"/>
          <ac:picMkLst>
            <pc:docMk/>
            <pc:sldMk cId="621355628" sldId="257"/>
            <ac:picMk id="1026" creationId="{1F33DFF2-47B1-2804-FFB1-5088A87F7213}"/>
          </ac:picMkLst>
        </pc:picChg>
        <pc:picChg chg="mod">
          <ac:chgData name="L Beldham" userId="S::lbeldham@nottinghamacademy.org::7423f647-d816-4afc-8fbc-03de34d1b66d" providerId="AD" clId="Web-{B3B483CD-CEC9-CD16-A777-8B6D4B12F357}" dt="2025-01-13T11:53:24.020" v="9" actId="14100"/>
          <ac:picMkLst>
            <pc:docMk/>
            <pc:sldMk cId="621355628" sldId="257"/>
            <ac:picMk id="1030" creationId="{16C12D99-094A-91BC-20BB-1C8F8AFCD63A}"/>
          </ac:picMkLst>
        </pc:picChg>
      </pc:sldChg>
    </pc:docChg>
  </pc:docChgLst>
  <pc:docChgLst>
    <pc:chgData name="T O'Rourke" userId="5e618c87-9a06-4ed4-b9dd-4ba18f06eb8e" providerId="ADAL" clId="{BFE822E2-6504-4429-93BF-28B54154BB89}"/>
    <pc:docChg chg="undo custSel modSld">
      <pc:chgData name="T O'Rourke" userId="5e618c87-9a06-4ed4-b9dd-4ba18f06eb8e" providerId="ADAL" clId="{BFE822E2-6504-4429-93BF-28B54154BB89}" dt="2023-09-27T13:39:46.200" v="4999" actId="1076"/>
      <pc:docMkLst>
        <pc:docMk/>
      </pc:docMkLst>
      <pc:sldChg chg="modSp mod">
        <pc:chgData name="T O'Rourke" userId="5e618c87-9a06-4ed4-b9dd-4ba18f06eb8e" providerId="ADAL" clId="{BFE822E2-6504-4429-93BF-28B54154BB89}" dt="2023-09-27T11:43:31.228" v="1" actId="20577"/>
        <pc:sldMkLst>
          <pc:docMk/>
          <pc:sldMk cId="2994806505" sldId="256"/>
        </pc:sldMkLst>
      </pc:sldChg>
      <pc:sldChg chg="addSp delSp modSp mod">
        <pc:chgData name="T O'Rourke" userId="5e618c87-9a06-4ed4-b9dd-4ba18f06eb8e" providerId="ADAL" clId="{BFE822E2-6504-4429-93BF-28B54154BB89}" dt="2023-09-27T12:05:24.371" v="1252" actId="20577"/>
        <pc:sldMkLst>
          <pc:docMk/>
          <pc:sldMk cId="621355628" sldId="257"/>
        </pc:sldMkLst>
      </pc:sldChg>
      <pc:sldChg chg="addSp delSp modSp mod">
        <pc:chgData name="T O'Rourke" userId="5e618c87-9a06-4ed4-b9dd-4ba18f06eb8e" providerId="ADAL" clId="{BFE822E2-6504-4429-93BF-28B54154BB89}" dt="2023-09-27T12:33:07.933" v="2346" actId="1076"/>
        <pc:sldMkLst>
          <pc:docMk/>
          <pc:sldMk cId="1629863095" sldId="258"/>
        </pc:sldMkLst>
      </pc:sldChg>
      <pc:sldChg chg="addSp delSp modSp mod">
        <pc:chgData name="T O'Rourke" userId="5e618c87-9a06-4ed4-b9dd-4ba18f06eb8e" providerId="ADAL" clId="{BFE822E2-6504-4429-93BF-28B54154BB89}" dt="2023-09-27T13:12:25.126" v="3866" actId="14100"/>
        <pc:sldMkLst>
          <pc:docMk/>
          <pc:sldMk cId="2638696946" sldId="259"/>
        </pc:sldMkLst>
      </pc:sldChg>
      <pc:sldChg chg="addSp delSp modSp mod">
        <pc:chgData name="T O'Rourke" userId="5e618c87-9a06-4ed4-b9dd-4ba18f06eb8e" providerId="ADAL" clId="{BFE822E2-6504-4429-93BF-28B54154BB89}" dt="2023-09-27T13:39:46.200" v="4999" actId="1076"/>
        <pc:sldMkLst>
          <pc:docMk/>
          <pc:sldMk cId="4041265568" sldId="260"/>
        </pc:sldMkLst>
      </pc:sldChg>
    </pc:docChg>
  </pc:docChgLst>
  <pc:docChgLst>
    <pc:chgData name="L Beldham" userId="S::lbeldham@nottinghamacademy.org::7423f647-d816-4afc-8fbc-03de34d1b66d" providerId="AD" clId="Web-{B35515A5-CEC9-AED1-FE50-A6A799909E51}"/>
    <pc:docChg chg="modSld">
      <pc:chgData name="L Beldham" userId="S::lbeldham@nottinghamacademy.org::7423f647-d816-4afc-8fbc-03de34d1b66d" providerId="AD" clId="Web-{B35515A5-CEC9-AED1-FE50-A6A799909E51}" dt="2023-12-04T20:32:59.359" v="27"/>
      <pc:docMkLst>
        <pc:docMk/>
      </pc:docMkLst>
      <pc:sldChg chg="modSp">
        <pc:chgData name="L Beldham" userId="S::lbeldham@nottinghamacademy.org::7423f647-d816-4afc-8fbc-03de34d1b66d" providerId="AD" clId="Web-{B35515A5-CEC9-AED1-FE50-A6A799909E51}" dt="2023-12-04T20:19:50.724" v="25"/>
        <pc:sldMkLst>
          <pc:docMk/>
          <pc:sldMk cId="621355628" sldId="257"/>
        </pc:sldMkLst>
      </pc:sldChg>
      <pc:sldChg chg="modSp">
        <pc:chgData name="L Beldham" userId="S::lbeldham@nottinghamacademy.org::7423f647-d816-4afc-8fbc-03de34d1b66d" providerId="AD" clId="Web-{B35515A5-CEC9-AED1-FE50-A6A799909E51}" dt="2023-12-04T20:32:59.359" v="27"/>
        <pc:sldMkLst>
          <pc:docMk/>
          <pc:sldMk cId="4041265568" sldId="260"/>
        </pc:sldMkLst>
      </pc:sldChg>
    </pc:docChg>
  </pc:docChgLst>
  <pc:docChgLst>
    <pc:chgData name="L Beldham" userId="S::lbeldham@nottinghamacademy.org::7423f647-d816-4afc-8fbc-03de34d1b66d" providerId="AD" clId="Web-{997E025A-DE81-68C0-A3B0-192C3DC3533C}"/>
    <pc:docChg chg="modSld">
      <pc:chgData name="L Beldham" userId="S::lbeldham@nottinghamacademy.org::7423f647-d816-4afc-8fbc-03de34d1b66d" providerId="AD" clId="Web-{997E025A-DE81-68C0-A3B0-192C3DC3533C}" dt="2025-01-10T12:52:27.769" v="1"/>
      <pc:docMkLst>
        <pc:docMk/>
      </pc:docMkLst>
      <pc:sldChg chg="modSp">
        <pc:chgData name="L Beldham" userId="S::lbeldham@nottinghamacademy.org::7423f647-d816-4afc-8fbc-03de34d1b66d" providerId="AD" clId="Web-{997E025A-DE81-68C0-A3B0-192C3DC3533C}" dt="2025-01-10T12:52:27.769" v="1"/>
        <pc:sldMkLst>
          <pc:docMk/>
          <pc:sldMk cId="1629863095" sldId="258"/>
        </pc:sldMkLst>
        <pc:graphicFrameChg chg="mod modGraphic">
          <ac:chgData name="L Beldham" userId="S::lbeldham@nottinghamacademy.org::7423f647-d816-4afc-8fbc-03de34d1b66d" providerId="AD" clId="Web-{997E025A-DE81-68C0-A3B0-192C3DC3533C}" dt="2025-01-10T12:52:27.769" v="1"/>
          <ac:graphicFrameMkLst>
            <pc:docMk/>
            <pc:sldMk cId="1629863095" sldId="258"/>
            <ac:graphicFrameMk id="14" creationId="{D44A2164-E999-CFDE-14A3-932F98EBE082}"/>
          </ac:graphicFrameMkLst>
        </pc:graphicFrameChg>
      </pc:sldChg>
    </pc:docChg>
  </pc:docChgLst>
  <pc:docChgLst>
    <pc:chgData name="R Croft" userId="S::rrichardson@nottinghamacademy.org::9847ae3d-b276-40a3-842a-e8a29465d9ec" providerId="AD" clId="Web-{29C7C467-F87E-BF34-0FD6-677AAF0312AD}"/>
    <pc:docChg chg="modSld">
      <pc:chgData name="R Croft" userId="S::rrichardson@nottinghamacademy.org::9847ae3d-b276-40a3-842a-e8a29465d9ec" providerId="AD" clId="Web-{29C7C467-F87E-BF34-0FD6-677AAF0312AD}" dt="2023-12-12T13:07:57.866" v="0"/>
      <pc:docMkLst>
        <pc:docMk/>
      </pc:docMkLst>
      <pc:sldChg chg="modSp">
        <pc:chgData name="R Croft" userId="S::rrichardson@nottinghamacademy.org::9847ae3d-b276-40a3-842a-e8a29465d9ec" providerId="AD" clId="Web-{29C7C467-F87E-BF34-0FD6-677AAF0312AD}" dt="2023-12-12T13:07:57.866" v="0"/>
        <pc:sldMkLst>
          <pc:docMk/>
          <pc:sldMk cId="2638696946" sldId="259"/>
        </pc:sldMkLst>
      </pc:sldChg>
    </pc:docChg>
  </pc:docChgLst>
  <pc:docChgLst>
    <pc:chgData name="L Beldham" userId="7423f647-d816-4afc-8fbc-03de34d1b66d" providerId="ADAL" clId="{A5800C91-6714-4E28-ABEC-4F8484770F58}"/>
    <pc:docChg chg="custSel modSld">
      <pc:chgData name="L Beldham" userId="7423f647-d816-4afc-8fbc-03de34d1b66d" providerId="ADAL" clId="{A5800C91-6714-4E28-ABEC-4F8484770F58}" dt="2025-01-13T13:07:46.175" v="1278" actId="20577"/>
      <pc:docMkLst>
        <pc:docMk/>
      </pc:docMkLst>
      <pc:sldChg chg="addSp delSp modSp mod">
        <pc:chgData name="L Beldham" userId="7423f647-d816-4afc-8fbc-03de34d1b66d" providerId="ADAL" clId="{A5800C91-6714-4E28-ABEC-4F8484770F58}" dt="2025-01-13T08:31:12.045" v="1241" actId="1076"/>
        <pc:sldMkLst>
          <pc:docMk/>
          <pc:sldMk cId="1629863095" sldId="258"/>
        </pc:sldMkLst>
        <pc:spChg chg="add mod">
          <ac:chgData name="L Beldham" userId="7423f647-d816-4afc-8fbc-03de34d1b66d" providerId="ADAL" clId="{A5800C91-6714-4E28-ABEC-4F8484770F58}" dt="2025-01-13T08:30:55.515" v="1238" actId="20577"/>
          <ac:spMkLst>
            <pc:docMk/>
            <pc:sldMk cId="1629863095" sldId="258"/>
            <ac:spMk id="4" creationId="{6CD31D84-AD6E-D19B-A0E0-9BF05DF16286}"/>
          </ac:spMkLst>
        </pc:spChg>
        <pc:spChg chg="add mod">
          <ac:chgData name="L Beldham" userId="7423f647-d816-4afc-8fbc-03de34d1b66d" providerId="ADAL" clId="{A5800C91-6714-4E28-ABEC-4F8484770F58}" dt="2025-01-13T08:31:08.019" v="1240" actId="1076"/>
          <ac:spMkLst>
            <pc:docMk/>
            <pc:sldMk cId="1629863095" sldId="258"/>
            <ac:spMk id="7" creationId="{6822FAA2-EA05-4820-D072-12DE5389D240}"/>
          </ac:spMkLst>
        </pc:spChg>
        <pc:spChg chg="add mod">
          <ac:chgData name="L Beldham" userId="7423f647-d816-4afc-8fbc-03de34d1b66d" providerId="ADAL" clId="{A5800C91-6714-4E28-ABEC-4F8484770F58}" dt="2025-01-13T08:31:12.045" v="1241" actId="1076"/>
          <ac:spMkLst>
            <pc:docMk/>
            <pc:sldMk cId="1629863095" sldId="258"/>
            <ac:spMk id="13" creationId="{3FE218CB-899D-0E17-ABFA-86D659C6120F}"/>
          </ac:spMkLst>
        </pc:spChg>
        <pc:graphicFrameChg chg="mod modGraphic">
          <ac:chgData name="L Beldham" userId="7423f647-d816-4afc-8fbc-03de34d1b66d" providerId="ADAL" clId="{A5800C91-6714-4E28-ABEC-4F8484770F58}" dt="2025-01-10T12:05:37.909" v="226" actId="1076"/>
          <ac:graphicFrameMkLst>
            <pc:docMk/>
            <pc:sldMk cId="1629863095" sldId="258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A5800C91-6714-4E28-ABEC-4F8484770F58}" dt="2025-01-13T08:30:04.893" v="1193" actId="404"/>
          <ac:graphicFrameMkLst>
            <pc:docMk/>
            <pc:sldMk cId="1629863095" sldId="258"/>
            <ac:graphicFrameMk id="3" creationId="{242A189E-ECCA-29B1-6358-330621B0282A}"/>
          </ac:graphicFrameMkLst>
        </pc:graphicFrameChg>
        <pc:graphicFrameChg chg="mod modGraphic">
          <ac:chgData name="L Beldham" userId="7423f647-d816-4afc-8fbc-03de34d1b66d" providerId="ADAL" clId="{A5800C91-6714-4E28-ABEC-4F8484770F58}" dt="2025-01-10T12:05:02.830" v="216" actId="1076"/>
          <ac:graphicFrameMkLst>
            <pc:docMk/>
            <pc:sldMk cId="1629863095" sldId="258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A5800C91-6714-4E28-ABEC-4F8484770F58}" dt="2025-01-10T12:09:24.157" v="300" actId="20577"/>
          <ac:graphicFrameMkLst>
            <pc:docMk/>
            <pc:sldMk cId="1629863095" sldId="258"/>
            <ac:graphicFrameMk id="14" creationId="{D44A2164-E999-CFDE-14A3-932F98EBE082}"/>
          </ac:graphicFrameMkLst>
        </pc:graphicFrameChg>
        <pc:picChg chg="add mod">
          <ac:chgData name="L Beldham" userId="7423f647-d816-4afc-8fbc-03de34d1b66d" providerId="ADAL" clId="{A5800C91-6714-4E28-ABEC-4F8484770F58}" dt="2025-01-10T12:16:53.958" v="402" actId="14100"/>
          <ac:picMkLst>
            <pc:docMk/>
            <pc:sldMk cId="1629863095" sldId="258"/>
            <ac:picMk id="5" creationId="{512F68BC-4573-F613-7F0A-35576C8F06D3}"/>
          </ac:picMkLst>
        </pc:picChg>
        <pc:picChg chg="add mod">
          <ac:chgData name="L Beldham" userId="7423f647-d816-4afc-8fbc-03de34d1b66d" providerId="ADAL" clId="{A5800C91-6714-4E28-ABEC-4F8484770F58}" dt="2025-01-13T08:30:01.442" v="1192" actId="1076"/>
          <ac:picMkLst>
            <pc:docMk/>
            <pc:sldMk cId="1629863095" sldId="258"/>
            <ac:picMk id="1026" creationId="{67E300AF-26D1-1259-9253-B50FBD4B43E3}"/>
          </ac:picMkLst>
        </pc:picChg>
        <pc:picChg chg="add mod">
          <ac:chgData name="L Beldham" userId="7423f647-d816-4afc-8fbc-03de34d1b66d" providerId="ADAL" clId="{A5800C91-6714-4E28-ABEC-4F8484770F58}" dt="2025-01-13T08:31:04.079" v="1239" actId="1076"/>
          <ac:picMkLst>
            <pc:docMk/>
            <pc:sldMk cId="1629863095" sldId="258"/>
            <ac:picMk id="2050" creationId="{C3596F86-63E0-6195-5D9E-315C400EA75D}"/>
          </ac:picMkLst>
        </pc:picChg>
        <pc:picChg chg="add mod">
          <ac:chgData name="L Beldham" userId="7423f647-d816-4afc-8fbc-03de34d1b66d" providerId="ADAL" clId="{A5800C91-6714-4E28-ABEC-4F8484770F58}" dt="2025-01-10T12:15:29.890" v="306" actId="1076"/>
          <ac:picMkLst>
            <pc:docMk/>
            <pc:sldMk cId="1629863095" sldId="258"/>
            <ac:picMk id="2052" creationId="{D00A07BC-B4C2-1F1E-D7C1-AF7A927F963F}"/>
          </ac:picMkLst>
        </pc:picChg>
      </pc:sldChg>
      <pc:sldChg chg="addSp delSp modSp mod">
        <pc:chgData name="L Beldham" userId="7423f647-d816-4afc-8fbc-03de34d1b66d" providerId="ADAL" clId="{A5800C91-6714-4E28-ABEC-4F8484770F58}" dt="2025-01-13T08:33:44.595" v="1256" actId="14100"/>
        <pc:sldMkLst>
          <pc:docMk/>
          <pc:sldMk cId="2638696946" sldId="259"/>
        </pc:sldMkLst>
        <pc:spChg chg="add mod">
          <ac:chgData name="L Beldham" userId="7423f647-d816-4afc-8fbc-03de34d1b66d" providerId="ADAL" clId="{A5800C91-6714-4E28-ABEC-4F8484770F58}" dt="2025-01-10T12:30:22.625" v="791" actId="1076"/>
          <ac:spMkLst>
            <pc:docMk/>
            <pc:sldMk cId="2638696946" sldId="259"/>
            <ac:spMk id="9" creationId="{3165DA06-A01F-5C8C-0CC7-7F9B1B4F813C}"/>
          </ac:spMkLst>
        </pc:spChg>
        <pc:spChg chg="add mod">
          <ac:chgData name="L Beldham" userId="7423f647-d816-4afc-8fbc-03de34d1b66d" providerId="ADAL" clId="{A5800C91-6714-4E28-ABEC-4F8484770F58}" dt="2025-01-10T12:30:36.805" v="794" actId="255"/>
          <ac:spMkLst>
            <pc:docMk/>
            <pc:sldMk cId="2638696946" sldId="259"/>
            <ac:spMk id="10" creationId="{630E9A0A-FBBE-42D9-BCF4-63792EEEFD13}"/>
          </ac:spMkLst>
        </pc:spChg>
        <pc:graphicFrameChg chg="modGraphic">
          <ac:chgData name="L Beldham" userId="7423f647-d816-4afc-8fbc-03de34d1b66d" providerId="ADAL" clId="{A5800C91-6714-4E28-ABEC-4F8484770F58}" dt="2025-01-10T12:17:12.550" v="406" actId="404"/>
          <ac:graphicFrameMkLst>
            <pc:docMk/>
            <pc:sldMk cId="2638696946" sldId="259"/>
            <ac:graphicFrameMk id="2" creationId="{C4AF6058-DDD6-C1BE-50F2-2CBF7FE47B07}"/>
          </ac:graphicFrameMkLst>
        </pc:graphicFrameChg>
        <pc:graphicFrameChg chg="mod">
          <ac:chgData name="L Beldham" userId="7423f647-d816-4afc-8fbc-03de34d1b66d" providerId="ADAL" clId="{A5800C91-6714-4E28-ABEC-4F8484770F58}" dt="2025-01-10T12:17:04.915" v="404" actId="1076"/>
          <ac:graphicFrameMkLst>
            <pc:docMk/>
            <pc:sldMk cId="2638696946" sldId="259"/>
            <ac:graphicFrameMk id="7" creationId="{95F7B0D7-616E-A540-6B2B-E970566BAD25}"/>
          </ac:graphicFrameMkLst>
        </pc:graphicFrameChg>
        <pc:graphicFrameChg chg="mod modGraphic">
          <ac:chgData name="L Beldham" userId="7423f647-d816-4afc-8fbc-03de34d1b66d" providerId="ADAL" clId="{A5800C91-6714-4E28-ABEC-4F8484770F58}" dt="2025-01-10T12:17:00.237" v="403" actId="1076"/>
          <ac:graphicFrameMkLst>
            <pc:docMk/>
            <pc:sldMk cId="2638696946" sldId="259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A5800C91-6714-4E28-ABEC-4F8484770F58}" dt="2025-01-10T12:19:35.724" v="473" actId="20577"/>
          <ac:graphicFrameMkLst>
            <pc:docMk/>
            <pc:sldMk cId="2638696946" sldId="259"/>
            <ac:graphicFrameMk id="14" creationId="{D44A2164-E999-CFDE-14A3-932F98EBE082}"/>
          </ac:graphicFrameMkLst>
        </pc:graphicFrameChg>
        <pc:picChg chg="add mod">
          <ac:chgData name="L Beldham" userId="7423f647-d816-4afc-8fbc-03de34d1b66d" providerId="ADAL" clId="{A5800C91-6714-4E28-ABEC-4F8484770F58}" dt="2025-01-13T08:33:44.595" v="1256" actId="14100"/>
          <ac:picMkLst>
            <pc:docMk/>
            <pc:sldMk cId="2638696946" sldId="259"/>
            <ac:picMk id="3" creationId="{CF34D2BF-EDB2-79C7-C788-6B0463C70160}"/>
          </ac:picMkLst>
        </pc:picChg>
        <pc:picChg chg="add mod">
          <ac:chgData name="L Beldham" userId="7423f647-d816-4afc-8fbc-03de34d1b66d" providerId="ADAL" clId="{A5800C91-6714-4E28-ABEC-4F8484770F58}" dt="2025-01-10T12:21:41.388" v="485" actId="14100"/>
          <ac:picMkLst>
            <pc:docMk/>
            <pc:sldMk cId="2638696946" sldId="259"/>
            <ac:picMk id="4" creationId="{27B1A47E-FA5E-0FA0-00C3-5B4E3C448BD8}"/>
          </ac:picMkLst>
        </pc:picChg>
        <pc:picChg chg="mod">
          <ac:chgData name="L Beldham" userId="7423f647-d816-4afc-8fbc-03de34d1b66d" providerId="ADAL" clId="{A5800C91-6714-4E28-ABEC-4F8484770F58}" dt="2025-01-13T08:33:42.023" v="1255" actId="14100"/>
          <ac:picMkLst>
            <pc:docMk/>
            <pc:sldMk cId="2638696946" sldId="259"/>
            <ac:picMk id="20" creationId="{B699DFDB-98B0-3E3D-110A-538AA494925B}"/>
          </ac:picMkLst>
        </pc:picChg>
        <pc:picChg chg="add del mod">
          <ac:chgData name="L Beldham" userId="7423f647-d816-4afc-8fbc-03de34d1b66d" providerId="ADAL" clId="{A5800C91-6714-4E28-ABEC-4F8484770F58}" dt="2025-01-13T08:33:05.447" v="1250" actId="478"/>
          <ac:picMkLst>
            <pc:docMk/>
            <pc:sldMk cId="2638696946" sldId="259"/>
            <ac:picMk id="2050" creationId="{65940AEA-0142-816B-54B0-DFC12CA8A618}"/>
          </ac:picMkLst>
        </pc:picChg>
        <pc:picChg chg="mod">
          <ac:chgData name="L Beldham" userId="7423f647-d816-4afc-8fbc-03de34d1b66d" providerId="ADAL" clId="{A5800C91-6714-4E28-ABEC-4F8484770F58}" dt="2025-01-10T12:30:12.187" v="789" actId="1076"/>
          <ac:picMkLst>
            <pc:docMk/>
            <pc:sldMk cId="2638696946" sldId="259"/>
            <ac:picMk id="2052" creationId="{58BE11BF-8D70-C21D-D01F-B3C43361B80D}"/>
          </ac:picMkLst>
        </pc:picChg>
      </pc:sldChg>
      <pc:sldChg chg="addSp delSp modSp mod">
        <pc:chgData name="L Beldham" userId="7423f647-d816-4afc-8fbc-03de34d1b66d" providerId="ADAL" clId="{A5800C91-6714-4E28-ABEC-4F8484770F58}" dt="2025-01-13T08:32:21.524" v="1247" actId="1076"/>
        <pc:sldMkLst>
          <pc:docMk/>
          <pc:sldMk cId="4041265568" sldId="260"/>
        </pc:sldMkLst>
        <pc:spChg chg="add mod">
          <ac:chgData name="L Beldham" userId="7423f647-d816-4afc-8fbc-03de34d1b66d" providerId="ADAL" clId="{A5800C91-6714-4E28-ABEC-4F8484770F58}" dt="2025-01-13T08:32:09.763" v="1243" actId="1076"/>
          <ac:spMkLst>
            <pc:docMk/>
            <pc:sldMk cId="4041265568" sldId="260"/>
            <ac:spMk id="4" creationId="{8F3320D0-12F0-F939-427D-63A3304C52BE}"/>
          </ac:spMkLst>
        </pc:spChg>
        <pc:spChg chg="add mod">
          <ac:chgData name="L Beldham" userId="7423f647-d816-4afc-8fbc-03de34d1b66d" providerId="ADAL" clId="{A5800C91-6714-4E28-ABEC-4F8484770F58}" dt="2025-01-10T12:42:17.783" v="919" actId="113"/>
          <ac:spMkLst>
            <pc:docMk/>
            <pc:sldMk cId="4041265568" sldId="260"/>
            <ac:spMk id="5" creationId="{AAB6174F-F861-BBED-9F8A-9580F4339434}"/>
          </ac:spMkLst>
        </pc:spChg>
        <pc:spChg chg="add mod">
          <ac:chgData name="L Beldham" userId="7423f647-d816-4afc-8fbc-03de34d1b66d" providerId="ADAL" clId="{A5800C91-6714-4E28-ABEC-4F8484770F58}" dt="2025-01-13T08:32:21.524" v="1247" actId="1076"/>
          <ac:spMkLst>
            <pc:docMk/>
            <pc:sldMk cId="4041265568" sldId="260"/>
            <ac:spMk id="7" creationId="{982F8CE7-DF8B-87FF-A907-130888333743}"/>
          </ac:spMkLst>
        </pc:spChg>
        <pc:spChg chg="add mod">
          <ac:chgData name="L Beldham" userId="7423f647-d816-4afc-8fbc-03de34d1b66d" providerId="ADAL" clId="{A5800C91-6714-4E28-ABEC-4F8484770F58}" dt="2025-01-10T13:11:02.600" v="1188" actId="113"/>
          <ac:spMkLst>
            <pc:docMk/>
            <pc:sldMk cId="4041265568" sldId="260"/>
            <ac:spMk id="8" creationId="{E808A13B-C238-CCE4-66B7-E946981E08D0}"/>
          </ac:spMkLst>
        </pc:spChg>
        <pc:spChg chg="add mod">
          <ac:chgData name="L Beldham" userId="7423f647-d816-4afc-8fbc-03de34d1b66d" providerId="ADAL" clId="{A5800C91-6714-4E28-ABEC-4F8484770F58}" dt="2025-01-10T12:48:56.777" v="983" actId="1076"/>
          <ac:spMkLst>
            <pc:docMk/>
            <pc:sldMk cId="4041265568" sldId="260"/>
            <ac:spMk id="9" creationId="{C4E6D821-1396-1916-4CFB-42B8C4BA3E56}"/>
          </ac:spMkLst>
        </pc:spChg>
        <pc:graphicFrameChg chg="modGraphic">
          <ac:chgData name="L Beldham" userId="7423f647-d816-4afc-8fbc-03de34d1b66d" providerId="ADAL" clId="{A5800C91-6714-4E28-ABEC-4F8484770F58}" dt="2025-01-10T12:30:58.458" v="797" actId="404"/>
          <ac:graphicFrameMkLst>
            <pc:docMk/>
            <pc:sldMk cId="4041265568" sldId="260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A5800C91-6714-4E28-ABEC-4F8484770F58}" dt="2025-01-10T13:10:31.020" v="1163" actId="20577"/>
          <ac:graphicFrameMkLst>
            <pc:docMk/>
            <pc:sldMk cId="4041265568" sldId="260"/>
            <ac:graphicFrameMk id="3" creationId="{A3E48CC9-2D4E-6754-A7D7-89CE758D4EAE}"/>
          </ac:graphicFrameMkLst>
        </pc:graphicFrameChg>
        <pc:graphicFrameChg chg="mod modGraphic">
          <ac:chgData name="L Beldham" userId="7423f647-d816-4afc-8fbc-03de34d1b66d" providerId="ADAL" clId="{A5800C91-6714-4E28-ABEC-4F8484770F58}" dt="2025-01-10T12:31:23.458" v="801" actId="14100"/>
          <ac:graphicFrameMkLst>
            <pc:docMk/>
            <pc:sldMk cId="4041265568" sldId="260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A5800C91-6714-4E28-ABEC-4F8484770F58}" dt="2025-01-13T08:31:49.315" v="1242" actId="403"/>
          <ac:graphicFrameMkLst>
            <pc:docMk/>
            <pc:sldMk cId="4041265568" sldId="260"/>
            <ac:graphicFrameMk id="14" creationId="{D44A2164-E999-CFDE-14A3-932F98EBE082}"/>
          </ac:graphicFrameMkLst>
        </pc:graphicFrameChg>
        <pc:picChg chg="add mod">
          <ac:chgData name="L Beldham" userId="7423f647-d816-4afc-8fbc-03de34d1b66d" providerId="ADAL" clId="{A5800C91-6714-4E28-ABEC-4F8484770F58}" dt="2025-01-10T13:10:44.689" v="1167" actId="1076"/>
          <ac:picMkLst>
            <pc:docMk/>
            <pc:sldMk cId="4041265568" sldId="260"/>
            <ac:picMk id="2050" creationId="{81A0EF76-D748-86D0-57CB-9033CFE35533}"/>
          </ac:picMkLst>
        </pc:picChg>
        <pc:picChg chg="add mod">
          <ac:chgData name="L Beldham" userId="7423f647-d816-4afc-8fbc-03de34d1b66d" providerId="ADAL" clId="{A5800C91-6714-4E28-ABEC-4F8484770F58}" dt="2025-01-10T12:43:49.330" v="934" actId="1076"/>
          <ac:picMkLst>
            <pc:docMk/>
            <pc:sldMk cId="4041265568" sldId="260"/>
            <ac:picMk id="3074" creationId="{A5C591C8-43B6-1D24-F53D-86FDED75DF91}"/>
          </ac:picMkLst>
        </pc:picChg>
        <pc:picChg chg="add mod">
          <ac:chgData name="L Beldham" userId="7423f647-d816-4afc-8fbc-03de34d1b66d" providerId="ADAL" clId="{A5800C91-6714-4E28-ABEC-4F8484770F58}" dt="2025-01-10T12:42:27.843" v="922" actId="1076"/>
          <ac:picMkLst>
            <pc:docMk/>
            <pc:sldMk cId="4041265568" sldId="260"/>
            <ac:picMk id="3076" creationId="{5477454A-8EDB-7C08-82F5-1DB3DD6BDADB}"/>
          </ac:picMkLst>
        </pc:picChg>
        <pc:picChg chg="add mod">
          <ac:chgData name="L Beldham" userId="7423f647-d816-4afc-8fbc-03de34d1b66d" providerId="ADAL" clId="{A5800C91-6714-4E28-ABEC-4F8484770F58}" dt="2025-01-10T12:43:41.400" v="932" actId="1076"/>
          <ac:picMkLst>
            <pc:docMk/>
            <pc:sldMk cId="4041265568" sldId="260"/>
            <ac:picMk id="3078" creationId="{16C82F88-FA58-F882-156D-05A2B16E32F1}"/>
          </ac:picMkLst>
        </pc:picChg>
        <pc:picChg chg="add mod">
          <ac:chgData name="L Beldham" userId="7423f647-d816-4afc-8fbc-03de34d1b66d" providerId="ADAL" clId="{A5800C91-6714-4E28-ABEC-4F8484770F58}" dt="2025-01-13T08:32:12.514" v="1244" actId="14100"/>
          <ac:picMkLst>
            <pc:docMk/>
            <pc:sldMk cId="4041265568" sldId="260"/>
            <ac:picMk id="3080" creationId="{B087009A-9F87-9D33-BCCA-250F953CAF9F}"/>
          </ac:picMkLst>
        </pc:picChg>
      </pc:sldChg>
    </pc:docChg>
  </pc:docChgLst>
  <pc:docChgLst>
    <pc:chgData name="T O'Rourke" userId="5e618c87-9a06-4ed4-b9dd-4ba18f06eb8e" providerId="ADAL" clId="{8CCFE89A-9BE3-4E30-A676-EF727393539C}"/>
    <pc:docChg chg="custSel addSld delSld modSld">
      <pc:chgData name="T O'Rourke" userId="5e618c87-9a06-4ed4-b9dd-4ba18f06eb8e" providerId="ADAL" clId="{8CCFE89A-9BE3-4E30-A676-EF727393539C}" dt="2023-09-27T10:58:29.648" v="5957" actId="1076"/>
      <pc:docMkLst>
        <pc:docMk/>
      </pc:docMkLst>
      <pc:sldChg chg="modSp mod">
        <pc:chgData name="T O'Rourke" userId="5e618c87-9a06-4ed4-b9dd-4ba18f06eb8e" providerId="ADAL" clId="{8CCFE89A-9BE3-4E30-A676-EF727393539C}" dt="2023-09-27T08:33:10.965" v="8" actId="20577"/>
        <pc:sldMkLst>
          <pc:docMk/>
          <pc:sldMk cId="2994806505" sldId="256"/>
        </pc:sldMkLst>
      </pc:sldChg>
      <pc:sldChg chg="addSp delSp modSp mod">
        <pc:chgData name="T O'Rourke" userId="5e618c87-9a06-4ed4-b9dd-4ba18f06eb8e" providerId="ADAL" clId="{8CCFE89A-9BE3-4E30-A676-EF727393539C}" dt="2023-09-27T09:10:04.972" v="1391" actId="1076"/>
        <pc:sldMkLst>
          <pc:docMk/>
          <pc:sldMk cId="621355628" sldId="257"/>
        </pc:sldMkLst>
      </pc:sldChg>
      <pc:sldChg chg="del">
        <pc:chgData name="T O'Rourke" userId="5e618c87-9a06-4ed4-b9dd-4ba18f06eb8e" providerId="ADAL" clId="{8CCFE89A-9BE3-4E30-A676-EF727393539C}" dt="2023-09-27T09:10:20.292" v="1392" actId="47"/>
        <pc:sldMkLst>
          <pc:docMk/>
          <pc:sldMk cId="1621808961" sldId="258"/>
        </pc:sldMkLst>
      </pc:sldChg>
      <pc:sldChg chg="addSp delSp modSp add mod">
        <pc:chgData name="T O'Rourke" userId="5e618c87-9a06-4ed4-b9dd-4ba18f06eb8e" providerId="ADAL" clId="{8CCFE89A-9BE3-4E30-A676-EF727393539C}" dt="2023-09-27T09:38:03.571" v="2738" actId="1076"/>
        <pc:sldMkLst>
          <pc:docMk/>
          <pc:sldMk cId="1629863095" sldId="258"/>
        </pc:sldMkLst>
      </pc:sldChg>
      <pc:sldChg chg="del">
        <pc:chgData name="T O'Rourke" userId="5e618c87-9a06-4ed4-b9dd-4ba18f06eb8e" providerId="ADAL" clId="{8CCFE89A-9BE3-4E30-A676-EF727393539C}" dt="2023-09-27T09:10:21.295" v="1393" actId="47"/>
        <pc:sldMkLst>
          <pc:docMk/>
          <pc:sldMk cId="2262373343" sldId="259"/>
        </pc:sldMkLst>
      </pc:sldChg>
      <pc:sldChg chg="addSp delSp modSp add mod">
        <pc:chgData name="T O'Rourke" userId="5e618c87-9a06-4ed4-b9dd-4ba18f06eb8e" providerId="ADAL" clId="{8CCFE89A-9BE3-4E30-A676-EF727393539C}" dt="2023-09-27T10:12:19.164" v="3882" actId="1076"/>
        <pc:sldMkLst>
          <pc:docMk/>
          <pc:sldMk cId="2638696946" sldId="259"/>
        </pc:sldMkLst>
      </pc:sldChg>
      <pc:sldChg chg="addSp delSp modSp add mod">
        <pc:chgData name="T O'Rourke" userId="5e618c87-9a06-4ed4-b9dd-4ba18f06eb8e" providerId="ADAL" clId="{8CCFE89A-9BE3-4E30-A676-EF727393539C}" dt="2023-09-27T10:58:29.648" v="5957" actId="1076"/>
        <pc:sldMkLst>
          <pc:docMk/>
          <pc:sldMk cId="4041265568" sldId="260"/>
        </pc:sldMkLst>
      </pc:sldChg>
      <pc:sldChg chg="del">
        <pc:chgData name="T O'Rourke" userId="5e618c87-9a06-4ed4-b9dd-4ba18f06eb8e" providerId="ADAL" clId="{8CCFE89A-9BE3-4E30-A676-EF727393539C}" dt="2023-09-27T09:10:22.588" v="1394" actId="47"/>
        <pc:sldMkLst>
          <pc:docMk/>
          <pc:sldMk cId="1914112423" sldId="26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719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719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B549E7-BB00-4BC2-885B-10404C4D1844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57225" y="1793875"/>
            <a:ext cx="8612188" cy="4845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6908800"/>
            <a:ext cx="7942262" cy="56530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36625"/>
            <a:ext cx="4302125" cy="719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13636625"/>
            <a:ext cx="4302125" cy="719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3021E7-E026-491C-B697-49851B920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715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3021E7-E026-491C-B697-49851B92011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504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7A0FB-22BC-75DA-2D31-64F44F719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880600-BBBC-9ED0-47E3-74905BCA1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40AFA-E22C-8BC1-B4FA-C1AF26EBB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EEFE10-98D2-D369-C9ED-E880C0797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043A2B-4F5F-E5F9-9277-A682EA01F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42446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B1C48-EE1F-BF83-DD7F-23F6BAED6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2A1AE-92D5-7D92-62B0-BC3DA3F672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3B0357-C894-8ADA-6FAC-848C2E1DB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E4B9F4-ED47-4633-36B1-44401C70F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6DEA2-EAB2-0628-758B-060E3DC30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46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B4F18-432E-2097-A2AA-2EAE24961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BF692-6A24-3CA7-598B-FB0C13812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9C21D-328B-FC01-07AF-19FD8D389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A3EF90-CDD9-C6EE-C51B-09336DC9B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D0DF1-0D93-3C7B-8C94-266DBB070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031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B692D-D3AA-15DE-7989-EE340539E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45A15-F97A-06D5-FFD2-6582C663F3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BDC5E7-FAA5-C2E4-7491-E33C4D6B15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BDAC43-6790-FA1B-4FD7-716276196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69C014-B948-71CF-ED43-B1BB3531E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42B863-E69D-1B35-6D3E-E5969CF00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453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A5C5E-59B1-22CC-D27E-4287008BC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5B96D3-1A0C-F30A-69DC-240EE52BA9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549AD3-69AF-03A2-E713-9DE284A055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DF09B9-29F3-75D8-EE04-1365EF5C9A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E7AB3F-475F-84AA-BCB1-955C3366C1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02073F-2976-7CF4-3FA4-30DD28820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4EFAA7-7EC2-C394-9E10-27E303D34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026F93-2A83-0463-AEE8-7DDC56485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085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7B138-BE6E-9E56-7760-1C3B1F59F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A8C68B-CDC8-807A-819A-45CA708D2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D04B2A-463D-DB8F-8036-22BB9E0B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5723B2-E22A-B6B1-1A44-AB4F5E44C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702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9F3E3B-20AB-E5A6-604B-1E08070CB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62F7EF-2DB7-1801-0265-A7236208F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92F452-0F0A-70D6-F759-29B5AF713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8145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111FC-B138-BC07-D957-EF06A70F6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3AE26-3554-0AA0-BB23-3BAF401723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CA7D18-9DE1-3252-36C9-941B7D3EA8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0A613B-B81C-7CD7-3575-111BB0CB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A1764B-12DA-C60F-571F-244F51825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06167E-45AB-2DE2-9265-06793A848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895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2EA19-CBDA-A544-6A23-D17D5B0A0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82573F-650E-A317-63A7-94B488E750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77BD2D-C296-0209-E8C4-A45E18D711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5CDD2E-6F76-D646-9A3E-E6DB1D65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0B9FB8-5553-5261-713F-1752E5CAD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6A1B9-5D3F-FED3-4E55-3C7E680C5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604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9371F-A77A-5E50-9F0E-190341D05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2F144E-B242-247C-C617-D2BEA50B4A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31B02-9635-C729-0B32-9DCDFA797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B9A3E9-EAD8-D4CC-56DC-483007C1B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59968B-ACBA-E061-4433-A65E2A2C7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390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BCAD55-312E-D25C-8708-330F3D2218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469EB4-E97C-6A59-093C-0C47FA30D7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AD4C6-5E5A-A455-97B1-53B911F3F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6EAEF-6B22-4815-32EB-3153FD497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A3145-0C32-291D-90A0-8260F58FC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996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BC2D76-E076-E157-B8BE-0E837FF9F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E2B2A8-9918-E3FB-862B-790361224C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3E9F3F-66B2-E858-16DF-EF27C19292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332BE1-279E-4118-9FE3-7952B079A510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D276D-2CAB-CD72-84F5-43B885298D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B154CE-7A62-9739-78E4-AC7525FABA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33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5616439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2 - RE </a:t>
            </a:r>
            <a:endParaRPr lang="en-US" sz="5400" b="1" cap="none" spc="0" dirty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318352"/>
              </p:ext>
            </p:extLst>
          </p:nvPr>
        </p:nvGraphicFramePr>
        <p:xfrm>
          <a:off x="231728" y="999486"/>
          <a:ext cx="4464703" cy="3063240"/>
        </p:xfrm>
        <a:graphic>
          <a:graphicData uri="http://schemas.openxmlformats.org/drawingml/2006/table">
            <a:tbl>
              <a:tblPr firstRow="1" firstCol="1" bandRow="1"/>
              <a:tblGrid>
                <a:gridCol w="4464703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1999984"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Religion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guide for what someone believes</a:t>
                      </a: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Christian -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a person who follows the Christian religion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Jewish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person who follows the Jewish religion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Leader-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someone that guides and inspires others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Torah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contains the words of the Jewish bible</a:t>
                      </a: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Bible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Christian holy book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Wise sayings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offer advice about how to live </a:t>
                      </a: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Rules for living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how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someone should live their life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Co-operation –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working together towards the same goal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8934384"/>
              </p:ext>
            </p:extLst>
          </p:nvPr>
        </p:nvGraphicFramePr>
        <p:xfrm>
          <a:off x="4819246" y="1314843"/>
          <a:ext cx="7102438" cy="3357119"/>
        </p:xfrm>
        <a:graphic>
          <a:graphicData uri="http://schemas.openxmlformats.org/drawingml/2006/table">
            <a:tbl>
              <a:tblPr firstRow="1" firstCol="1" bandRow="1"/>
              <a:tblGrid>
                <a:gridCol w="7102438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1735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097517">
                <a:tc>
                  <a:txBody>
                    <a:bodyPr/>
                    <a:lstStyle/>
                    <a:p>
                      <a:pPr lvl="0"/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Religion Focus: Christianity and Judaism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 leader is someone who can inspire or motivate you. It is someone who others will listen to.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Christians believe </a:t>
                      </a: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Jesus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was a leader.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Peter was a fisherman who Jesus chose to be one of his disciples.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Saint Peter 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helped spread the word of God after Jesus’ death.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Christians believe that 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Jesus and Saint Peter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were guided by God.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St Peter performed miracles, including healing the sick.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Jewish people believe 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Moses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was a great leader.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Moses was born into slavery.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Moses ended up leading the Israelites out of their slavery in Egypt and to a new homeland.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0889927"/>
              </p:ext>
            </p:extLst>
          </p:nvPr>
        </p:nvGraphicFramePr>
        <p:xfrm>
          <a:off x="4857834" y="342810"/>
          <a:ext cx="6921500" cy="77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2454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869786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349260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sz="1700" dirty="0"/>
                        <a:t>Year group: 2</a:t>
                      </a:r>
                    </a:p>
                    <a:p>
                      <a:pPr lvl="0">
                        <a:buNone/>
                      </a:pP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Topic: Leaders</a:t>
                      </a:r>
                    </a:p>
                    <a:p>
                      <a:r>
                        <a:rPr lang="en-US" sz="1400" i="1" dirty="0"/>
                        <a:t>What makes some people inspiring to others? Moses and Saint Peter.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Term: 1</a:t>
                      </a:r>
                    </a:p>
                    <a:p>
                      <a:pPr lvl="0">
                        <a:buNone/>
                      </a:pPr>
                      <a:endParaRPr lang="en-US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FCFAAF9-1302-B350-56D6-9556DBF8A7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4790533"/>
              </p:ext>
            </p:extLst>
          </p:nvPr>
        </p:nvGraphicFramePr>
        <p:xfrm>
          <a:off x="142873" y="5308543"/>
          <a:ext cx="4464703" cy="14740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076">
                  <a:extLst>
                    <a:ext uri="{9D8B030D-6E8A-4147-A177-3AD203B41FA5}">
                      <a16:colId xmlns:a16="http://schemas.microsoft.com/office/drawing/2014/main" val="3099313525"/>
                    </a:ext>
                  </a:extLst>
                </a:gridCol>
                <a:gridCol w="2636627">
                  <a:extLst>
                    <a:ext uri="{9D8B030D-6E8A-4147-A177-3AD203B41FA5}">
                      <a16:colId xmlns:a16="http://schemas.microsoft.com/office/drawing/2014/main" val="3351505914"/>
                    </a:ext>
                  </a:extLst>
                </a:gridCol>
              </a:tblGrid>
              <a:tr h="313719">
                <a:tc gridSpan="2">
                  <a:txBody>
                    <a:bodyPr/>
                    <a:lstStyle/>
                    <a:p>
                      <a:r>
                        <a:rPr lang="en-US" sz="1400" dirty="0"/>
                        <a:t>Religious stories: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007514"/>
                  </a:ext>
                </a:extLst>
              </a:tr>
              <a:tr h="1160330">
                <a:tc>
                  <a:txBody>
                    <a:bodyPr/>
                    <a:lstStyle/>
                    <a:p>
                      <a:r>
                        <a:rPr lang="en-US" sz="1400" b="1" dirty="0"/>
                        <a:t>Christianity:</a:t>
                      </a:r>
                    </a:p>
                    <a:p>
                      <a:r>
                        <a:rPr lang="en-US" sz="1400" b="1" dirty="0"/>
                        <a:t>(Jesus and St Peter)</a:t>
                      </a:r>
                    </a:p>
                    <a:p>
                      <a:pPr lvl="0">
                        <a:buNone/>
                      </a:pPr>
                      <a:r>
                        <a:rPr lang="en-US" sz="1400" b="0" i="0" u="none" strike="noStrike" noProof="0" dirty="0">
                          <a:latin typeface="+mj-lt"/>
                        </a:rPr>
                        <a:t>Jesus washes Peter’s feet </a:t>
                      </a:r>
                      <a:endParaRPr 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Judaism- stories of Moses:</a:t>
                      </a:r>
                    </a:p>
                    <a:p>
                      <a:r>
                        <a:rPr lang="en-US" sz="1400" dirty="0"/>
                        <a:t>The burning bush </a:t>
                      </a:r>
                    </a:p>
                    <a:p>
                      <a:r>
                        <a:rPr lang="en-US" sz="1400" dirty="0"/>
                        <a:t>The ten plagues</a:t>
                      </a:r>
                    </a:p>
                    <a:p>
                      <a:r>
                        <a:rPr lang="en-US" sz="1400" dirty="0"/>
                        <a:t>Parting the red sea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5685565"/>
                  </a:ext>
                </a:extLst>
              </a:tr>
            </a:tbl>
          </a:graphicData>
        </a:graphic>
      </p:graphicFrame>
      <p:pic>
        <p:nvPicPr>
          <p:cNvPr id="5" name="Picture 2" descr="Image result for st peter healin gthe sick">
            <a:extLst>
              <a:ext uri="{FF2B5EF4-FFF2-40B4-BE49-F238E27FC236}">
                <a16:creationId xmlns:a16="http://schemas.microsoft.com/office/drawing/2014/main" id="{605065D3-CCC6-C4E4-D65D-6793850B3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3457" y="5308543"/>
            <a:ext cx="1532535" cy="138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51BFD69-DF24-C814-1DA6-A5BD9F13E491}"/>
              </a:ext>
            </a:extLst>
          </p:cNvPr>
          <p:cNvSpPr txBox="1"/>
          <p:nvPr/>
        </p:nvSpPr>
        <p:spPr>
          <a:xfrm>
            <a:off x="9009719" y="4853420"/>
            <a:ext cx="3297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What makes a good leader?</a:t>
            </a:r>
          </a:p>
        </p:txBody>
      </p:sp>
      <p:pic>
        <p:nvPicPr>
          <p:cNvPr id="9" name="Picture 4" descr="Image result for moses parting the red sea">
            <a:extLst>
              <a:ext uri="{FF2B5EF4-FFF2-40B4-BE49-F238E27FC236}">
                <a16:creationId xmlns:a16="http://schemas.microsoft.com/office/drawing/2014/main" id="{3D92F3E8-5DE7-9945-2871-8453B9B10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052" y="5226222"/>
            <a:ext cx="2023533" cy="1521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3336BB-1869-AAE7-E8BE-5FDE0FC4554E}"/>
              </a:ext>
            </a:extLst>
          </p:cNvPr>
          <p:cNvSpPr txBox="1"/>
          <p:nvPr/>
        </p:nvSpPr>
        <p:spPr>
          <a:xfrm>
            <a:off x="6981541" y="4759420"/>
            <a:ext cx="133562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400" b="1" dirty="0"/>
              <a:t>Moses parting</a:t>
            </a:r>
          </a:p>
          <a:p>
            <a:pPr algn="ctr"/>
            <a:r>
              <a:rPr lang="en-GB" sz="1400" b="1" dirty="0"/>
              <a:t> the red sea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80FD82-2F10-7FA6-7231-F8522CA2FCBF}"/>
              </a:ext>
            </a:extLst>
          </p:cNvPr>
          <p:cNvSpPr txBox="1"/>
          <p:nvPr/>
        </p:nvSpPr>
        <p:spPr>
          <a:xfrm>
            <a:off x="10380286" y="5183124"/>
            <a:ext cx="180690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/>
              <a:t>Confidence </a:t>
            </a:r>
          </a:p>
          <a:p>
            <a:r>
              <a:rPr lang="en-GB" sz="1600" b="1" dirty="0"/>
              <a:t>Communication </a:t>
            </a:r>
          </a:p>
          <a:p>
            <a:r>
              <a:rPr lang="en-GB" sz="1600" b="1" dirty="0"/>
              <a:t>Empathy </a:t>
            </a:r>
          </a:p>
          <a:p>
            <a:r>
              <a:rPr lang="en-GB" sz="1600" b="1" dirty="0"/>
              <a:t>Integrity</a:t>
            </a:r>
          </a:p>
          <a:p>
            <a:r>
              <a:rPr lang="en-GB" sz="1600" b="1" dirty="0"/>
              <a:t>Courage </a:t>
            </a:r>
          </a:p>
          <a:p>
            <a:r>
              <a:rPr lang="en-GB" sz="1600" b="1" dirty="0"/>
              <a:t>Respect </a:t>
            </a:r>
          </a:p>
        </p:txBody>
      </p:sp>
      <p:pic>
        <p:nvPicPr>
          <p:cNvPr id="1028" name="Picture 4" descr="In the Burning Bush: Jesus in Exodus 3">
            <a:extLst>
              <a:ext uri="{FF2B5EF4-FFF2-40B4-BE49-F238E27FC236}">
                <a16:creationId xmlns:a16="http://schemas.microsoft.com/office/drawing/2014/main" id="{09B6539F-9B76-F2FC-91BC-ACBA8E756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946" y="4796217"/>
            <a:ext cx="1943543" cy="112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770F1CD-66D4-DFFC-CE2D-10FBC494BD2F}"/>
              </a:ext>
            </a:extLst>
          </p:cNvPr>
          <p:cNvSpPr txBox="1"/>
          <p:nvPr/>
        </p:nvSpPr>
        <p:spPr>
          <a:xfrm>
            <a:off x="4726389" y="6045567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The burning bush </a:t>
            </a:r>
          </a:p>
        </p:txBody>
      </p:sp>
      <p:pic>
        <p:nvPicPr>
          <p:cNvPr id="1030" name="Picture 6" descr="Image result for jesus washes peters feet">
            <a:extLst>
              <a:ext uri="{FF2B5EF4-FFF2-40B4-BE49-F238E27FC236}">
                <a16:creationId xmlns:a16="http://schemas.microsoft.com/office/drawing/2014/main" id="{16C12D99-094A-91BC-20BB-1C8F8AFCD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78" y="4131723"/>
            <a:ext cx="1534489" cy="110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2908A4-6C8D-F2D2-F959-19FE49BCEF3E}"/>
              </a:ext>
            </a:extLst>
          </p:cNvPr>
          <p:cNvSpPr txBox="1"/>
          <p:nvPr/>
        </p:nvSpPr>
        <p:spPr>
          <a:xfrm>
            <a:off x="1699083" y="4134982"/>
            <a:ext cx="1336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Jesus washes </a:t>
            </a:r>
          </a:p>
          <a:p>
            <a:r>
              <a:rPr lang="en-GB" sz="1400" b="1" dirty="0"/>
              <a:t>Peter’s feet </a:t>
            </a:r>
          </a:p>
        </p:txBody>
      </p:sp>
      <p:pic>
        <p:nvPicPr>
          <p:cNvPr id="8" name="Picture 7" descr="Exodus 10 - The Eighth Plague: Locusts - Ten plagues of Egypt">
            <a:extLst>
              <a:ext uri="{FF2B5EF4-FFF2-40B4-BE49-F238E27FC236}">
                <a16:creationId xmlns:a16="http://schemas.microsoft.com/office/drawing/2014/main" id="{26B6ACD2-3E84-016D-F7A0-F59B5DF902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2673" y="3846658"/>
            <a:ext cx="1554019" cy="100041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CE9CAF8-A69C-DB45-3647-928DF76229AD}"/>
              </a:ext>
            </a:extLst>
          </p:cNvPr>
          <p:cNvSpPr txBox="1"/>
          <p:nvPr/>
        </p:nvSpPr>
        <p:spPr>
          <a:xfrm>
            <a:off x="3216412" y="4933876"/>
            <a:ext cx="14661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/>
              <a:t>The ten </a:t>
            </a:r>
            <a:r>
              <a:rPr lang="en-GB" sz="1400" b="1" dirty="0"/>
              <a:t>plagues</a:t>
            </a:r>
          </a:p>
        </p:txBody>
      </p:sp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9917341"/>
              </p:ext>
            </p:extLst>
          </p:nvPr>
        </p:nvGraphicFramePr>
        <p:xfrm>
          <a:off x="166473" y="1046439"/>
          <a:ext cx="4678599" cy="3665220"/>
        </p:xfrm>
        <a:graphic>
          <a:graphicData uri="http://schemas.openxmlformats.org/drawingml/2006/table">
            <a:tbl>
              <a:tblPr firstRow="1" firstCol="1" bandRow="1"/>
              <a:tblGrid>
                <a:gridCol w="4678599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08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2067574">
                <a:tc>
                  <a:txBody>
                    <a:bodyPr/>
                    <a:lstStyle/>
                    <a:p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Judaism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– the religion of the Jewish people</a:t>
                      </a:r>
                      <a:endParaRPr lang="en-GB" sz="150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Synagogue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building where Jews worship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Symbol –</a:t>
                      </a:r>
                      <a:r>
                        <a:rPr lang="en-GB" sz="15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something that has a meaning 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Ark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</a:t>
                      </a: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large wooden boat built by Noah to save his family and two of every animal one Earth</a:t>
                      </a:r>
                      <a:endParaRPr lang="en-GB" sz="15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Torah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contains the words of the Jewish bible</a:t>
                      </a:r>
                      <a:endParaRPr lang="en-GB" sz="1500" b="1" i="0" u="none" strike="noStrike" kern="1200" baseline="0" noProof="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Bimah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raised platform in the synagogue where the Torah is read</a:t>
                      </a:r>
                      <a:endParaRPr lang="en-GB" sz="1500" b="1" i="0" u="none" strike="noStrike" kern="1200" baseline="0" noProof="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Shabbat –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day of the week set aside for worship and rest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Creation story –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belief that God created the universe in seven days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Holiness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Trying to be like God in your behaviour and actions 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Sacred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special religious meaning</a:t>
                      </a:r>
                      <a:endParaRPr lang="en-GB" sz="15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1933591"/>
              </p:ext>
            </p:extLst>
          </p:nvPr>
        </p:nvGraphicFramePr>
        <p:xfrm>
          <a:off x="5521673" y="1222115"/>
          <a:ext cx="6503854" cy="2934272"/>
        </p:xfrm>
        <a:graphic>
          <a:graphicData uri="http://schemas.openxmlformats.org/drawingml/2006/table">
            <a:tbl>
              <a:tblPr firstRow="1" firstCol="1" bandRow="1"/>
              <a:tblGrid>
                <a:gridCol w="6503854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53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668085">
                <a:tc>
                  <a:txBody>
                    <a:bodyPr/>
                    <a:lstStyle/>
                    <a:p>
                      <a:pPr lvl="0"/>
                      <a:r>
                        <a:rPr lang="en-GB" sz="1600" b="1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Religion Focus: Judaism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Rabbi is a Jewish leader and religious teacher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Jewish people write G-d to avoid being disrespectful.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God is known by different names such as Almighty, Eternal and The Creator.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Jewish people believe God created the world in six days and rested on the seventh day. 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Jewish people rest on the 7</a:t>
                      </a:r>
                      <a:r>
                        <a:rPr lang="en-GB" sz="1600" b="0" kern="1200" baseline="300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</a:t>
                      </a: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 day known as Shabbat.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Shabbat starts each week on a Friday evening and ends on a Saturday evening.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600" b="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5039323"/>
              </p:ext>
            </p:extLst>
          </p:nvPr>
        </p:nvGraphicFramePr>
        <p:xfrm>
          <a:off x="4845072" y="143225"/>
          <a:ext cx="7124700" cy="9356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8244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625810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890646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935665">
                <a:tc>
                  <a:txBody>
                    <a:bodyPr/>
                    <a:lstStyle/>
                    <a:p>
                      <a:r>
                        <a:rPr lang="en-US" sz="1600" dirty="0"/>
                        <a:t>Year group: 2</a:t>
                      </a:r>
                    </a:p>
                    <a:p>
                      <a:pPr lvl="0">
                        <a:buNone/>
                      </a:pP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Topic: Believing</a:t>
                      </a:r>
                    </a:p>
                    <a:p>
                      <a:r>
                        <a:rPr lang="en-US" sz="1200" i="1" dirty="0"/>
                        <a:t>What do Jewish people believe about God, creation, humanity and the natural world? What are some ways Jewish people show their beliefs and how they belong?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Term: 2</a:t>
                      </a:r>
                    </a:p>
                    <a:p>
                      <a:pPr lvl="0">
                        <a:buNone/>
                      </a:pP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242A189E-ECCA-29B1-6358-330621B028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795543"/>
              </p:ext>
            </p:extLst>
          </p:nvPr>
        </p:nvGraphicFramePr>
        <p:xfrm>
          <a:off x="166473" y="4766887"/>
          <a:ext cx="2575892" cy="119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5892">
                  <a:extLst>
                    <a:ext uri="{9D8B030D-6E8A-4147-A177-3AD203B41FA5}">
                      <a16:colId xmlns:a16="http://schemas.microsoft.com/office/drawing/2014/main" val="4177120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Religious stories: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89880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Judaism:</a:t>
                      </a:r>
                    </a:p>
                    <a:p>
                      <a:r>
                        <a:rPr lang="en-US" sz="1600" dirty="0"/>
                        <a:t>The story of creation (Genesis)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5621767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512F68BC-4573-F613-7F0A-35576C8F06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2812" y="4339555"/>
            <a:ext cx="1796216" cy="2474724"/>
          </a:xfrm>
          <a:prstGeom prst="rect">
            <a:avLst/>
          </a:prstGeom>
        </p:spPr>
      </p:pic>
      <p:pic>
        <p:nvPicPr>
          <p:cNvPr id="2050" name="Picture 2" descr="The World’s 10 Most Beautiful Synagogues">
            <a:extLst>
              <a:ext uri="{FF2B5EF4-FFF2-40B4-BE49-F238E27FC236}">
                <a16:creationId xmlns:a16="http://schemas.microsoft.com/office/drawing/2014/main" id="{C3596F86-63E0-6195-5D9E-315C400EA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167" y="4461180"/>
            <a:ext cx="2630247" cy="223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hief Rabbi of Great Britain -Ephraim Mirvis | Face, Greats, Ephraim">
            <a:extLst>
              <a:ext uri="{FF2B5EF4-FFF2-40B4-BE49-F238E27FC236}">
                <a16:creationId xmlns:a16="http://schemas.microsoft.com/office/drawing/2014/main" id="{D00A07BC-B4C2-1F1E-D7C1-AF7A927F9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560" y="4339555"/>
            <a:ext cx="1214967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822FAA2-EA05-4820-D072-12DE5389D240}"/>
              </a:ext>
            </a:extLst>
          </p:cNvPr>
          <p:cNvSpPr txBox="1"/>
          <p:nvPr/>
        </p:nvSpPr>
        <p:spPr>
          <a:xfrm>
            <a:off x="8118797" y="4461180"/>
            <a:ext cx="26917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 synagogue is where </a:t>
            </a:r>
          </a:p>
          <a:p>
            <a:r>
              <a:rPr lang="en-GB" b="1" dirty="0"/>
              <a:t>Jews go to worship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FE218CB-899D-0E17-ABFA-86D659C6120F}"/>
              </a:ext>
            </a:extLst>
          </p:cNvPr>
          <p:cNvSpPr txBox="1"/>
          <p:nvPr/>
        </p:nvSpPr>
        <p:spPr>
          <a:xfrm>
            <a:off x="9261898" y="6262851"/>
            <a:ext cx="3097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 Rabbi is a Jewish leader</a:t>
            </a:r>
          </a:p>
        </p:txBody>
      </p:sp>
      <p:pic>
        <p:nvPicPr>
          <p:cNvPr id="1026" name="Picture 2" descr="Noah and the great flood noah obeys god and builds an ark to escape the ...">
            <a:extLst>
              <a:ext uri="{FF2B5EF4-FFF2-40B4-BE49-F238E27FC236}">
                <a16:creationId xmlns:a16="http://schemas.microsoft.com/office/drawing/2014/main" id="{67E300AF-26D1-1259-9253-B50FBD4B4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191" y="5442820"/>
            <a:ext cx="1993297" cy="132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D31D84-AD6E-D19B-A0E0-9BF05DF16286}"/>
              </a:ext>
            </a:extLst>
          </p:cNvPr>
          <p:cNvSpPr txBox="1"/>
          <p:nvPr/>
        </p:nvSpPr>
        <p:spPr>
          <a:xfrm>
            <a:off x="159468" y="6185907"/>
            <a:ext cx="1867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Noah’s Ark – book of </a:t>
            </a:r>
          </a:p>
          <a:p>
            <a:r>
              <a:rPr lang="en-GB" sz="1400" b="1" dirty="0"/>
              <a:t>Genesis </a:t>
            </a:r>
          </a:p>
        </p:txBody>
      </p:sp>
    </p:spTree>
    <p:extLst>
      <p:ext uri="{BB962C8B-B14F-4D97-AF65-F5344CB8AC3E}">
        <p14:creationId xmlns:p14="http://schemas.microsoft.com/office/powerpoint/2010/main" val="1629863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052413"/>
              </p:ext>
            </p:extLst>
          </p:nvPr>
        </p:nvGraphicFramePr>
        <p:xfrm>
          <a:off x="233643" y="1028876"/>
          <a:ext cx="4355339" cy="3617337"/>
        </p:xfrm>
        <a:graphic>
          <a:graphicData uri="http://schemas.openxmlformats.org/drawingml/2006/table">
            <a:tbl>
              <a:tblPr firstRow="1" firstCol="1" bandRow="1"/>
              <a:tblGrid>
                <a:gridCol w="4355339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198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381117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Belonging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Being part of something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Church  -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building where Christian's worship </a:t>
                      </a:r>
                      <a:endParaRPr lang="en-GB" sz="1600" b="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Symbol –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something that has a meaning </a:t>
                      </a:r>
                    </a:p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Bible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Christian holy book</a:t>
                      </a:r>
                    </a:p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Golden Rule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In everything, do to others what you would have them do to you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Worship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Showing you follow a belief by your actions </a:t>
                      </a: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Holiness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Trying to be like God in your behaviour and actions </a:t>
                      </a:r>
                    </a:p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Sacred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special religious meaning</a:t>
                      </a:r>
                    </a:p>
                    <a:p>
                      <a:pPr lvl="0">
                        <a:buNone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Community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– A group of people who share common attitudes or interests</a:t>
                      </a: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2467035"/>
              </p:ext>
            </p:extLst>
          </p:nvPr>
        </p:nvGraphicFramePr>
        <p:xfrm>
          <a:off x="4926251" y="1433416"/>
          <a:ext cx="6695135" cy="3357119"/>
        </p:xfrm>
        <a:graphic>
          <a:graphicData uri="http://schemas.openxmlformats.org/drawingml/2006/table">
            <a:tbl>
              <a:tblPr firstRow="1" firstCol="1" bandRow="1"/>
              <a:tblGrid>
                <a:gridCol w="6695135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16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888474">
                <a:tc>
                  <a:txBody>
                    <a:bodyPr/>
                    <a:lstStyle/>
                    <a:p>
                      <a:pPr lvl="0"/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Religion Focus: Christianity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Belonging means feeling included in a group, such as family, school, friendship or club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You may belong to other parts of the community such as clubs, school, church, synagogue etc.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Christian people often show they belong by having their baby christened.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 christening is a ceremony in which a baby or young child is given a Christian name and baptised.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 Believer’s baptism is a way of welcoming new members into the Christian community.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People who believe in God belong to a religious family. They share the same beliefs as that religion.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826175"/>
              </p:ext>
            </p:extLst>
          </p:nvPr>
        </p:nvGraphicFramePr>
        <p:xfrm>
          <a:off x="5083266" y="233141"/>
          <a:ext cx="6701040" cy="99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612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88214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306284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sz="1700" dirty="0"/>
                        <a:t>Year group: 2</a:t>
                      </a:r>
                    </a:p>
                    <a:p>
                      <a:pPr lvl="0">
                        <a:buNone/>
                      </a:pP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Topic: Belonging</a:t>
                      </a:r>
                    </a:p>
                    <a:p>
                      <a:r>
                        <a:rPr lang="en-US" sz="1400" i="1" dirty="0"/>
                        <a:t>What does it mean to belong? </a:t>
                      </a:r>
                      <a:r>
                        <a:rPr lang="en-US" sz="1400" dirty="0"/>
                        <a:t>What is it lik</a:t>
                      </a:r>
                      <a:r>
                        <a:rPr lang="en-US" sz="1400" i="1" dirty="0"/>
                        <a:t>e to belong to the Christian religion in Nottinghamshire today?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Term: 3&amp;4</a:t>
                      </a:r>
                    </a:p>
                    <a:p>
                      <a:pPr lvl="0">
                        <a:buNone/>
                      </a:pPr>
                      <a:endParaRPr lang="en-US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20" name="Picture 6" descr="Image result for christening cartoon">
            <a:extLst>
              <a:ext uri="{FF2B5EF4-FFF2-40B4-BE49-F238E27FC236}">
                <a16:creationId xmlns:a16="http://schemas.microsoft.com/office/drawing/2014/main" id="{B699DFDB-98B0-3E3D-110A-538AA4949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875" y="4837833"/>
            <a:ext cx="1794652" cy="1929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baptism">
            <a:extLst>
              <a:ext uri="{FF2B5EF4-FFF2-40B4-BE49-F238E27FC236}">
                <a16:creationId xmlns:a16="http://schemas.microsoft.com/office/drawing/2014/main" id="{58BE11BF-8D70-C21D-D01F-B3C43361B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476" y="5636660"/>
            <a:ext cx="1825714" cy="1221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3">
            <a:extLst>
              <a:ext uri="{FF2B5EF4-FFF2-40B4-BE49-F238E27FC236}">
                <a16:creationId xmlns:a16="http://schemas.microsoft.com/office/drawing/2014/main" id="{95F7B0D7-616E-A540-6B2B-E970566BAD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497462"/>
              </p:ext>
            </p:extLst>
          </p:nvPr>
        </p:nvGraphicFramePr>
        <p:xfrm>
          <a:off x="250520" y="4840357"/>
          <a:ext cx="2575892" cy="128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5892">
                  <a:extLst>
                    <a:ext uri="{9D8B030D-6E8A-4147-A177-3AD203B41FA5}">
                      <a16:colId xmlns:a16="http://schemas.microsoft.com/office/drawing/2014/main" val="4177120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Religious stories: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89880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Christianity:</a:t>
                      </a:r>
                    </a:p>
                    <a:p>
                      <a:r>
                        <a:rPr lang="en-US" dirty="0"/>
                        <a:t>John the Baptist – River Jordan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5621767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27B1A47E-FA5E-0FA0-00C3-5B4E3C448B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6412" y="4673395"/>
            <a:ext cx="2099839" cy="212711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65DA06-A01F-5C8C-0CC7-7F9B1B4F813C}"/>
              </a:ext>
            </a:extLst>
          </p:cNvPr>
          <p:cNvSpPr txBox="1"/>
          <p:nvPr/>
        </p:nvSpPr>
        <p:spPr>
          <a:xfrm>
            <a:off x="8790983" y="4998961"/>
            <a:ext cx="22028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/>
              <a:t>A christening or baptism</a:t>
            </a:r>
          </a:p>
          <a:p>
            <a:r>
              <a:rPr lang="en-GB" sz="1200" b="1" dirty="0"/>
              <a:t> involves pouring or wiping </a:t>
            </a:r>
          </a:p>
          <a:p>
            <a:r>
              <a:rPr lang="en-GB" sz="1200" b="1" dirty="0"/>
              <a:t>water on a child's head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0E9A0A-FBBE-42D9-BCF4-63792EEEFD13}"/>
              </a:ext>
            </a:extLst>
          </p:cNvPr>
          <p:cNvSpPr txBox="1"/>
          <p:nvPr/>
        </p:nvSpPr>
        <p:spPr>
          <a:xfrm>
            <a:off x="4939027" y="5171490"/>
            <a:ext cx="194155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b="1" dirty="0"/>
              <a:t>The Golden rules tell </a:t>
            </a:r>
          </a:p>
          <a:p>
            <a:r>
              <a:rPr lang="en-GB" sz="1300" b="1" dirty="0"/>
              <a:t>Christians to treat</a:t>
            </a:r>
          </a:p>
          <a:p>
            <a:r>
              <a:rPr lang="en-GB" sz="1300" b="1" dirty="0"/>
              <a:t> others as they would </a:t>
            </a:r>
          </a:p>
          <a:p>
            <a:r>
              <a:rPr lang="en-GB" sz="1300" b="1" dirty="0"/>
              <a:t>wish to be treated.</a:t>
            </a:r>
          </a:p>
        </p:txBody>
      </p:sp>
      <p:pic>
        <p:nvPicPr>
          <p:cNvPr id="3" name="Picture 4" descr="CHRISTENING PHOTOGRAPHER - Alexandra Tandy Photography">
            <a:extLst>
              <a:ext uri="{FF2B5EF4-FFF2-40B4-BE49-F238E27FC236}">
                <a16:creationId xmlns:a16="http://schemas.microsoft.com/office/drawing/2014/main" id="{CF34D2BF-EDB2-79C7-C788-6B0463C70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528" y="5636659"/>
            <a:ext cx="1832009" cy="122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696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139781"/>
              </p:ext>
            </p:extLst>
          </p:nvPr>
        </p:nvGraphicFramePr>
        <p:xfrm>
          <a:off x="113361" y="1111726"/>
          <a:ext cx="4118397" cy="2934272"/>
        </p:xfrm>
        <a:graphic>
          <a:graphicData uri="http://schemas.openxmlformats.org/drawingml/2006/table">
            <a:tbl>
              <a:tblPr firstRow="1" firstCol="1" bandRow="1"/>
              <a:tblGrid>
                <a:gridCol w="4118397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016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252162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Humanist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person who does not believe in a god</a:t>
                      </a: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Torah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contains the words of the Jewish bible</a:t>
                      </a:r>
                      <a:endParaRPr lang="en-GB" sz="1600" b="1" i="0" u="none" strike="noStrike" kern="1200" baseline="0" noProof="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Bible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Christian holy book </a:t>
                      </a:r>
                      <a:endParaRPr lang="en-GB" sz="1600" b="1" i="0" u="none" strike="noStrike" kern="1200" baseline="0" noProof="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Courage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to do something that may be frightening </a:t>
                      </a:r>
                    </a:p>
                    <a:p>
                      <a:pPr lvl="0">
                        <a:buNone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Persistence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continuing without giving up </a:t>
                      </a:r>
                    </a:p>
                    <a:p>
                      <a:pPr lvl="0">
                        <a:buNone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Forgiving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ready and willing to forgive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God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creator of the universe </a:t>
                      </a:r>
                      <a:endParaRPr lang="en-GB" sz="1600" b="1" i="0" u="none" strike="noStrike" kern="1200" baseline="0" noProof="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Creator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person or thing that brings something into existence </a:t>
                      </a: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404989"/>
              </p:ext>
            </p:extLst>
          </p:nvPr>
        </p:nvGraphicFramePr>
        <p:xfrm>
          <a:off x="4761186" y="1164024"/>
          <a:ext cx="6954250" cy="3476722"/>
        </p:xfrm>
        <a:graphic>
          <a:graphicData uri="http://schemas.openxmlformats.org/drawingml/2006/table">
            <a:tbl>
              <a:tblPr firstRow="1" firstCol="1" bandRow="1"/>
              <a:tblGrid>
                <a:gridCol w="6954250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39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3252801">
                <a:tc>
                  <a:txBody>
                    <a:bodyPr/>
                    <a:lstStyle/>
                    <a:p>
                      <a:pPr lvl="0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Religion Focus: Christians and Judaism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Stories help spread key messages to the followers of a religion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Jewish stories can be found in the Torah, the Old Testament to the Bible and the Qur’an.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The Bible is split into the Old Testament and New Testament.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The New Testament is made up of books called Gospels.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The Gospels tells stories about Jesus meeting and being kind to people.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Many of the stories give guidance to Jewish and Christian people on how to live.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The Jewish holy text, the Torah begins with the story of the creation of the world.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All Jewish synagogues, or places of worship, keep a copy of the Torah.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During most synagogue services, the Torah is read from to pass on teachings to the Jewish people.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2797522"/>
              </p:ext>
            </p:extLst>
          </p:nvPr>
        </p:nvGraphicFramePr>
        <p:xfrm>
          <a:off x="4761186" y="203932"/>
          <a:ext cx="7049943" cy="88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1368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084276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374299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sz="1600" dirty="0"/>
                        <a:t>Year group: 2</a:t>
                      </a:r>
                    </a:p>
                    <a:p>
                      <a:pPr lvl="0">
                        <a:buNone/>
                      </a:pP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Topic: Story</a:t>
                      </a:r>
                    </a:p>
                    <a:p>
                      <a:r>
                        <a:rPr lang="en-US" sz="1200" i="1" dirty="0"/>
                        <a:t>How and why are some stories important in religions? What can we learn from these stories from the Torah and the Bible?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Term: 5&amp;6</a:t>
                      </a:r>
                    </a:p>
                    <a:p>
                      <a:pPr lvl="0">
                        <a:buNone/>
                      </a:pP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A3E48CC9-2D4E-6754-A7D7-89CE758D4E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818051"/>
              </p:ext>
            </p:extLst>
          </p:nvPr>
        </p:nvGraphicFramePr>
        <p:xfrm>
          <a:off x="170159" y="4141814"/>
          <a:ext cx="2688557" cy="168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8557">
                  <a:extLst>
                    <a:ext uri="{9D8B030D-6E8A-4147-A177-3AD203B41FA5}">
                      <a16:colId xmlns:a16="http://schemas.microsoft.com/office/drawing/2014/main" val="14065240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Religious stories: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9855941"/>
                  </a:ext>
                </a:extLst>
              </a:tr>
              <a:tr h="316179">
                <a:tc>
                  <a:txBody>
                    <a:bodyPr/>
                    <a:lstStyle/>
                    <a:p>
                      <a:r>
                        <a:rPr lang="en-US" sz="1600" b="1" dirty="0"/>
                        <a:t>Christianity and Judaism: </a:t>
                      </a:r>
                    </a:p>
                    <a:p>
                      <a:r>
                        <a:rPr lang="en-US" sz="1600" dirty="0"/>
                        <a:t>Noah and the Ark </a:t>
                      </a:r>
                    </a:p>
                    <a:p>
                      <a:r>
                        <a:rPr lang="en-US" sz="1600" dirty="0"/>
                        <a:t>Abraham and Sarah </a:t>
                      </a:r>
                    </a:p>
                    <a:p>
                      <a:r>
                        <a:rPr lang="en-US" sz="1600" dirty="0"/>
                        <a:t>King David- David and Goliath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618564"/>
                  </a:ext>
                </a:extLst>
              </a:tr>
            </a:tbl>
          </a:graphicData>
        </a:graphic>
      </p:graphicFrame>
      <p:pic>
        <p:nvPicPr>
          <p:cNvPr id="3074" name="Picture 2" descr="The Torah: Its History, Use, and Continued Purpose | Ancient Origins">
            <a:extLst>
              <a:ext uri="{FF2B5EF4-FFF2-40B4-BE49-F238E27FC236}">
                <a16:creationId xmlns:a16="http://schemas.microsoft.com/office/drawing/2014/main" id="{A5C591C8-43B6-1D24-F53D-86FDED75D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473" y="4505345"/>
            <a:ext cx="1977418" cy="1318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3320D0-12F0-F939-427D-63A3304C52BE}"/>
              </a:ext>
            </a:extLst>
          </p:cNvPr>
          <p:cNvSpPr txBox="1"/>
          <p:nvPr/>
        </p:nvSpPr>
        <p:spPr>
          <a:xfrm>
            <a:off x="7697733" y="5906963"/>
            <a:ext cx="26885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Torah- the Jewish holy book </a:t>
            </a:r>
          </a:p>
        </p:txBody>
      </p:sp>
      <p:pic>
        <p:nvPicPr>
          <p:cNvPr id="3076" name="Picture 4" descr="Steve Joyce's BLOG: The Bible Is My Guide">
            <a:extLst>
              <a:ext uri="{FF2B5EF4-FFF2-40B4-BE49-F238E27FC236}">
                <a16:creationId xmlns:a16="http://schemas.microsoft.com/office/drawing/2014/main" id="{5477454A-8EDB-7C08-82F5-1DB3DD6BD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290" y="4732384"/>
            <a:ext cx="1692349" cy="169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B6174F-F861-BBED-9F8A-9580F4339434}"/>
              </a:ext>
            </a:extLst>
          </p:cNvPr>
          <p:cNvSpPr txBox="1"/>
          <p:nvPr/>
        </p:nvSpPr>
        <p:spPr>
          <a:xfrm>
            <a:off x="9548037" y="6516373"/>
            <a:ext cx="27494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Bible- the Christian holy book</a:t>
            </a:r>
          </a:p>
        </p:txBody>
      </p:sp>
      <p:pic>
        <p:nvPicPr>
          <p:cNvPr id="3078" name="Picture 6" descr="Image result for noah and the arch">
            <a:extLst>
              <a:ext uri="{FF2B5EF4-FFF2-40B4-BE49-F238E27FC236}">
                <a16:creationId xmlns:a16="http://schemas.microsoft.com/office/drawing/2014/main" id="{16C82F88-FA58-F882-156D-05A2B16E3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188" y="4640746"/>
            <a:ext cx="2441944" cy="161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Gods gift of love to Abraham and Sarah">
            <a:extLst>
              <a:ext uri="{FF2B5EF4-FFF2-40B4-BE49-F238E27FC236}">
                <a16:creationId xmlns:a16="http://schemas.microsoft.com/office/drawing/2014/main" id="{B087009A-9F87-9D33-BCCA-250F953CA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076" y="4777184"/>
            <a:ext cx="2215914" cy="161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2F8CE7-DF8B-87FF-A907-130888333743}"/>
              </a:ext>
            </a:extLst>
          </p:cNvPr>
          <p:cNvSpPr txBox="1"/>
          <p:nvPr/>
        </p:nvSpPr>
        <p:spPr>
          <a:xfrm>
            <a:off x="3297517" y="6304545"/>
            <a:ext cx="15808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Noah and the Ark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E6D821-1396-1916-4CFB-42B8C4BA3E56}"/>
              </a:ext>
            </a:extLst>
          </p:cNvPr>
          <p:cNvSpPr txBox="1"/>
          <p:nvPr/>
        </p:nvSpPr>
        <p:spPr>
          <a:xfrm>
            <a:off x="5532103" y="6458434"/>
            <a:ext cx="19094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Abraham and Sarah</a:t>
            </a:r>
          </a:p>
        </p:txBody>
      </p:sp>
      <p:pic>
        <p:nvPicPr>
          <p:cNvPr id="2050" name="Picture 2" descr="Old Testament 3, Lesson 10: David and Goliath - Seeds of Faith Podcast">
            <a:extLst>
              <a:ext uri="{FF2B5EF4-FFF2-40B4-BE49-F238E27FC236}">
                <a16:creationId xmlns:a16="http://schemas.microsoft.com/office/drawing/2014/main" id="{81A0EF76-D748-86D0-57CB-9033CFE35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343" y="5522210"/>
            <a:ext cx="969373" cy="1312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808A13B-C238-CCE4-66B7-E946981E08D0}"/>
              </a:ext>
            </a:extLst>
          </p:cNvPr>
          <p:cNvSpPr txBox="1"/>
          <p:nvPr/>
        </p:nvSpPr>
        <p:spPr>
          <a:xfrm>
            <a:off x="65575" y="6221772"/>
            <a:ext cx="18394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/>
              <a:t>David and Goliath</a:t>
            </a:r>
          </a:p>
        </p:txBody>
      </p:sp>
    </p:spTree>
    <p:extLst>
      <p:ext uri="{BB962C8B-B14F-4D97-AF65-F5344CB8AC3E}">
        <p14:creationId xmlns:p14="http://schemas.microsoft.com/office/powerpoint/2010/main" val="4041265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>F Kelly</DisplayName>
        <AccountId>167</AccountId>
        <AccountType/>
      </UserInfo>
    </SharedWithUsers>
    <MediaLengthInSeconds xmlns="8b73fee4-4ac8-4f88-ad2e-4ab6413e1b1c" xsi:nil="true"/>
  </documentManagement>
</p:properties>
</file>

<file path=customXml/itemProps1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7296B64-46E8-42F1-94BF-D093539ADF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D770B42-6AB1-4742-A7C9-0033CE9B861B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8b73fee4-4ac8-4f88-ad2e-4ab6413e1b1c"/>
    <ds:schemaRef ds:uri="http://schemas.openxmlformats.org/package/2006/metadata/core-properties"/>
    <ds:schemaRef ds:uri="http://purl.org/dc/terms/"/>
    <ds:schemaRef ds:uri="fbdaa650-8cd8-42f6-940f-8c4192b28714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9714</TotalTime>
  <Words>1116</Words>
  <Application>Microsoft Office PowerPoint</Application>
  <PresentationFormat>Widescreen</PresentationFormat>
  <Paragraphs>149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Aptos</vt:lpstr>
      <vt:lpstr>Aptos Display</vt:lpstr>
      <vt:lpstr>Arial</vt:lpstr>
      <vt:lpstr>Britannic Bold</vt:lpstr>
      <vt:lpstr>Calibri</vt:lpstr>
      <vt:lpstr>Mystical Woods Rough Script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L Beldham</cp:lastModifiedBy>
  <cp:revision>228</cp:revision>
  <cp:lastPrinted>2023-04-27T09:41:41Z</cp:lastPrinted>
  <dcterms:created xsi:type="dcterms:W3CDTF">2023-03-17T10:15:59Z</dcterms:created>
  <dcterms:modified xsi:type="dcterms:W3CDTF">2025-01-13T13:07:54Z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