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2" r:id="rId4"/>
  </p:sldMasterIdLst>
  <p:sldIdLst>
    <p:sldId id="256" r:id="rId5"/>
    <p:sldId id="259" r:id="rId6"/>
    <p:sldId id="260" r:id="rId7"/>
    <p:sldId id="257"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A2C532-0C1C-0A4E-9ED7-3B9D1166ADEF}" v="57" dt="2024-12-02T19:26:37.8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Beldham" userId="S::lbeldham@nottinghamacademy.org::7423f647-d816-4afc-8fbc-03de34d1b66d" providerId="AD" clId="Web-{E448D1AD-31CE-7DC6-D362-A94C20BF78E2}"/>
    <pc:docChg chg="modSld">
      <pc:chgData name="L Beldham" userId="S::lbeldham@nottinghamacademy.org::7423f647-d816-4afc-8fbc-03de34d1b66d" providerId="AD" clId="Web-{E448D1AD-31CE-7DC6-D362-A94C20BF78E2}" dt="2024-11-14T21:17:17.824" v="4"/>
      <pc:docMkLst>
        <pc:docMk/>
      </pc:docMkLst>
      <pc:sldChg chg="modSp">
        <pc:chgData name="L Beldham" userId="S::lbeldham@nottinghamacademy.org::7423f647-d816-4afc-8fbc-03de34d1b66d" providerId="AD" clId="Web-{E448D1AD-31CE-7DC6-D362-A94C20BF78E2}" dt="2024-11-14T21:17:17.824" v="4"/>
        <pc:sldMkLst>
          <pc:docMk/>
          <pc:sldMk cId="2262373343" sldId="259"/>
        </pc:sldMkLst>
        <pc:graphicFrameChg chg="mod modGraphic">
          <ac:chgData name="L Beldham" userId="S::lbeldham@nottinghamacademy.org::7423f647-d816-4afc-8fbc-03de34d1b66d" providerId="AD" clId="Web-{E448D1AD-31CE-7DC6-D362-A94C20BF78E2}" dt="2024-11-14T21:17:17.824" v="4"/>
          <ac:graphicFrameMkLst>
            <pc:docMk/>
            <pc:sldMk cId="2262373343" sldId="259"/>
            <ac:graphicFrameMk id="2" creationId="{C4AF6058-DDD6-C1BE-50F2-2CBF7FE47B07}"/>
          </ac:graphicFrameMkLst>
        </pc:graphicFrameChg>
        <pc:picChg chg="mod">
          <ac:chgData name="L Beldham" userId="S::lbeldham@nottinghamacademy.org::7423f647-d816-4afc-8fbc-03de34d1b66d" providerId="AD" clId="Web-{E448D1AD-31CE-7DC6-D362-A94C20BF78E2}" dt="2024-11-14T21:16:26.932" v="0" actId="14100"/>
          <ac:picMkLst>
            <pc:docMk/>
            <pc:sldMk cId="2262373343" sldId="259"/>
            <ac:picMk id="5" creationId="{38BB9611-92C4-3479-27B5-6EF4206830CC}"/>
          </ac:picMkLst>
        </pc:picChg>
        <pc:picChg chg="mod">
          <ac:chgData name="L Beldham" userId="S::lbeldham@nottinghamacademy.org::7423f647-d816-4afc-8fbc-03de34d1b66d" providerId="AD" clId="Web-{E448D1AD-31CE-7DC6-D362-A94C20BF78E2}" dt="2024-11-14T21:16:56.667" v="1" actId="14100"/>
          <ac:picMkLst>
            <pc:docMk/>
            <pc:sldMk cId="2262373343" sldId="259"/>
            <ac:picMk id="9" creationId="{A107CFDA-8714-EE55-33EB-8233F383BD4C}"/>
          </ac:picMkLst>
        </pc:picChg>
        <pc:picChg chg="mod">
          <ac:chgData name="L Beldham" userId="S::lbeldham@nottinghamacademy.org::7423f647-d816-4afc-8fbc-03de34d1b66d" providerId="AD" clId="Web-{E448D1AD-31CE-7DC6-D362-A94C20BF78E2}" dt="2024-11-14T21:17:02.386" v="2" actId="14100"/>
          <ac:picMkLst>
            <pc:docMk/>
            <pc:sldMk cId="2262373343" sldId="259"/>
            <ac:picMk id="11" creationId="{26CC78C9-1A57-40F0-9322-E11CB9CB7970}"/>
          </ac:picMkLst>
        </pc:picChg>
      </pc:sldChg>
    </pc:docChg>
  </pc:docChgLst>
  <pc:docChgLst>
    <pc:chgData name="G Stripling" userId="S::gstripling@nottinghamacademy.org::38a0dbf3-2ba9-4341-825c-3af9949e3907" providerId="AD" clId="Web-{0516407A-F97B-6851-985F-F9FBE91FC20B}"/>
    <pc:docChg chg="modSld">
      <pc:chgData name="G Stripling" userId="S::gstripling@nottinghamacademy.org::38a0dbf3-2ba9-4341-825c-3af9949e3907" providerId="AD" clId="Web-{0516407A-F97B-6851-985F-F9FBE91FC20B}" dt="2024-04-13T15:15:39.627" v="0"/>
      <pc:docMkLst>
        <pc:docMk/>
      </pc:docMkLst>
      <pc:sldChg chg="modSp">
        <pc:chgData name="G Stripling" userId="S::gstripling@nottinghamacademy.org::38a0dbf3-2ba9-4341-825c-3af9949e3907" providerId="AD" clId="Web-{0516407A-F97B-6851-985F-F9FBE91FC20B}" dt="2024-04-13T15:15:39.627" v="0"/>
        <pc:sldMkLst>
          <pc:docMk/>
          <pc:sldMk cId="621355628" sldId="257"/>
        </pc:sldMkLst>
      </pc:sldChg>
    </pc:docChg>
  </pc:docChgLst>
  <pc:docChgLst>
    <pc:chgData name="L Beldham" userId="S::lbeldham@nottinghamacademy.org::7423f647-d816-4afc-8fbc-03de34d1b66d" providerId="AD" clId="Web-{B4B1AE77-2A91-9679-C94F-5D52C87C5F52}"/>
    <pc:docChg chg="modSld">
      <pc:chgData name="L Beldham" userId="S::lbeldham@nottinghamacademy.org::7423f647-d816-4afc-8fbc-03de34d1b66d" providerId="AD" clId="Web-{B4B1AE77-2A91-9679-C94F-5D52C87C5F52}" dt="2024-11-14T22:03:57.897" v="3"/>
      <pc:docMkLst>
        <pc:docMk/>
      </pc:docMkLst>
      <pc:sldChg chg="modSp">
        <pc:chgData name="L Beldham" userId="S::lbeldham@nottinghamacademy.org::7423f647-d816-4afc-8fbc-03de34d1b66d" providerId="AD" clId="Web-{B4B1AE77-2A91-9679-C94F-5D52C87C5F52}" dt="2024-11-14T22:03:57.897" v="3"/>
        <pc:sldMkLst>
          <pc:docMk/>
          <pc:sldMk cId="621355628" sldId="257"/>
        </pc:sldMkLst>
        <pc:graphicFrameChg chg="mod modGraphic">
          <ac:chgData name="L Beldham" userId="S::lbeldham@nottinghamacademy.org::7423f647-d816-4afc-8fbc-03de34d1b66d" providerId="AD" clId="Web-{B4B1AE77-2A91-9679-C94F-5D52C87C5F52}" dt="2024-11-14T22:03:57.897" v="3"/>
          <ac:graphicFrameMkLst>
            <pc:docMk/>
            <pc:sldMk cId="621355628" sldId="257"/>
            <ac:graphicFrameMk id="14" creationId="{D44A2164-E999-CFDE-14A3-932F98EBE082}"/>
          </ac:graphicFrameMkLst>
        </pc:graphicFrameChg>
      </pc:sldChg>
    </pc:docChg>
  </pc:docChgLst>
  <pc:docChgLst>
    <pc:chgData name="L Beldham" userId="S::lbeldham@nottinghamacademy.org::7423f647-d816-4afc-8fbc-03de34d1b66d" providerId="AD" clId="Web-{AEA2C532-0C1C-0A4E-9ED7-3B9D1166ADEF}"/>
    <pc:docChg chg="modSld">
      <pc:chgData name="L Beldham" userId="S::lbeldham@nottinghamacademy.org::7423f647-d816-4afc-8fbc-03de34d1b66d" providerId="AD" clId="Web-{AEA2C532-0C1C-0A4E-9ED7-3B9D1166ADEF}" dt="2024-12-02T19:26:37.841" v="43" actId="1076"/>
      <pc:docMkLst>
        <pc:docMk/>
      </pc:docMkLst>
      <pc:sldChg chg="modSp">
        <pc:chgData name="L Beldham" userId="S::lbeldham@nottinghamacademy.org::7423f647-d816-4afc-8fbc-03de34d1b66d" providerId="AD" clId="Web-{AEA2C532-0C1C-0A4E-9ED7-3B9D1166ADEF}" dt="2024-12-02T19:26:37.841" v="43" actId="1076"/>
        <pc:sldMkLst>
          <pc:docMk/>
          <pc:sldMk cId="621355628" sldId="257"/>
        </pc:sldMkLst>
        <pc:picChg chg="mod">
          <ac:chgData name="L Beldham" userId="S::lbeldham@nottinghamacademy.org::7423f647-d816-4afc-8fbc-03de34d1b66d" providerId="AD" clId="Web-{AEA2C532-0C1C-0A4E-9ED7-3B9D1166ADEF}" dt="2024-12-02T19:25:51.620" v="39" actId="14100"/>
          <ac:picMkLst>
            <pc:docMk/>
            <pc:sldMk cId="621355628" sldId="257"/>
            <ac:picMk id="19" creationId="{6BFF4D53-1995-F014-31F7-198391463733}"/>
          </ac:picMkLst>
        </pc:picChg>
        <pc:picChg chg="mod">
          <ac:chgData name="L Beldham" userId="S::lbeldham@nottinghamacademy.org::7423f647-d816-4afc-8fbc-03de34d1b66d" providerId="AD" clId="Web-{AEA2C532-0C1C-0A4E-9ED7-3B9D1166ADEF}" dt="2024-12-02T19:26:15.871" v="40" actId="1076"/>
          <ac:picMkLst>
            <pc:docMk/>
            <pc:sldMk cId="621355628" sldId="257"/>
            <ac:picMk id="20" creationId="{7BC028CD-7A22-F72E-00C7-759C50DA8B6C}"/>
          </ac:picMkLst>
        </pc:picChg>
        <pc:picChg chg="mod">
          <ac:chgData name="L Beldham" userId="S::lbeldham@nottinghamacademy.org::7423f647-d816-4afc-8fbc-03de34d1b66d" providerId="AD" clId="Web-{AEA2C532-0C1C-0A4E-9ED7-3B9D1166ADEF}" dt="2024-12-02T19:26:37.841" v="43" actId="1076"/>
          <ac:picMkLst>
            <pc:docMk/>
            <pc:sldMk cId="621355628" sldId="257"/>
            <ac:picMk id="22" creationId="{AAB12B53-0CBE-ADEE-41BE-B973F68E0ECF}"/>
          </ac:picMkLst>
        </pc:picChg>
      </pc:sldChg>
      <pc:sldChg chg="modSp">
        <pc:chgData name="L Beldham" userId="S::lbeldham@nottinghamacademy.org::7423f647-d816-4afc-8fbc-03de34d1b66d" providerId="AD" clId="Web-{AEA2C532-0C1C-0A4E-9ED7-3B9D1166ADEF}" dt="2024-12-02T19:24:03.601" v="38" actId="1076"/>
        <pc:sldMkLst>
          <pc:docMk/>
          <pc:sldMk cId="3933188377" sldId="260"/>
        </pc:sldMkLst>
        <pc:graphicFrameChg chg="mod modGraphic">
          <ac:chgData name="L Beldham" userId="S::lbeldham@nottinghamacademy.org::7423f647-d816-4afc-8fbc-03de34d1b66d" providerId="AD" clId="Web-{AEA2C532-0C1C-0A4E-9ED7-3B9D1166ADEF}" dt="2024-12-02T19:21:41.736" v="37"/>
          <ac:graphicFrameMkLst>
            <pc:docMk/>
            <pc:sldMk cId="3933188377" sldId="260"/>
            <ac:graphicFrameMk id="14" creationId="{D44A2164-E999-CFDE-14A3-932F98EBE082}"/>
          </ac:graphicFrameMkLst>
        </pc:graphicFrameChg>
        <pc:picChg chg="mod">
          <ac:chgData name="L Beldham" userId="S::lbeldham@nottinghamacademy.org::7423f647-d816-4afc-8fbc-03de34d1b66d" providerId="AD" clId="Web-{AEA2C532-0C1C-0A4E-9ED7-3B9D1166ADEF}" dt="2024-12-02T19:14:13.704" v="25" actId="1076"/>
          <ac:picMkLst>
            <pc:docMk/>
            <pc:sldMk cId="3933188377" sldId="260"/>
            <ac:picMk id="5" creationId="{72705B63-E63A-C9A5-2525-64C4B577C943}"/>
          </ac:picMkLst>
        </pc:picChg>
        <pc:picChg chg="mod">
          <ac:chgData name="L Beldham" userId="S::lbeldham@nottinghamacademy.org::7423f647-d816-4afc-8fbc-03de34d1b66d" providerId="AD" clId="Web-{AEA2C532-0C1C-0A4E-9ED7-3B9D1166ADEF}" dt="2024-12-02T19:21:32.689" v="33" actId="1076"/>
          <ac:picMkLst>
            <pc:docMk/>
            <pc:sldMk cId="3933188377" sldId="260"/>
            <ac:picMk id="7" creationId="{7C0F3E15-9859-F214-972D-EFBEC1E5F90A}"/>
          </ac:picMkLst>
        </pc:picChg>
        <pc:picChg chg="mod">
          <ac:chgData name="L Beldham" userId="S::lbeldham@nottinghamacademy.org::7423f647-d816-4afc-8fbc-03de34d1b66d" providerId="AD" clId="Web-{AEA2C532-0C1C-0A4E-9ED7-3B9D1166ADEF}" dt="2024-12-02T19:21:35.158" v="34" actId="1076"/>
          <ac:picMkLst>
            <pc:docMk/>
            <pc:sldMk cId="3933188377" sldId="260"/>
            <ac:picMk id="10" creationId="{B96B92F6-3365-2D4F-5E92-29C2BBE27CD9}"/>
          </ac:picMkLst>
        </pc:picChg>
        <pc:picChg chg="mod">
          <ac:chgData name="L Beldham" userId="S::lbeldham@nottinghamacademy.org::7423f647-d816-4afc-8fbc-03de34d1b66d" providerId="AD" clId="Web-{AEA2C532-0C1C-0A4E-9ED7-3B9D1166ADEF}" dt="2024-12-02T19:24:03.601" v="38" actId="1076"/>
          <ac:picMkLst>
            <pc:docMk/>
            <pc:sldMk cId="3933188377" sldId="260"/>
            <ac:picMk id="13" creationId="{B924CB90-84FA-3FEA-C6C5-DF802920D2C8}"/>
          </ac:picMkLst>
        </pc:picChg>
      </pc:sldChg>
    </pc:docChg>
  </pc:docChgLst>
  <pc:docChgLst>
    <pc:chgData name="L Beldham" userId="7423f647-d816-4afc-8fbc-03de34d1b66d" providerId="ADAL" clId="{EC13395A-C753-47E0-9D8C-3E39AB6A7896}"/>
    <pc:docChg chg="custSel modSld">
      <pc:chgData name="L Beldham" userId="7423f647-d816-4afc-8fbc-03de34d1b66d" providerId="ADAL" clId="{EC13395A-C753-47E0-9D8C-3E39AB6A7896}" dt="2024-11-14T22:05:26.028" v="476" actId="1076"/>
      <pc:docMkLst>
        <pc:docMk/>
      </pc:docMkLst>
      <pc:sldChg chg="modSp mod">
        <pc:chgData name="L Beldham" userId="7423f647-d816-4afc-8fbc-03de34d1b66d" providerId="ADAL" clId="{EC13395A-C753-47E0-9D8C-3E39AB6A7896}" dt="2024-11-14T22:05:26.028" v="476" actId="1076"/>
        <pc:sldMkLst>
          <pc:docMk/>
          <pc:sldMk cId="621355628" sldId="257"/>
        </pc:sldMkLst>
        <pc:graphicFrameChg chg="modGraphic">
          <ac:chgData name="L Beldham" userId="7423f647-d816-4afc-8fbc-03de34d1b66d" providerId="ADAL" clId="{EC13395A-C753-47E0-9D8C-3E39AB6A7896}" dt="2024-11-14T21:57:29.456" v="463" actId="20577"/>
          <ac:graphicFrameMkLst>
            <pc:docMk/>
            <pc:sldMk cId="621355628" sldId="257"/>
            <ac:graphicFrameMk id="2" creationId="{C4AF6058-DDD6-C1BE-50F2-2CBF7FE47B07}"/>
          </ac:graphicFrameMkLst>
        </pc:graphicFrameChg>
        <pc:graphicFrameChg chg="mod modGraphic">
          <ac:chgData name="L Beldham" userId="7423f647-d816-4afc-8fbc-03de34d1b66d" providerId="ADAL" clId="{EC13395A-C753-47E0-9D8C-3E39AB6A7896}" dt="2024-11-14T22:05:04.063" v="469" actId="1076"/>
          <ac:graphicFrameMkLst>
            <pc:docMk/>
            <pc:sldMk cId="621355628" sldId="257"/>
            <ac:graphicFrameMk id="14" creationId="{D44A2164-E999-CFDE-14A3-932F98EBE082}"/>
          </ac:graphicFrameMkLst>
        </pc:graphicFrameChg>
        <pc:picChg chg="mod">
          <ac:chgData name="L Beldham" userId="7423f647-d816-4afc-8fbc-03de34d1b66d" providerId="ADAL" clId="{EC13395A-C753-47E0-9D8C-3E39AB6A7896}" dt="2024-11-14T22:05:06.420" v="470" actId="1076"/>
          <ac:picMkLst>
            <pc:docMk/>
            <pc:sldMk cId="621355628" sldId="257"/>
            <ac:picMk id="19" creationId="{6BFF4D53-1995-F014-31F7-198391463733}"/>
          </ac:picMkLst>
        </pc:picChg>
        <pc:picChg chg="mod">
          <ac:chgData name="L Beldham" userId="7423f647-d816-4afc-8fbc-03de34d1b66d" providerId="ADAL" clId="{EC13395A-C753-47E0-9D8C-3E39AB6A7896}" dt="2024-11-14T22:05:08.869" v="471" actId="1076"/>
          <ac:picMkLst>
            <pc:docMk/>
            <pc:sldMk cId="621355628" sldId="257"/>
            <ac:picMk id="20" creationId="{7BC028CD-7A22-F72E-00C7-759C50DA8B6C}"/>
          </ac:picMkLst>
        </pc:picChg>
        <pc:picChg chg="mod">
          <ac:chgData name="L Beldham" userId="7423f647-d816-4afc-8fbc-03de34d1b66d" providerId="ADAL" clId="{EC13395A-C753-47E0-9D8C-3E39AB6A7896}" dt="2024-11-14T22:05:12.132" v="472" actId="1076"/>
          <ac:picMkLst>
            <pc:docMk/>
            <pc:sldMk cId="621355628" sldId="257"/>
            <ac:picMk id="22" creationId="{AAB12B53-0CBE-ADEE-41BE-B973F68E0ECF}"/>
          </ac:picMkLst>
        </pc:picChg>
        <pc:picChg chg="mod">
          <ac:chgData name="L Beldham" userId="7423f647-d816-4afc-8fbc-03de34d1b66d" providerId="ADAL" clId="{EC13395A-C753-47E0-9D8C-3E39AB6A7896}" dt="2024-11-14T22:05:26.028" v="476" actId="1076"/>
          <ac:picMkLst>
            <pc:docMk/>
            <pc:sldMk cId="621355628" sldId="257"/>
            <ac:picMk id="1026" creationId="{F0C20C23-D502-6259-6673-94FC8E2A9E5E}"/>
          </ac:picMkLst>
        </pc:picChg>
        <pc:picChg chg="mod">
          <ac:chgData name="L Beldham" userId="7423f647-d816-4afc-8fbc-03de34d1b66d" providerId="ADAL" clId="{EC13395A-C753-47E0-9D8C-3E39AB6A7896}" dt="2024-11-14T22:05:14.467" v="473" actId="1076"/>
          <ac:picMkLst>
            <pc:docMk/>
            <pc:sldMk cId="621355628" sldId="257"/>
            <ac:picMk id="1028" creationId="{CE74D368-0A19-26BA-CD4F-78FBFAD790A5}"/>
          </ac:picMkLst>
        </pc:picChg>
        <pc:picChg chg="mod">
          <ac:chgData name="L Beldham" userId="7423f647-d816-4afc-8fbc-03de34d1b66d" providerId="ADAL" clId="{EC13395A-C753-47E0-9D8C-3E39AB6A7896}" dt="2024-11-14T22:05:20.751" v="474" actId="1076"/>
          <ac:picMkLst>
            <pc:docMk/>
            <pc:sldMk cId="621355628" sldId="257"/>
            <ac:picMk id="1030" creationId="{1444C3AB-EADA-88E8-DFB1-CE3CDEC76196}"/>
          </ac:picMkLst>
        </pc:picChg>
      </pc:sldChg>
      <pc:sldChg chg="addSp delSp modSp mod">
        <pc:chgData name="L Beldham" userId="7423f647-d816-4afc-8fbc-03de34d1b66d" providerId="ADAL" clId="{EC13395A-C753-47E0-9D8C-3E39AB6A7896}" dt="2024-11-14T21:39:44.909" v="275" actId="1076"/>
        <pc:sldMkLst>
          <pc:docMk/>
          <pc:sldMk cId="2262373343" sldId="259"/>
        </pc:sldMkLst>
        <pc:grpChg chg="mod">
          <ac:chgData name="L Beldham" userId="7423f647-d816-4afc-8fbc-03de34d1b66d" providerId="ADAL" clId="{EC13395A-C753-47E0-9D8C-3E39AB6A7896}" dt="2024-11-14T21:29:30.865" v="99" actId="1076"/>
          <ac:grpSpMkLst>
            <pc:docMk/>
            <pc:sldMk cId="2262373343" sldId="259"/>
            <ac:grpSpMk id="17" creationId="{DD3339D9-D2AC-A63D-736D-BE56EF4C6416}"/>
          </ac:grpSpMkLst>
        </pc:grpChg>
        <pc:graphicFrameChg chg="modGraphic">
          <ac:chgData name="L Beldham" userId="7423f647-d816-4afc-8fbc-03de34d1b66d" providerId="ADAL" clId="{EC13395A-C753-47E0-9D8C-3E39AB6A7896}" dt="2024-11-14T21:22:36.620" v="19" actId="14100"/>
          <ac:graphicFrameMkLst>
            <pc:docMk/>
            <pc:sldMk cId="2262373343" sldId="259"/>
            <ac:graphicFrameMk id="2" creationId="{C4AF6058-DDD6-C1BE-50F2-2CBF7FE47B07}"/>
          </ac:graphicFrameMkLst>
        </pc:graphicFrameChg>
        <pc:graphicFrameChg chg="mod modGraphic">
          <ac:chgData name="L Beldham" userId="7423f647-d816-4afc-8fbc-03de34d1b66d" providerId="ADAL" clId="{EC13395A-C753-47E0-9D8C-3E39AB6A7896}" dt="2024-11-14T21:37:56.041" v="259" actId="20577"/>
          <ac:graphicFrameMkLst>
            <pc:docMk/>
            <pc:sldMk cId="2262373343" sldId="259"/>
            <ac:graphicFrameMk id="14" creationId="{D44A2164-E999-CFDE-14A3-932F98EBE082}"/>
          </ac:graphicFrameMkLst>
        </pc:graphicFrameChg>
        <pc:picChg chg="mod">
          <ac:chgData name="L Beldham" userId="7423f647-d816-4afc-8fbc-03de34d1b66d" providerId="ADAL" clId="{EC13395A-C753-47E0-9D8C-3E39AB6A7896}" dt="2024-11-14T21:27:49.460" v="84" actId="14100"/>
          <ac:picMkLst>
            <pc:docMk/>
            <pc:sldMk cId="2262373343" sldId="259"/>
            <ac:picMk id="4" creationId="{E898A80F-0941-4585-A8F0-740E15A748A9}"/>
          </ac:picMkLst>
        </pc:picChg>
        <pc:picChg chg="mod">
          <ac:chgData name="L Beldham" userId="7423f647-d816-4afc-8fbc-03de34d1b66d" providerId="ADAL" clId="{EC13395A-C753-47E0-9D8C-3E39AB6A7896}" dt="2024-11-14T21:22:53.394" v="23" actId="14100"/>
          <ac:picMkLst>
            <pc:docMk/>
            <pc:sldMk cId="2262373343" sldId="259"/>
            <ac:picMk id="5" creationId="{38BB9611-92C4-3479-27B5-6EF4206830CC}"/>
          </ac:picMkLst>
        </pc:picChg>
        <pc:picChg chg="mod">
          <ac:chgData name="L Beldham" userId="7423f647-d816-4afc-8fbc-03de34d1b66d" providerId="ADAL" clId="{EC13395A-C753-47E0-9D8C-3E39AB6A7896}" dt="2024-11-14T21:27:20.152" v="76" actId="1076"/>
          <ac:picMkLst>
            <pc:docMk/>
            <pc:sldMk cId="2262373343" sldId="259"/>
            <ac:picMk id="8" creationId="{5F677325-C7AF-38C2-C2DC-B57749B056B4}"/>
          </ac:picMkLst>
        </pc:picChg>
        <pc:picChg chg="mod">
          <ac:chgData name="L Beldham" userId="7423f647-d816-4afc-8fbc-03de34d1b66d" providerId="ADAL" clId="{EC13395A-C753-47E0-9D8C-3E39AB6A7896}" dt="2024-11-14T21:23:45.969" v="55" actId="1076"/>
          <ac:picMkLst>
            <pc:docMk/>
            <pc:sldMk cId="2262373343" sldId="259"/>
            <ac:picMk id="9" creationId="{A107CFDA-8714-EE55-33EB-8233F383BD4C}"/>
          </ac:picMkLst>
        </pc:picChg>
        <pc:picChg chg="mod">
          <ac:chgData name="L Beldham" userId="7423f647-d816-4afc-8fbc-03de34d1b66d" providerId="ADAL" clId="{EC13395A-C753-47E0-9D8C-3E39AB6A7896}" dt="2024-11-14T21:27:34.602" v="80" actId="1076"/>
          <ac:picMkLst>
            <pc:docMk/>
            <pc:sldMk cId="2262373343" sldId="259"/>
            <ac:picMk id="10" creationId="{E385CE2B-5179-5DF7-8D85-37A3B2D79912}"/>
          </ac:picMkLst>
        </pc:picChg>
        <pc:picChg chg="del mod">
          <ac:chgData name="L Beldham" userId="7423f647-d816-4afc-8fbc-03de34d1b66d" providerId="ADAL" clId="{EC13395A-C753-47E0-9D8C-3E39AB6A7896}" dt="2024-11-14T21:23:57.152" v="59" actId="478"/>
          <ac:picMkLst>
            <pc:docMk/>
            <pc:sldMk cId="2262373343" sldId="259"/>
            <ac:picMk id="11" creationId="{26CC78C9-1A57-40F0-9322-E11CB9CB7970}"/>
          </ac:picMkLst>
        </pc:picChg>
        <pc:picChg chg="mod">
          <ac:chgData name="L Beldham" userId="7423f647-d816-4afc-8fbc-03de34d1b66d" providerId="ADAL" clId="{EC13395A-C753-47E0-9D8C-3E39AB6A7896}" dt="2024-11-14T21:32:05.309" v="121" actId="14100"/>
          <ac:picMkLst>
            <pc:docMk/>
            <pc:sldMk cId="2262373343" sldId="259"/>
            <ac:picMk id="15" creationId="{5508FE25-20B8-3058-B2CF-B68031F62595}"/>
          </ac:picMkLst>
        </pc:picChg>
        <pc:picChg chg="mod">
          <ac:chgData name="L Beldham" userId="7423f647-d816-4afc-8fbc-03de34d1b66d" providerId="ADAL" clId="{EC13395A-C753-47E0-9D8C-3E39AB6A7896}" dt="2024-11-14T21:38:13.139" v="264" actId="1076"/>
          <ac:picMkLst>
            <pc:docMk/>
            <pc:sldMk cId="2262373343" sldId="259"/>
            <ac:picMk id="16" creationId="{E5E62417-DCFA-E4F1-EFAC-16EAEE786473}"/>
          </ac:picMkLst>
        </pc:picChg>
        <pc:picChg chg="mod">
          <ac:chgData name="L Beldham" userId="7423f647-d816-4afc-8fbc-03de34d1b66d" providerId="ADAL" clId="{EC13395A-C753-47E0-9D8C-3E39AB6A7896}" dt="2024-11-14T21:37:59.972" v="260" actId="1076"/>
          <ac:picMkLst>
            <pc:docMk/>
            <pc:sldMk cId="2262373343" sldId="259"/>
            <ac:picMk id="18" creationId="{6008FB50-BB8D-9E5F-6F15-C3C2EDCEE81D}"/>
          </ac:picMkLst>
        </pc:picChg>
        <pc:picChg chg="add mod">
          <ac:chgData name="L Beldham" userId="7423f647-d816-4afc-8fbc-03de34d1b66d" providerId="ADAL" clId="{EC13395A-C753-47E0-9D8C-3E39AB6A7896}" dt="2024-11-14T21:25:07.064" v="64" actId="14100"/>
          <ac:picMkLst>
            <pc:docMk/>
            <pc:sldMk cId="2262373343" sldId="259"/>
            <ac:picMk id="20" creationId="{4ED15A00-BF1F-9A60-2B0E-3F43E5D6742B}"/>
          </ac:picMkLst>
        </pc:picChg>
        <pc:picChg chg="add mod">
          <ac:chgData name="L Beldham" userId="7423f647-d816-4afc-8fbc-03de34d1b66d" providerId="ADAL" clId="{EC13395A-C753-47E0-9D8C-3E39AB6A7896}" dt="2024-11-14T21:38:53.522" v="267" actId="1076"/>
          <ac:picMkLst>
            <pc:docMk/>
            <pc:sldMk cId="2262373343" sldId="259"/>
            <ac:picMk id="22" creationId="{65D71433-4B44-60EE-3EDB-E33B46A402D6}"/>
          </ac:picMkLst>
        </pc:picChg>
        <pc:picChg chg="add mod">
          <ac:chgData name="L Beldham" userId="7423f647-d816-4afc-8fbc-03de34d1b66d" providerId="ADAL" clId="{EC13395A-C753-47E0-9D8C-3E39AB6A7896}" dt="2024-11-14T21:39:01.110" v="269" actId="1076"/>
          <ac:picMkLst>
            <pc:docMk/>
            <pc:sldMk cId="2262373343" sldId="259"/>
            <ac:picMk id="23" creationId="{C5B61A27-7C6E-3127-D495-1B1E8E481E3C}"/>
          </ac:picMkLst>
        </pc:picChg>
        <pc:picChg chg="add mod">
          <ac:chgData name="L Beldham" userId="7423f647-d816-4afc-8fbc-03de34d1b66d" providerId="ADAL" clId="{EC13395A-C753-47E0-9D8C-3E39AB6A7896}" dt="2024-11-14T21:39:32.264" v="273" actId="14100"/>
          <ac:picMkLst>
            <pc:docMk/>
            <pc:sldMk cId="2262373343" sldId="259"/>
            <ac:picMk id="25" creationId="{C004392D-013E-90F4-8F25-DC57499DF221}"/>
          </ac:picMkLst>
        </pc:picChg>
        <pc:picChg chg="add mod">
          <ac:chgData name="L Beldham" userId="7423f647-d816-4afc-8fbc-03de34d1b66d" providerId="ADAL" clId="{EC13395A-C753-47E0-9D8C-3E39AB6A7896}" dt="2024-11-14T21:39:44.909" v="275" actId="1076"/>
          <ac:picMkLst>
            <pc:docMk/>
            <pc:sldMk cId="2262373343" sldId="259"/>
            <ac:picMk id="26" creationId="{B9F897E6-ACB2-3719-9926-F8CF272CDBF4}"/>
          </ac:picMkLst>
        </pc:picChg>
        <pc:picChg chg="add mod">
          <ac:chgData name="L Beldham" userId="7423f647-d816-4afc-8fbc-03de34d1b66d" providerId="ADAL" clId="{EC13395A-C753-47E0-9D8C-3E39AB6A7896}" dt="2024-11-14T21:29:21.530" v="96" actId="1076"/>
          <ac:picMkLst>
            <pc:docMk/>
            <pc:sldMk cId="2262373343" sldId="259"/>
            <ac:picMk id="1026" creationId="{F999D7A6-D331-9541-B3B4-E585118D38CF}"/>
          </ac:picMkLst>
        </pc:picChg>
        <pc:picChg chg="add mod">
          <ac:chgData name="L Beldham" userId="7423f647-d816-4afc-8fbc-03de34d1b66d" providerId="ADAL" clId="{EC13395A-C753-47E0-9D8C-3E39AB6A7896}" dt="2024-11-14T21:29:19.174" v="95" actId="1076"/>
          <ac:picMkLst>
            <pc:docMk/>
            <pc:sldMk cId="2262373343" sldId="259"/>
            <ac:picMk id="1028" creationId="{B44966F0-C4EA-ACF6-7C3F-B6573193FA47}"/>
          </ac:picMkLst>
        </pc:picChg>
        <pc:picChg chg="add mod">
          <ac:chgData name="L Beldham" userId="7423f647-d816-4afc-8fbc-03de34d1b66d" providerId="ADAL" clId="{EC13395A-C753-47E0-9D8C-3E39AB6A7896}" dt="2024-11-14T21:29:26.537" v="98" actId="14100"/>
          <ac:picMkLst>
            <pc:docMk/>
            <pc:sldMk cId="2262373343" sldId="259"/>
            <ac:picMk id="1030" creationId="{825F8672-CB8B-335F-7F85-39ED225EE718}"/>
          </ac:picMkLst>
        </pc:picChg>
      </pc:sldChg>
      <pc:sldChg chg="modSp mod">
        <pc:chgData name="L Beldham" userId="7423f647-d816-4afc-8fbc-03de34d1b66d" providerId="ADAL" clId="{EC13395A-C753-47E0-9D8C-3E39AB6A7896}" dt="2024-11-14T21:47:18.256" v="350" actId="14100"/>
        <pc:sldMkLst>
          <pc:docMk/>
          <pc:sldMk cId="3933188377" sldId="260"/>
        </pc:sldMkLst>
        <pc:graphicFrameChg chg="mod modGraphic">
          <ac:chgData name="L Beldham" userId="7423f647-d816-4afc-8fbc-03de34d1b66d" providerId="ADAL" clId="{EC13395A-C753-47E0-9D8C-3E39AB6A7896}" dt="2024-11-14T21:41:38.939" v="308" actId="14100"/>
          <ac:graphicFrameMkLst>
            <pc:docMk/>
            <pc:sldMk cId="3933188377" sldId="260"/>
            <ac:graphicFrameMk id="2" creationId="{C4AF6058-DDD6-C1BE-50F2-2CBF7FE47B07}"/>
          </ac:graphicFrameMkLst>
        </pc:graphicFrameChg>
        <pc:graphicFrameChg chg="modGraphic">
          <ac:chgData name="L Beldham" userId="7423f647-d816-4afc-8fbc-03de34d1b66d" providerId="ADAL" clId="{EC13395A-C753-47E0-9D8C-3E39AB6A7896}" dt="2024-11-14T21:45:51.549" v="342" actId="113"/>
          <ac:graphicFrameMkLst>
            <pc:docMk/>
            <pc:sldMk cId="3933188377" sldId="260"/>
            <ac:graphicFrameMk id="12" creationId="{10982FD2-2C32-E804-B331-0F0FC65E6E08}"/>
          </ac:graphicFrameMkLst>
        </pc:graphicFrameChg>
        <pc:graphicFrameChg chg="mod modGraphic">
          <ac:chgData name="L Beldham" userId="7423f647-d816-4afc-8fbc-03de34d1b66d" providerId="ADAL" clId="{EC13395A-C753-47E0-9D8C-3E39AB6A7896}" dt="2024-11-14T21:46:44.501" v="348" actId="20577"/>
          <ac:graphicFrameMkLst>
            <pc:docMk/>
            <pc:sldMk cId="3933188377" sldId="260"/>
            <ac:graphicFrameMk id="14" creationId="{D44A2164-E999-CFDE-14A3-932F98EBE082}"/>
          </ac:graphicFrameMkLst>
        </pc:graphicFrameChg>
        <pc:picChg chg="mod">
          <ac:chgData name="L Beldham" userId="7423f647-d816-4afc-8fbc-03de34d1b66d" providerId="ADAL" clId="{EC13395A-C753-47E0-9D8C-3E39AB6A7896}" dt="2024-11-14T21:43:33.215" v="329" actId="1076"/>
          <ac:picMkLst>
            <pc:docMk/>
            <pc:sldMk cId="3933188377" sldId="260"/>
            <ac:picMk id="5" creationId="{72705B63-E63A-C9A5-2525-64C4B577C943}"/>
          </ac:picMkLst>
        </pc:picChg>
        <pc:picChg chg="mod">
          <ac:chgData name="L Beldham" userId="7423f647-d816-4afc-8fbc-03de34d1b66d" providerId="ADAL" clId="{EC13395A-C753-47E0-9D8C-3E39AB6A7896}" dt="2024-11-14T21:43:21.996" v="328" actId="1076"/>
          <ac:picMkLst>
            <pc:docMk/>
            <pc:sldMk cId="3933188377" sldId="260"/>
            <ac:picMk id="7" creationId="{7C0F3E15-9859-F214-972D-EFBEC1E5F90A}"/>
          </ac:picMkLst>
        </pc:picChg>
        <pc:picChg chg="mod">
          <ac:chgData name="L Beldham" userId="7423f647-d816-4afc-8fbc-03de34d1b66d" providerId="ADAL" clId="{EC13395A-C753-47E0-9D8C-3E39AB6A7896}" dt="2024-11-14T21:47:18.256" v="350" actId="14100"/>
          <ac:picMkLst>
            <pc:docMk/>
            <pc:sldMk cId="3933188377" sldId="260"/>
            <ac:picMk id="8" creationId="{B1147420-2488-803C-5395-ED6AA9FB0AC9}"/>
          </ac:picMkLst>
        </pc:picChg>
        <pc:picChg chg="mod">
          <ac:chgData name="L Beldham" userId="7423f647-d816-4afc-8fbc-03de34d1b66d" providerId="ADAL" clId="{EC13395A-C753-47E0-9D8C-3E39AB6A7896}" dt="2024-11-14T21:47:04.489" v="349" actId="14100"/>
          <ac:picMkLst>
            <pc:docMk/>
            <pc:sldMk cId="3933188377" sldId="260"/>
            <ac:picMk id="9" creationId="{2B3E0379-3BB2-8E93-79C7-DE8638A833E8}"/>
          </ac:picMkLst>
        </pc:picChg>
        <pc:picChg chg="mod">
          <ac:chgData name="L Beldham" userId="7423f647-d816-4afc-8fbc-03de34d1b66d" providerId="ADAL" clId="{EC13395A-C753-47E0-9D8C-3E39AB6A7896}" dt="2024-11-14T21:44:20.129" v="331" actId="1076"/>
          <ac:picMkLst>
            <pc:docMk/>
            <pc:sldMk cId="3933188377" sldId="260"/>
            <ac:picMk id="10" creationId="{B96B92F6-3365-2D4F-5E92-29C2BBE27CD9}"/>
          </ac:picMkLst>
        </pc:picChg>
        <pc:picChg chg="mod">
          <ac:chgData name="L Beldham" userId="7423f647-d816-4afc-8fbc-03de34d1b66d" providerId="ADAL" clId="{EC13395A-C753-47E0-9D8C-3E39AB6A7896}" dt="2024-11-14T21:41:52.810" v="312" actId="1076"/>
          <ac:picMkLst>
            <pc:docMk/>
            <pc:sldMk cId="3933188377" sldId="260"/>
            <ac:picMk id="11" creationId="{74F2052C-4B98-2E47-5A07-27E719AEFA68}"/>
          </ac:picMkLst>
        </pc:picChg>
        <pc:picChg chg="mod">
          <ac:chgData name="L Beldham" userId="7423f647-d816-4afc-8fbc-03de34d1b66d" providerId="ADAL" clId="{EC13395A-C753-47E0-9D8C-3E39AB6A7896}" dt="2024-11-14T21:42:59.532" v="321" actId="14100"/>
          <ac:picMkLst>
            <pc:docMk/>
            <pc:sldMk cId="3933188377" sldId="260"/>
            <ac:picMk id="13" creationId="{B924CB90-84FA-3FEA-C6C5-DF802920D2C8}"/>
          </ac:picMkLst>
        </pc:picChg>
        <pc:picChg chg="mod">
          <ac:chgData name="L Beldham" userId="7423f647-d816-4afc-8fbc-03de34d1b66d" providerId="ADAL" clId="{EC13395A-C753-47E0-9D8C-3E39AB6A7896}" dt="2024-11-14T21:41:50.161" v="311" actId="14100"/>
          <ac:picMkLst>
            <pc:docMk/>
            <pc:sldMk cId="3933188377" sldId="260"/>
            <ac:picMk id="16" creationId="{52C57698-3D6E-D271-336E-75E1AB4C4358}"/>
          </ac:picMkLst>
        </pc:picChg>
      </pc:sldChg>
    </pc:docChg>
  </pc:docChgLst>
  <pc:docChgLst>
    <pc:chgData name="V Lawson" userId="e36605a4-19d8-4bb9-aa63-36f88582cad8" providerId="ADAL" clId="{F408B5CB-FC98-4623-BEE8-197D44A87C34}"/>
    <pc:docChg chg="undo custSel addSld delSld modSld modMainMaster">
      <pc:chgData name="V Lawson" userId="e36605a4-19d8-4bb9-aa63-36f88582cad8" providerId="ADAL" clId="{F408B5CB-FC98-4623-BEE8-197D44A87C34}" dt="2024-11-14T11:32:28.705" v="318" actId="478"/>
      <pc:docMkLst>
        <pc:docMk/>
      </pc:docMkLst>
      <pc:sldChg chg="setBg">
        <pc:chgData name="V Lawson" userId="e36605a4-19d8-4bb9-aa63-36f88582cad8" providerId="ADAL" clId="{F408B5CB-FC98-4623-BEE8-197D44A87C34}" dt="2024-11-14T10:50:49.171" v="0"/>
        <pc:sldMkLst>
          <pc:docMk/>
          <pc:sldMk cId="2994806505" sldId="256"/>
        </pc:sldMkLst>
      </pc:sldChg>
      <pc:sldChg chg="addSp delSp modSp mod">
        <pc:chgData name="V Lawson" userId="e36605a4-19d8-4bb9-aa63-36f88582cad8" providerId="ADAL" clId="{F408B5CB-FC98-4623-BEE8-197D44A87C34}" dt="2024-11-14T11:32:28.705" v="318" actId="478"/>
        <pc:sldMkLst>
          <pc:docMk/>
          <pc:sldMk cId="621355628" sldId="257"/>
        </pc:sldMkLst>
        <pc:spChg chg="mod">
          <ac:chgData name="V Lawson" userId="e36605a4-19d8-4bb9-aa63-36f88582cad8" providerId="ADAL" clId="{F408B5CB-FC98-4623-BEE8-197D44A87C34}" dt="2024-11-14T11:26:56.830" v="268" actId="1076"/>
          <ac:spMkLst>
            <pc:docMk/>
            <pc:sldMk cId="621355628" sldId="257"/>
            <ac:spMk id="6" creationId="{9F6E11C7-7CE2-9B4E-8FFC-9D3CD504D062}"/>
          </ac:spMkLst>
        </pc:spChg>
        <pc:graphicFrameChg chg="mod modGraphic">
          <ac:chgData name="V Lawson" userId="e36605a4-19d8-4bb9-aa63-36f88582cad8" providerId="ADAL" clId="{F408B5CB-FC98-4623-BEE8-197D44A87C34}" dt="2024-11-14T11:27:11.100" v="272" actId="14734"/>
          <ac:graphicFrameMkLst>
            <pc:docMk/>
            <pc:sldMk cId="621355628" sldId="257"/>
            <ac:graphicFrameMk id="2" creationId="{C4AF6058-DDD6-C1BE-50F2-2CBF7FE47B07}"/>
          </ac:graphicFrameMkLst>
        </pc:graphicFrameChg>
        <pc:graphicFrameChg chg="mod modGraphic">
          <ac:chgData name="V Lawson" userId="e36605a4-19d8-4bb9-aa63-36f88582cad8" providerId="ADAL" clId="{F408B5CB-FC98-4623-BEE8-197D44A87C34}" dt="2024-11-14T11:27:35.390" v="278" actId="14100"/>
          <ac:graphicFrameMkLst>
            <pc:docMk/>
            <pc:sldMk cId="621355628" sldId="257"/>
            <ac:graphicFrameMk id="12" creationId="{10982FD2-2C32-E804-B331-0F0FC65E6E08}"/>
          </ac:graphicFrameMkLst>
        </pc:graphicFrameChg>
        <pc:graphicFrameChg chg="mod modGraphic">
          <ac:chgData name="V Lawson" userId="e36605a4-19d8-4bb9-aa63-36f88582cad8" providerId="ADAL" clId="{F408B5CB-FC98-4623-BEE8-197D44A87C34}" dt="2024-11-14T11:32:22.655" v="315" actId="20577"/>
          <ac:graphicFrameMkLst>
            <pc:docMk/>
            <pc:sldMk cId="621355628" sldId="257"/>
            <ac:graphicFrameMk id="14" creationId="{D44A2164-E999-CFDE-14A3-932F98EBE082}"/>
          </ac:graphicFrameMkLst>
        </pc:graphicFrameChg>
        <pc:picChg chg="del mod">
          <ac:chgData name="V Lawson" userId="e36605a4-19d8-4bb9-aa63-36f88582cad8" providerId="ADAL" clId="{F408B5CB-FC98-4623-BEE8-197D44A87C34}" dt="2024-11-14T11:32:28.705" v="318" actId="478"/>
          <ac:picMkLst>
            <pc:docMk/>
            <pc:sldMk cId="621355628" sldId="257"/>
            <ac:picMk id="3" creationId="{4871C714-04C3-6BEE-72E3-270730642B9C}"/>
          </ac:picMkLst>
        </pc:picChg>
        <pc:picChg chg="add del mod">
          <ac:chgData name="V Lawson" userId="e36605a4-19d8-4bb9-aa63-36f88582cad8" providerId="ADAL" clId="{F408B5CB-FC98-4623-BEE8-197D44A87C34}" dt="2024-11-14T11:08:24.750" v="37" actId="21"/>
          <ac:picMkLst>
            <pc:docMk/>
            <pc:sldMk cId="621355628" sldId="257"/>
            <ac:picMk id="5" creationId="{38BB9611-92C4-3479-27B5-6EF4206830CC}"/>
          </ac:picMkLst>
        </pc:picChg>
        <pc:picChg chg="add del mod">
          <ac:chgData name="V Lawson" userId="e36605a4-19d8-4bb9-aa63-36f88582cad8" providerId="ADAL" clId="{F408B5CB-FC98-4623-BEE8-197D44A87C34}" dt="2024-11-14T11:08:24.750" v="37" actId="21"/>
          <ac:picMkLst>
            <pc:docMk/>
            <pc:sldMk cId="621355628" sldId="257"/>
            <ac:picMk id="8" creationId="{A107CFDA-8714-EE55-33EB-8233F383BD4C}"/>
          </ac:picMkLst>
        </pc:picChg>
        <pc:picChg chg="add del mod">
          <ac:chgData name="V Lawson" userId="e36605a4-19d8-4bb9-aa63-36f88582cad8" providerId="ADAL" clId="{F408B5CB-FC98-4623-BEE8-197D44A87C34}" dt="2024-11-14T11:08:24.750" v="37" actId="21"/>
          <ac:picMkLst>
            <pc:docMk/>
            <pc:sldMk cId="621355628" sldId="257"/>
            <ac:picMk id="10" creationId="{26CC78C9-1A57-40F0-9322-E11CB9CB7970}"/>
          </ac:picMkLst>
        </pc:picChg>
        <pc:picChg chg="add del mod">
          <ac:chgData name="V Lawson" userId="e36605a4-19d8-4bb9-aa63-36f88582cad8" providerId="ADAL" clId="{F408B5CB-FC98-4623-BEE8-197D44A87C34}" dt="2024-11-14T11:08:24.750" v="37" actId="21"/>
          <ac:picMkLst>
            <pc:docMk/>
            <pc:sldMk cId="621355628" sldId="257"/>
            <ac:picMk id="13" creationId="{5508FE25-20B8-3058-B2CF-B68031F62595}"/>
          </ac:picMkLst>
        </pc:picChg>
        <pc:picChg chg="add del mod">
          <ac:chgData name="V Lawson" userId="e36605a4-19d8-4bb9-aa63-36f88582cad8" providerId="ADAL" clId="{F408B5CB-FC98-4623-BEE8-197D44A87C34}" dt="2024-11-14T11:08:24.750" v="37" actId="21"/>
          <ac:picMkLst>
            <pc:docMk/>
            <pc:sldMk cId="621355628" sldId="257"/>
            <ac:picMk id="16" creationId="{E5E62417-DCFA-E4F1-EFAC-16EAEE786473}"/>
          </ac:picMkLst>
        </pc:picChg>
        <pc:picChg chg="add del mod">
          <ac:chgData name="V Lawson" userId="e36605a4-19d8-4bb9-aa63-36f88582cad8" providerId="ADAL" clId="{F408B5CB-FC98-4623-BEE8-197D44A87C34}" dt="2024-11-14T11:08:24.750" v="37" actId="21"/>
          <ac:picMkLst>
            <pc:docMk/>
            <pc:sldMk cId="621355628" sldId="257"/>
            <ac:picMk id="18" creationId="{6008FB50-BB8D-9E5F-6F15-C3C2EDCEE81D}"/>
          </ac:picMkLst>
        </pc:picChg>
        <pc:picChg chg="add mod">
          <ac:chgData name="V Lawson" userId="e36605a4-19d8-4bb9-aa63-36f88582cad8" providerId="ADAL" clId="{F408B5CB-FC98-4623-BEE8-197D44A87C34}" dt="2024-11-14T11:28:22.884" v="287" actId="1076"/>
          <ac:picMkLst>
            <pc:docMk/>
            <pc:sldMk cId="621355628" sldId="257"/>
            <ac:picMk id="19" creationId="{6BFF4D53-1995-F014-31F7-198391463733}"/>
          </ac:picMkLst>
        </pc:picChg>
        <pc:picChg chg="add mod">
          <ac:chgData name="V Lawson" userId="e36605a4-19d8-4bb9-aa63-36f88582cad8" providerId="ADAL" clId="{F408B5CB-FC98-4623-BEE8-197D44A87C34}" dt="2024-11-14T11:29:01.790" v="298" actId="1076"/>
          <ac:picMkLst>
            <pc:docMk/>
            <pc:sldMk cId="621355628" sldId="257"/>
            <ac:picMk id="20" creationId="{7BC028CD-7A22-F72E-00C7-759C50DA8B6C}"/>
          </ac:picMkLst>
        </pc:picChg>
        <pc:picChg chg="add mod">
          <ac:chgData name="V Lawson" userId="e36605a4-19d8-4bb9-aa63-36f88582cad8" providerId="ADAL" clId="{F408B5CB-FC98-4623-BEE8-197D44A87C34}" dt="2024-11-14T11:30:20.869" v="303" actId="1076"/>
          <ac:picMkLst>
            <pc:docMk/>
            <pc:sldMk cId="621355628" sldId="257"/>
            <ac:picMk id="22" creationId="{AAB12B53-0CBE-ADEE-41BE-B973F68E0ECF}"/>
          </ac:picMkLst>
        </pc:picChg>
        <pc:picChg chg="mod">
          <ac:chgData name="V Lawson" userId="e36605a4-19d8-4bb9-aa63-36f88582cad8" providerId="ADAL" clId="{F408B5CB-FC98-4623-BEE8-197D44A87C34}" dt="2024-11-14T11:27:51.980" v="283" actId="14100"/>
          <ac:picMkLst>
            <pc:docMk/>
            <pc:sldMk cId="621355628" sldId="257"/>
            <ac:picMk id="1026" creationId="{F0C20C23-D502-6259-6673-94FC8E2A9E5E}"/>
          </ac:picMkLst>
        </pc:picChg>
        <pc:picChg chg="mod">
          <ac:chgData name="V Lawson" userId="e36605a4-19d8-4bb9-aa63-36f88582cad8" providerId="ADAL" clId="{F408B5CB-FC98-4623-BEE8-197D44A87C34}" dt="2024-11-14T11:32:26.978" v="317" actId="14100"/>
          <ac:picMkLst>
            <pc:docMk/>
            <pc:sldMk cId="621355628" sldId="257"/>
            <ac:picMk id="1028" creationId="{CE74D368-0A19-26BA-CD4F-78FBFAD790A5}"/>
          </ac:picMkLst>
        </pc:picChg>
        <pc:picChg chg="mod">
          <ac:chgData name="V Lawson" userId="e36605a4-19d8-4bb9-aa63-36f88582cad8" providerId="ADAL" clId="{F408B5CB-FC98-4623-BEE8-197D44A87C34}" dt="2024-11-14T11:27:45.351" v="281" actId="1076"/>
          <ac:picMkLst>
            <pc:docMk/>
            <pc:sldMk cId="621355628" sldId="257"/>
            <ac:picMk id="1030" creationId="{1444C3AB-EADA-88E8-DFB1-CE3CDEC76196}"/>
          </ac:picMkLst>
        </pc:picChg>
      </pc:sldChg>
      <pc:sldChg chg="addSp modSp mod">
        <pc:chgData name="V Lawson" userId="e36605a4-19d8-4bb9-aa63-36f88582cad8" providerId="ADAL" clId="{F408B5CB-FC98-4623-BEE8-197D44A87C34}" dt="2024-11-14T11:19:21.570" v="180" actId="1076"/>
        <pc:sldMkLst>
          <pc:docMk/>
          <pc:sldMk cId="2262373343" sldId="259"/>
        </pc:sldMkLst>
        <pc:spChg chg="mod">
          <ac:chgData name="V Lawson" userId="e36605a4-19d8-4bb9-aa63-36f88582cad8" providerId="ADAL" clId="{F408B5CB-FC98-4623-BEE8-197D44A87C34}" dt="2024-11-14T11:09:25.682" v="48" actId="1076"/>
          <ac:spMkLst>
            <pc:docMk/>
            <pc:sldMk cId="2262373343" sldId="259"/>
            <ac:spMk id="6" creationId="{9F6E11C7-7CE2-9B4E-8FFC-9D3CD504D062}"/>
          </ac:spMkLst>
        </pc:spChg>
        <pc:grpChg chg="add mod">
          <ac:chgData name="V Lawson" userId="e36605a4-19d8-4bb9-aa63-36f88582cad8" providerId="ADAL" clId="{F408B5CB-FC98-4623-BEE8-197D44A87C34}" dt="2024-11-14T11:19:12.984" v="177" actId="14100"/>
          <ac:grpSpMkLst>
            <pc:docMk/>
            <pc:sldMk cId="2262373343" sldId="259"/>
            <ac:grpSpMk id="17" creationId="{DD3339D9-D2AC-A63D-736D-BE56EF4C6416}"/>
          </ac:grpSpMkLst>
        </pc:grpChg>
        <pc:graphicFrameChg chg="mod modGraphic">
          <ac:chgData name="V Lawson" userId="e36605a4-19d8-4bb9-aa63-36f88582cad8" providerId="ADAL" clId="{F408B5CB-FC98-4623-BEE8-197D44A87C34}" dt="2024-11-14T11:09:44.752" v="52" actId="14734"/>
          <ac:graphicFrameMkLst>
            <pc:docMk/>
            <pc:sldMk cId="2262373343" sldId="259"/>
            <ac:graphicFrameMk id="2" creationId="{C4AF6058-DDD6-C1BE-50F2-2CBF7FE47B07}"/>
          </ac:graphicFrameMkLst>
        </pc:graphicFrameChg>
        <pc:graphicFrameChg chg="mod modGraphic">
          <ac:chgData name="V Lawson" userId="e36605a4-19d8-4bb9-aa63-36f88582cad8" providerId="ADAL" clId="{F408B5CB-FC98-4623-BEE8-197D44A87C34}" dt="2024-11-14T11:19:01.762" v="172" actId="14100"/>
          <ac:graphicFrameMkLst>
            <pc:docMk/>
            <pc:sldMk cId="2262373343" sldId="259"/>
            <ac:graphicFrameMk id="12" creationId="{10982FD2-2C32-E804-B331-0F0FC65E6E08}"/>
          </ac:graphicFrameMkLst>
        </pc:graphicFrameChg>
        <pc:graphicFrameChg chg="mod modGraphic">
          <ac:chgData name="V Lawson" userId="e36605a4-19d8-4bb9-aa63-36f88582cad8" providerId="ADAL" clId="{F408B5CB-FC98-4623-BEE8-197D44A87C34}" dt="2024-11-14T11:18:39.423" v="164" actId="1076"/>
          <ac:graphicFrameMkLst>
            <pc:docMk/>
            <pc:sldMk cId="2262373343" sldId="259"/>
            <ac:graphicFrameMk id="14" creationId="{D44A2164-E999-CFDE-14A3-932F98EBE082}"/>
          </ac:graphicFrameMkLst>
        </pc:graphicFrameChg>
        <pc:picChg chg="mod">
          <ac:chgData name="V Lawson" userId="e36605a4-19d8-4bb9-aa63-36f88582cad8" providerId="ADAL" clId="{F408B5CB-FC98-4623-BEE8-197D44A87C34}" dt="2024-11-14T11:19:10.439" v="176" actId="14100"/>
          <ac:picMkLst>
            <pc:docMk/>
            <pc:sldMk cId="2262373343" sldId="259"/>
            <ac:picMk id="3" creationId="{380AA951-400A-9DB2-D8AE-979B71F3EF73}"/>
          </ac:picMkLst>
        </pc:picChg>
        <pc:picChg chg="mod">
          <ac:chgData name="V Lawson" userId="e36605a4-19d8-4bb9-aa63-36f88582cad8" providerId="ADAL" clId="{F408B5CB-FC98-4623-BEE8-197D44A87C34}" dt="2024-11-14T11:16:48.685" v="128" actId="164"/>
          <ac:picMkLst>
            <pc:docMk/>
            <pc:sldMk cId="2262373343" sldId="259"/>
            <ac:picMk id="4" creationId="{E898A80F-0941-4585-A8F0-740E15A748A9}"/>
          </ac:picMkLst>
        </pc:picChg>
        <pc:picChg chg="add mod">
          <ac:chgData name="V Lawson" userId="e36605a4-19d8-4bb9-aa63-36f88582cad8" providerId="ADAL" clId="{F408B5CB-FC98-4623-BEE8-197D44A87C34}" dt="2024-11-14T11:19:19.473" v="179" actId="1076"/>
          <ac:picMkLst>
            <pc:docMk/>
            <pc:sldMk cId="2262373343" sldId="259"/>
            <ac:picMk id="5" creationId="{38BB9611-92C4-3479-27B5-6EF4206830CC}"/>
          </ac:picMkLst>
        </pc:picChg>
        <pc:picChg chg="mod">
          <ac:chgData name="V Lawson" userId="e36605a4-19d8-4bb9-aa63-36f88582cad8" providerId="ADAL" clId="{F408B5CB-FC98-4623-BEE8-197D44A87C34}" dt="2024-11-14T11:16:48.685" v="128" actId="164"/>
          <ac:picMkLst>
            <pc:docMk/>
            <pc:sldMk cId="2262373343" sldId="259"/>
            <ac:picMk id="7" creationId="{68A5CDBF-ED4B-8AD6-E8FA-569E38E94AD4}"/>
          </ac:picMkLst>
        </pc:picChg>
        <pc:picChg chg="mod">
          <ac:chgData name="V Lawson" userId="e36605a4-19d8-4bb9-aa63-36f88582cad8" providerId="ADAL" clId="{F408B5CB-FC98-4623-BEE8-197D44A87C34}" dt="2024-11-14T11:16:48.685" v="128" actId="164"/>
          <ac:picMkLst>
            <pc:docMk/>
            <pc:sldMk cId="2262373343" sldId="259"/>
            <ac:picMk id="8" creationId="{5F677325-C7AF-38C2-C2DC-B57749B056B4}"/>
          </ac:picMkLst>
        </pc:picChg>
        <pc:picChg chg="add mod">
          <ac:chgData name="V Lawson" userId="e36605a4-19d8-4bb9-aa63-36f88582cad8" providerId="ADAL" clId="{F408B5CB-FC98-4623-BEE8-197D44A87C34}" dt="2024-11-14T11:18:44.626" v="166" actId="1076"/>
          <ac:picMkLst>
            <pc:docMk/>
            <pc:sldMk cId="2262373343" sldId="259"/>
            <ac:picMk id="9" creationId="{A107CFDA-8714-EE55-33EB-8233F383BD4C}"/>
          </ac:picMkLst>
        </pc:picChg>
        <pc:picChg chg="mod">
          <ac:chgData name="V Lawson" userId="e36605a4-19d8-4bb9-aa63-36f88582cad8" providerId="ADAL" clId="{F408B5CB-FC98-4623-BEE8-197D44A87C34}" dt="2024-11-14T11:16:48.685" v="128" actId="164"/>
          <ac:picMkLst>
            <pc:docMk/>
            <pc:sldMk cId="2262373343" sldId="259"/>
            <ac:picMk id="10" creationId="{E385CE2B-5179-5DF7-8D85-37A3B2D79912}"/>
          </ac:picMkLst>
        </pc:picChg>
        <pc:picChg chg="add mod">
          <ac:chgData name="V Lawson" userId="e36605a4-19d8-4bb9-aa63-36f88582cad8" providerId="ADAL" clId="{F408B5CB-FC98-4623-BEE8-197D44A87C34}" dt="2024-11-14T11:18:42.852" v="165" actId="14100"/>
          <ac:picMkLst>
            <pc:docMk/>
            <pc:sldMk cId="2262373343" sldId="259"/>
            <ac:picMk id="11" creationId="{26CC78C9-1A57-40F0-9322-E11CB9CB7970}"/>
          </ac:picMkLst>
        </pc:picChg>
        <pc:picChg chg="mod">
          <ac:chgData name="V Lawson" userId="e36605a4-19d8-4bb9-aa63-36f88582cad8" providerId="ADAL" clId="{F408B5CB-FC98-4623-BEE8-197D44A87C34}" dt="2024-11-14T11:16:48.685" v="128" actId="164"/>
          <ac:picMkLst>
            <pc:docMk/>
            <pc:sldMk cId="2262373343" sldId="259"/>
            <ac:picMk id="13" creationId="{9D609F57-FA8A-6DC1-021E-73E5E9CF931E}"/>
          </ac:picMkLst>
        </pc:picChg>
        <pc:picChg chg="add mod">
          <ac:chgData name="V Lawson" userId="e36605a4-19d8-4bb9-aa63-36f88582cad8" providerId="ADAL" clId="{F408B5CB-FC98-4623-BEE8-197D44A87C34}" dt="2024-11-14T11:18:49.856" v="167" actId="1076"/>
          <ac:picMkLst>
            <pc:docMk/>
            <pc:sldMk cId="2262373343" sldId="259"/>
            <ac:picMk id="15" creationId="{5508FE25-20B8-3058-B2CF-B68031F62595}"/>
          </ac:picMkLst>
        </pc:picChg>
        <pc:picChg chg="add mod">
          <ac:chgData name="V Lawson" userId="e36605a4-19d8-4bb9-aa63-36f88582cad8" providerId="ADAL" clId="{F408B5CB-FC98-4623-BEE8-197D44A87C34}" dt="2024-11-14T11:19:21.570" v="180" actId="1076"/>
          <ac:picMkLst>
            <pc:docMk/>
            <pc:sldMk cId="2262373343" sldId="259"/>
            <ac:picMk id="16" creationId="{E5E62417-DCFA-E4F1-EFAC-16EAEE786473}"/>
          </ac:picMkLst>
        </pc:picChg>
        <pc:picChg chg="add mod">
          <ac:chgData name="V Lawson" userId="e36605a4-19d8-4bb9-aa63-36f88582cad8" providerId="ADAL" clId="{F408B5CB-FC98-4623-BEE8-197D44A87C34}" dt="2024-11-14T11:18:52.653" v="168" actId="1076"/>
          <ac:picMkLst>
            <pc:docMk/>
            <pc:sldMk cId="2262373343" sldId="259"/>
            <ac:picMk id="18" creationId="{6008FB50-BB8D-9E5F-6F15-C3C2EDCEE81D}"/>
          </ac:picMkLst>
        </pc:picChg>
      </pc:sldChg>
      <pc:sldChg chg="addSp delSp modSp mod">
        <pc:chgData name="V Lawson" userId="e36605a4-19d8-4bb9-aa63-36f88582cad8" providerId="ADAL" clId="{F408B5CB-FC98-4623-BEE8-197D44A87C34}" dt="2024-11-14T11:26:42.185" v="263" actId="14100"/>
        <pc:sldMkLst>
          <pc:docMk/>
          <pc:sldMk cId="3933188377" sldId="260"/>
        </pc:sldMkLst>
        <pc:spChg chg="mod">
          <ac:chgData name="V Lawson" userId="e36605a4-19d8-4bb9-aa63-36f88582cad8" providerId="ADAL" clId="{F408B5CB-FC98-4623-BEE8-197D44A87C34}" dt="2024-11-14T11:19:32.604" v="182" actId="1076"/>
          <ac:spMkLst>
            <pc:docMk/>
            <pc:sldMk cId="3933188377" sldId="260"/>
            <ac:spMk id="6" creationId="{9F6E11C7-7CE2-9B4E-8FFC-9D3CD504D062}"/>
          </ac:spMkLst>
        </pc:spChg>
        <pc:graphicFrameChg chg="mod modGraphic">
          <ac:chgData name="V Lawson" userId="e36605a4-19d8-4bb9-aa63-36f88582cad8" providerId="ADAL" clId="{F408B5CB-FC98-4623-BEE8-197D44A87C34}" dt="2024-11-14T11:19:54.192" v="187" actId="20577"/>
          <ac:graphicFrameMkLst>
            <pc:docMk/>
            <pc:sldMk cId="3933188377" sldId="260"/>
            <ac:graphicFrameMk id="2" creationId="{C4AF6058-DDD6-C1BE-50F2-2CBF7FE47B07}"/>
          </ac:graphicFrameMkLst>
        </pc:graphicFrameChg>
        <pc:graphicFrameChg chg="mod modGraphic">
          <ac:chgData name="V Lawson" userId="e36605a4-19d8-4bb9-aa63-36f88582cad8" providerId="ADAL" clId="{F408B5CB-FC98-4623-BEE8-197D44A87C34}" dt="2024-11-14T11:20:11.770" v="191" actId="14100"/>
          <ac:graphicFrameMkLst>
            <pc:docMk/>
            <pc:sldMk cId="3933188377" sldId="260"/>
            <ac:graphicFrameMk id="12" creationId="{10982FD2-2C32-E804-B331-0F0FC65E6E08}"/>
          </ac:graphicFrameMkLst>
        </pc:graphicFrameChg>
        <pc:graphicFrameChg chg="mod modGraphic">
          <ac:chgData name="V Lawson" userId="e36605a4-19d8-4bb9-aa63-36f88582cad8" providerId="ADAL" clId="{F408B5CB-FC98-4623-BEE8-197D44A87C34}" dt="2024-11-14T11:26:16.508" v="256" actId="5793"/>
          <ac:graphicFrameMkLst>
            <pc:docMk/>
            <pc:sldMk cId="3933188377" sldId="260"/>
            <ac:graphicFrameMk id="14" creationId="{D44A2164-E999-CFDE-14A3-932F98EBE082}"/>
          </ac:graphicFrameMkLst>
        </pc:graphicFrameChg>
        <pc:picChg chg="del mod">
          <ac:chgData name="V Lawson" userId="e36605a4-19d8-4bb9-aa63-36f88582cad8" providerId="ADAL" clId="{F408B5CB-FC98-4623-BEE8-197D44A87C34}" dt="2024-11-14T11:26:26.101" v="260" actId="478"/>
          <ac:picMkLst>
            <pc:docMk/>
            <pc:sldMk cId="3933188377" sldId="260"/>
            <ac:picMk id="3" creationId="{3E27F1F9-7DCB-9617-3E4C-5A65FC69682D}"/>
          </ac:picMkLst>
        </pc:picChg>
        <pc:picChg chg="del mod">
          <ac:chgData name="V Lawson" userId="e36605a4-19d8-4bb9-aa63-36f88582cad8" providerId="ADAL" clId="{F408B5CB-FC98-4623-BEE8-197D44A87C34}" dt="2024-11-14T11:26:26.101" v="260" actId="478"/>
          <ac:picMkLst>
            <pc:docMk/>
            <pc:sldMk cId="3933188377" sldId="260"/>
            <ac:picMk id="4" creationId="{372B7416-953D-D711-FF5B-972ED52B8CAB}"/>
          </ac:picMkLst>
        </pc:picChg>
        <pc:picChg chg="mod">
          <ac:chgData name="V Lawson" userId="e36605a4-19d8-4bb9-aa63-36f88582cad8" providerId="ADAL" clId="{F408B5CB-FC98-4623-BEE8-197D44A87C34}" dt="2024-11-14T11:26:34.662" v="261" actId="14100"/>
          <ac:picMkLst>
            <pc:docMk/>
            <pc:sldMk cId="3933188377" sldId="260"/>
            <ac:picMk id="5" creationId="{72705B63-E63A-C9A5-2525-64C4B577C943}"/>
          </ac:picMkLst>
        </pc:picChg>
        <pc:picChg chg="mod">
          <ac:chgData name="V Lawson" userId="e36605a4-19d8-4bb9-aa63-36f88582cad8" providerId="ADAL" clId="{F408B5CB-FC98-4623-BEE8-197D44A87C34}" dt="2024-11-14T11:26:37.630" v="262" actId="14100"/>
          <ac:picMkLst>
            <pc:docMk/>
            <pc:sldMk cId="3933188377" sldId="260"/>
            <ac:picMk id="7" creationId="{7C0F3E15-9859-F214-972D-EFBEC1E5F90A}"/>
          </ac:picMkLst>
        </pc:picChg>
        <pc:picChg chg="mod">
          <ac:chgData name="V Lawson" userId="e36605a4-19d8-4bb9-aa63-36f88582cad8" providerId="ADAL" clId="{F408B5CB-FC98-4623-BEE8-197D44A87C34}" dt="2024-11-14T11:25:46.272" v="244" actId="14100"/>
          <ac:picMkLst>
            <pc:docMk/>
            <pc:sldMk cId="3933188377" sldId="260"/>
            <ac:picMk id="8" creationId="{B1147420-2488-803C-5395-ED6AA9FB0AC9}"/>
          </ac:picMkLst>
        </pc:picChg>
        <pc:picChg chg="mod">
          <ac:chgData name="V Lawson" userId="e36605a4-19d8-4bb9-aa63-36f88582cad8" providerId="ADAL" clId="{F408B5CB-FC98-4623-BEE8-197D44A87C34}" dt="2024-11-14T11:26:42.185" v="263" actId="14100"/>
          <ac:picMkLst>
            <pc:docMk/>
            <pc:sldMk cId="3933188377" sldId="260"/>
            <ac:picMk id="9" creationId="{2B3E0379-3BB2-8E93-79C7-DE8638A833E8}"/>
          </ac:picMkLst>
        </pc:picChg>
        <pc:picChg chg="add mod">
          <ac:chgData name="V Lawson" userId="e36605a4-19d8-4bb9-aa63-36f88582cad8" providerId="ADAL" clId="{F408B5CB-FC98-4623-BEE8-197D44A87C34}" dt="2024-11-14T11:25:15.393" v="236" actId="1076"/>
          <ac:picMkLst>
            <pc:docMk/>
            <pc:sldMk cId="3933188377" sldId="260"/>
            <ac:picMk id="10" creationId="{B96B92F6-3365-2D4F-5E92-29C2BBE27CD9}"/>
          </ac:picMkLst>
        </pc:picChg>
        <pc:picChg chg="add mod">
          <ac:chgData name="V Lawson" userId="e36605a4-19d8-4bb9-aa63-36f88582cad8" providerId="ADAL" clId="{F408B5CB-FC98-4623-BEE8-197D44A87C34}" dt="2024-11-14T11:25:15.393" v="236" actId="1076"/>
          <ac:picMkLst>
            <pc:docMk/>
            <pc:sldMk cId="3933188377" sldId="260"/>
            <ac:picMk id="11" creationId="{74F2052C-4B98-2E47-5A07-27E719AEFA68}"/>
          </ac:picMkLst>
        </pc:picChg>
        <pc:picChg chg="add mod">
          <ac:chgData name="V Lawson" userId="e36605a4-19d8-4bb9-aa63-36f88582cad8" providerId="ADAL" clId="{F408B5CB-FC98-4623-BEE8-197D44A87C34}" dt="2024-11-14T11:25:15.393" v="236" actId="1076"/>
          <ac:picMkLst>
            <pc:docMk/>
            <pc:sldMk cId="3933188377" sldId="260"/>
            <ac:picMk id="13" creationId="{B924CB90-84FA-3FEA-C6C5-DF802920D2C8}"/>
          </ac:picMkLst>
        </pc:picChg>
        <pc:picChg chg="add mod">
          <ac:chgData name="V Lawson" userId="e36605a4-19d8-4bb9-aa63-36f88582cad8" providerId="ADAL" clId="{F408B5CB-FC98-4623-BEE8-197D44A87C34}" dt="2024-11-14T11:25:15.393" v="236" actId="1076"/>
          <ac:picMkLst>
            <pc:docMk/>
            <pc:sldMk cId="3933188377" sldId="260"/>
            <ac:picMk id="16" creationId="{52C57698-3D6E-D271-336E-75E1AB4C4358}"/>
          </ac:picMkLst>
        </pc:picChg>
      </pc:sldChg>
      <pc:sldChg chg="add del">
        <pc:chgData name="V Lawson" userId="e36605a4-19d8-4bb9-aa63-36f88582cad8" providerId="ADAL" clId="{F408B5CB-FC98-4623-BEE8-197D44A87C34}" dt="2024-11-14T11:08:16.524" v="33"/>
        <pc:sldMkLst>
          <pc:docMk/>
          <pc:sldMk cId="2487417210" sldId="261"/>
        </pc:sldMkLst>
      </pc:sldChg>
      <pc:sldChg chg="add del">
        <pc:chgData name="V Lawson" userId="e36605a4-19d8-4bb9-aa63-36f88582cad8" providerId="ADAL" clId="{F408B5CB-FC98-4623-BEE8-197D44A87C34}" dt="2024-11-14T11:08:19.760" v="35"/>
        <pc:sldMkLst>
          <pc:docMk/>
          <pc:sldMk cId="3839216861" sldId="261"/>
        </pc:sldMkLst>
      </pc:sldChg>
      <pc:sldMasterChg chg="setBg modSldLayout">
        <pc:chgData name="V Lawson" userId="e36605a4-19d8-4bb9-aa63-36f88582cad8" providerId="ADAL" clId="{F408B5CB-FC98-4623-BEE8-197D44A87C34}" dt="2024-11-14T10:50:49.171" v="0"/>
        <pc:sldMasterMkLst>
          <pc:docMk/>
          <pc:sldMasterMk cId="1160477501" sldId="2147483782"/>
        </pc:sldMasterMkLst>
        <pc:sldLayoutChg chg="setBg">
          <pc:chgData name="V Lawson" userId="e36605a4-19d8-4bb9-aa63-36f88582cad8" providerId="ADAL" clId="{F408B5CB-FC98-4623-BEE8-197D44A87C34}" dt="2024-11-14T10:50:49.171" v="0"/>
          <pc:sldLayoutMkLst>
            <pc:docMk/>
            <pc:sldMasterMk cId="1160477501" sldId="2147483782"/>
            <pc:sldLayoutMk cId="1322685336" sldId="2147483783"/>
          </pc:sldLayoutMkLst>
        </pc:sldLayoutChg>
        <pc:sldLayoutChg chg="setBg">
          <pc:chgData name="V Lawson" userId="e36605a4-19d8-4bb9-aa63-36f88582cad8" providerId="ADAL" clId="{F408B5CB-FC98-4623-BEE8-197D44A87C34}" dt="2024-11-14T10:50:49.171" v="0"/>
          <pc:sldLayoutMkLst>
            <pc:docMk/>
            <pc:sldMasterMk cId="1160477501" sldId="2147483782"/>
            <pc:sldLayoutMk cId="3457348905" sldId="2147483784"/>
          </pc:sldLayoutMkLst>
        </pc:sldLayoutChg>
        <pc:sldLayoutChg chg="setBg">
          <pc:chgData name="V Lawson" userId="e36605a4-19d8-4bb9-aa63-36f88582cad8" providerId="ADAL" clId="{F408B5CB-FC98-4623-BEE8-197D44A87C34}" dt="2024-11-14T10:50:49.171" v="0"/>
          <pc:sldLayoutMkLst>
            <pc:docMk/>
            <pc:sldMasterMk cId="1160477501" sldId="2147483782"/>
            <pc:sldLayoutMk cId="2291498917" sldId="2147483785"/>
          </pc:sldLayoutMkLst>
        </pc:sldLayoutChg>
        <pc:sldLayoutChg chg="setBg">
          <pc:chgData name="V Lawson" userId="e36605a4-19d8-4bb9-aa63-36f88582cad8" providerId="ADAL" clId="{F408B5CB-FC98-4623-BEE8-197D44A87C34}" dt="2024-11-14T10:50:49.171" v="0"/>
          <pc:sldLayoutMkLst>
            <pc:docMk/>
            <pc:sldMasterMk cId="1160477501" sldId="2147483782"/>
            <pc:sldLayoutMk cId="3601715656" sldId="2147483786"/>
          </pc:sldLayoutMkLst>
        </pc:sldLayoutChg>
        <pc:sldLayoutChg chg="setBg">
          <pc:chgData name="V Lawson" userId="e36605a4-19d8-4bb9-aa63-36f88582cad8" providerId="ADAL" clId="{F408B5CB-FC98-4623-BEE8-197D44A87C34}" dt="2024-11-14T10:50:49.171" v="0"/>
          <pc:sldLayoutMkLst>
            <pc:docMk/>
            <pc:sldMasterMk cId="1160477501" sldId="2147483782"/>
            <pc:sldLayoutMk cId="1755455749" sldId="2147483787"/>
          </pc:sldLayoutMkLst>
        </pc:sldLayoutChg>
        <pc:sldLayoutChg chg="setBg">
          <pc:chgData name="V Lawson" userId="e36605a4-19d8-4bb9-aa63-36f88582cad8" providerId="ADAL" clId="{F408B5CB-FC98-4623-BEE8-197D44A87C34}" dt="2024-11-14T10:50:49.171" v="0"/>
          <pc:sldLayoutMkLst>
            <pc:docMk/>
            <pc:sldMasterMk cId="1160477501" sldId="2147483782"/>
            <pc:sldLayoutMk cId="2103155976" sldId="2147483788"/>
          </pc:sldLayoutMkLst>
        </pc:sldLayoutChg>
        <pc:sldLayoutChg chg="setBg">
          <pc:chgData name="V Lawson" userId="e36605a4-19d8-4bb9-aa63-36f88582cad8" providerId="ADAL" clId="{F408B5CB-FC98-4623-BEE8-197D44A87C34}" dt="2024-11-14T10:50:49.171" v="0"/>
          <pc:sldLayoutMkLst>
            <pc:docMk/>
            <pc:sldMasterMk cId="1160477501" sldId="2147483782"/>
            <pc:sldLayoutMk cId="2673910333" sldId="2147483789"/>
          </pc:sldLayoutMkLst>
        </pc:sldLayoutChg>
        <pc:sldLayoutChg chg="setBg">
          <pc:chgData name="V Lawson" userId="e36605a4-19d8-4bb9-aa63-36f88582cad8" providerId="ADAL" clId="{F408B5CB-FC98-4623-BEE8-197D44A87C34}" dt="2024-11-14T10:50:49.171" v="0"/>
          <pc:sldLayoutMkLst>
            <pc:docMk/>
            <pc:sldMasterMk cId="1160477501" sldId="2147483782"/>
            <pc:sldLayoutMk cId="653217857" sldId="2147483790"/>
          </pc:sldLayoutMkLst>
        </pc:sldLayoutChg>
        <pc:sldLayoutChg chg="setBg">
          <pc:chgData name="V Lawson" userId="e36605a4-19d8-4bb9-aa63-36f88582cad8" providerId="ADAL" clId="{F408B5CB-FC98-4623-BEE8-197D44A87C34}" dt="2024-11-14T10:50:49.171" v="0"/>
          <pc:sldLayoutMkLst>
            <pc:docMk/>
            <pc:sldMasterMk cId="1160477501" sldId="2147483782"/>
            <pc:sldLayoutMk cId="1201539323" sldId="2147483791"/>
          </pc:sldLayoutMkLst>
        </pc:sldLayoutChg>
        <pc:sldLayoutChg chg="setBg">
          <pc:chgData name="V Lawson" userId="e36605a4-19d8-4bb9-aa63-36f88582cad8" providerId="ADAL" clId="{F408B5CB-FC98-4623-BEE8-197D44A87C34}" dt="2024-11-14T10:50:49.171" v="0"/>
          <pc:sldLayoutMkLst>
            <pc:docMk/>
            <pc:sldMasterMk cId="1160477501" sldId="2147483782"/>
            <pc:sldLayoutMk cId="2826272915" sldId="2147483792"/>
          </pc:sldLayoutMkLst>
        </pc:sldLayoutChg>
        <pc:sldLayoutChg chg="setBg">
          <pc:chgData name="V Lawson" userId="e36605a4-19d8-4bb9-aa63-36f88582cad8" providerId="ADAL" clId="{F408B5CB-FC98-4623-BEE8-197D44A87C34}" dt="2024-11-14T10:50:49.171" v="0"/>
          <pc:sldLayoutMkLst>
            <pc:docMk/>
            <pc:sldMasterMk cId="1160477501" sldId="2147483782"/>
            <pc:sldLayoutMk cId="3854445611" sldId="2147483793"/>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BD35B-67BC-0AA7-18C9-A61C65DB3F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870A96-6E88-094F-D682-9FA623D227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3912C34-6DC5-E37A-069B-0AD5C3337100}"/>
              </a:ext>
            </a:extLst>
          </p:cNvPr>
          <p:cNvSpPr>
            <a:spLocks noGrp="1"/>
          </p:cNvSpPr>
          <p:nvPr>
            <p:ph type="dt" sz="half" idx="10"/>
          </p:nvPr>
        </p:nvSpPr>
        <p:spPr/>
        <p:txBody>
          <a:bodyPr/>
          <a:lstStyle/>
          <a:p>
            <a:fld id="{461558AE-FEDC-48C1-BE0C-0E2E518F8B3F}" type="datetimeFigureOut">
              <a:rPr lang="en-GB" smtClean="0"/>
              <a:t>02/12/2024</a:t>
            </a:fld>
            <a:endParaRPr lang="en-GB"/>
          </a:p>
        </p:txBody>
      </p:sp>
      <p:sp>
        <p:nvSpPr>
          <p:cNvPr id="5" name="Footer Placeholder 4">
            <a:extLst>
              <a:ext uri="{FF2B5EF4-FFF2-40B4-BE49-F238E27FC236}">
                <a16:creationId xmlns:a16="http://schemas.microsoft.com/office/drawing/2014/main" id="{97BAC40C-26FD-5379-48FD-9A645A9488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6C3D5C-217B-4E29-FB81-C0ED8D5CDE86}"/>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322685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DA643-F5C8-C3C8-BD19-FA2577691D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AB138D-B9C6-79E4-D71C-E995ABAA43D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FF2FC5-6A23-36FF-C2B1-1C3CC376CC3C}"/>
              </a:ext>
            </a:extLst>
          </p:cNvPr>
          <p:cNvSpPr>
            <a:spLocks noGrp="1"/>
          </p:cNvSpPr>
          <p:nvPr>
            <p:ph type="dt" sz="half" idx="10"/>
          </p:nvPr>
        </p:nvSpPr>
        <p:spPr/>
        <p:txBody>
          <a:bodyPr/>
          <a:lstStyle/>
          <a:p>
            <a:fld id="{461558AE-FEDC-48C1-BE0C-0E2E518F8B3F}" type="datetimeFigureOut">
              <a:rPr lang="en-GB" smtClean="0"/>
              <a:t>02/12/2024</a:t>
            </a:fld>
            <a:endParaRPr lang="en-GB"/>
          </a:p>
        </p:txBody>
      </p:sp>
      <p:sp>
        <p:nvSpPr>
          <p:cNvPr id="5" name="Footer Placeholder 4">
            <a:extLst>
              <a:ext uri="{FF2B5EF4-FFF2-40B4-BE49-F238E27FC236}">
                <a16:creationId xmlns:a16="http://schemas.microsoft.com/office/drawing/2014/main" id="{30585592-2546-A59E-EFBE-D0CFD9FC01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96B353-CAE0-A7C5-C869-C00D10A0E682}"/>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457348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12EB8-7CB0-E8AC-2E8D-64389603C7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F471F33-9A96-6EC9-A51B-3C5CA3D580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6C12D08-F82E-08C9-D92E-731E157B00EE}"/>
              </a:ext>
            </a:extLst>
          </p:cNvPr>
          <p:cNvSpPr>
            <a:spLocks noGrp="1"/>
          </p:cNvSpPr>
          <p:nvPr>
            <p:ph type="dt" sz="half" idx="10"/>
          </p:nvPr>
        </p:nvSpPr>
        <p:spPr/>
        <p:txBody>
          <a:bodyPr/>
          <a:lstStyle/>
          <a:p>
            <a:fld id="{461558AE-FEDC-48C1-BE0C-0E2E518F8B3F}" type="datetimeFigureOut">
              <a:rPr lang="en-GB" smtClean="0"/>
              <a:t>02/12/2024</a:t>
            </a:fld>
            <a:endParaRPr lang="en-GB"/>
          </a:p>
        </p:txBody>
      </p:sp>
      <p:sp>
        <p:nvSpPr>
          <p:cNvPr id="5" name="Footer Placeholder 4">
            <a:extLst>
              <a:ext uri="{FF2B5EF4-FFF2-40B4-BE49-F238E27FC236}">
                <a16:creationId xmlns:a16="http://schemas.microsoft.com/office/drawing/2014/main" id="{F75D7BF5-BA2E-DA2B-631E-F4FB4E994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918364-F012-B44A-35F9-CD58CC70254E}"/>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291498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8E79B-8514-D13D-26B5-830B737C3F2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B9F974-C94C-C50F-CE1B-4DAAB6BBF04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72AA031-B968-072B-2E59-DE75CB205C6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723086F-2924-3C9E-D01B-D05495537A69}"/>
              </a:ext>
            </a:extLst>
          </p:cNvPr>
          <p:cNvSpPr>
            <a:spLocks noGrp="1"/>
          </p:cNvSpPr>
          <p:nvPr>
            <p:ph type="dt" sz="half" idx="10"/>
          </p:nvPr>
        </p:nvSpPr>
        <p:spPr/>
        <p:txBody>
          <a:bodyPr/>
          <a:lstStyle/>
          <a:p>
            <a:fld id="{461558AE-FEDC-48C1-BE0C-0E2E518F8B3F}" type="datetimeFigureOut">
              <a:rPr lang="en-GB" smtClean="0"/>
              <a:t>02/12/2024</a:t>
            </a:fld>
            <a:endParaRPr lang="en-GB"/>
          </a:p>
        </p:txBody>
      </p:sp>
      <p:sp>
        <p:nvSpPr>
          <p:cNvPr id="6" name="Footer Placeholder 5">
            <a:extLst>
              <a:ext uri="{FF2B5EF4-FFF2-40B4-BE49-F238E27FC236}">
                <a16:creationId xmlns:a16="http://schemas.microsoft.com/office/drawing/2014/main" id="{AC2EE35A-2A96-DF02-91D4-4BCB8DFAB6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65ED26-C705-7E95-FCEC-33A3BC38A332}"/>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601715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158D4-7144-2630-E570-D46AB623566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544F03-12AC-EB14-DA8F-D7207BAEFB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B7363D-AAC5-0DA9-FBFC-477705BC96C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A6A8119-1F0D-9738-AC02-78F2B4A21F3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D7C661-B3CD-DBB7-672A-C27521794F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C7EF4C-A901-D1BA-8BF6-6C0F47249126}"/>
              </a:ext>
            </a:extLst>
          </p:cNvPr>
          <p:cNvSpPr>
            <a:spLocks noGrp="1"/>
          </p:cNvSpPr>
          <p:nvPr>
            <p:ph type="dt" sz="half" idx="10"/>
          </p:nvPr>
        </p:nvSpPr>
        <p:spPr/>
        <p:txBody>
          <a:bodyPr/>
          <a:lstStyle/>
          <a:p>
            <a:fld id="{461558AE-FEDC-48C1-BE0C-0E2E518F8B3F}" type="datetimeFigureOut">
              <a:rPr lang="en-GB" smtClean="0"/>
              <a:t>02/12/2024</a:t>
            </a:fld>
            <a:endParaRPr lang="en-GB"/>
          </a:p>
        </p:txBody>
      </p:sp>
      <p:sp>
        <p:nvSpPr>
          <p:cNvPr id="8" name="Footer Placeholder 7">
            <a:extLst>
              <a:ext uri="{FF2B5EF4-FFF2-40B4-BE49-F238E27FC236}">
                <a16:creationId xmlns:a16="http://schemas.microsoft.com/office/drawing/2014/main" id="{B5C8D300-B30E-CC58-91C7-33B745FB660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362AF8-9861-066C-38B9-5A1A6580A60E}"/>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755455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C9419-4D88-E13E-184B-248680340F3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9ABA8E4-3C3D-7979-4B84-B1C5BD4C4C9D}"/>
              </a:ext>
            </a:extLst>
          </p:cNvPr>
          <p:cNvSpPr>
            <a:spLocks noGrp="1"/>
          </p:cNvSpPr>
          <p:nvPr>
            <p:ph type="dt" sz="half" idx="10"/>
          </p:nvPr>
        </p:nvSpPr>
        <p:spPr/>
        <p:txBody>
          <a:bodyPr/>
          <a:lstStyle/>
          <a:p>
            <a:fld id="{461558AE-FEDC-48C1-BE0C-0E2E518F8B3F}" type="datetimeFigureOut">
              <a:rPr lang="en-GB" smtClean="0"/>
              <a:t>02/12/2024</a:t>
            </a:fld>
            <a:endParaRPr lang="en-GB"/>
          </a:p>
        </p:txBody>
      </p:sp>
      <p:sp>
        <p:nvSpPr>
          <p:cNvPr id="4" name="Footer Placeholder 3">
            <a:extLst>
              <a:ext uri="{FF2B5EF4-FFF2-40B4-BE49-F238E27FC236}">
                <a16:creationId xmlns:a16="http://schemas.microsoft.com/office/drawing/2014/main" id="{F394D2E3-8FC1-6589-51DA-C5E7FD4C249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C300E88-116F-FAC9-A6D7-F3135753A8C7}"/>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103155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63FC90-C923-CB2F-7C0F-066893DB83BD}"/>
              </a:ext>
            </a:extLst>
          </p:cNvPr>
          <p:cNvSpPr>
            <a:spLocks noGrp="1"/>
          </p:cNvSpPr>
          <p:nvPr>
            <p:ph type="dt" sz="half" idx="10"/>
          </p:nvPr>
        </p:nvSpPr>
        <p:spPr/>
        <p:txBody>
          <a:bodyPr/>
          <a:lstStyle/>
          <a:p>
            <a:fld id="{461558AE-FEDC-48C1-BE0C-0E2E518F8B3F}" type="datetimeFigureOut">
              <a:rPr lang="en-GB" smtClean="0"/>
              <a:t>02/12/2024</a:t>
            </a:fld>
            <a:endParaRPr lang="en-GB"/>
          </a:p>
        </p:txBody>
      </p:sp>
      <p:sp>
        <p:nvSpPr>
          <p:cNvPr id="3" name="Footer Placeholder 2">
            <a:extLst>
              <a:ext uri="{FF2B5EF4-FFF2-40B4-BE49-F238E27FC236}">
                <a16:creationId xmlns:a16="http://schemas.microsoft.com/office/drawing/2014/main" id="{BCA157A7-E654-A583-0806-AE7EAE75DEF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EF027BA-3218-E5D7-B500-9BA33F289ACE}"/>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673910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8DB29-B113-5390-AD06-5AADB8117B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AD8DD37-445D-E444-633A-73F37BBC3A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E61CC7A-E535-C2DE-87DC-070C17BBE8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49775C-E848-D398-ADE4-91CB7249E71A}"/>
              </a:ext>
            </a:extLst>
          </p:cNvPr>
          <p:cNvSpPr>
            <a:spLocks noGrp="1"/>
          </p:cNvSpPr>
          <p:nvPr>
            <p:ph type="dt" sz="half" idx="10"/>
          </p:nvPr>
        </p:nvSpPr>
        <p:spPr/>
        <p:txBody>
          <a:bodyPr/>
          <a:lstStyle/>
          <a:p>
            <a:fld id="{461558AE-FEDC-48C1-BE0C-0E2E518F8B3F}" type="datetimeFigureOut">
              <a:rPr lang="en-GB" smtClean="0"/>
              <a:t>02/12/2024</a:t>
            </a:fld>
            <a:endParaRPr lang="en-GB"/>
          </a:p>
        </p:txBody>
      </p:sp>
      <p:sp>
        <p:nvSpPr>
          <p:cNvPr id="6" name="Footer Placeholder 5">
            <a:extLst>
              <a:ext uri="{FF2B5EF4-FFF2-40B4-BE49-F238E27FC236}">
                <a16:creationId xmlns:a16="http://schemas.microsoft.com/office/drawing/2014/main" id="{BAF14031-6D54-1A2F-3869-7953E1F906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FF39075-CB37-DDEB-F68D-F0BD7B34F084}"/>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653217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92229-584F-234F-F6BA-3A3DF96626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3D6F72-CE8D-F62C-CD54-CA47E84FF7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0DDB6C9-3F2C-8DAD-0E91-2E689777ED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7DF7CF-FCB3-58CE-C8A2-420F71C456FE}"/>
              </a:ext>
            </a:extLst>
          </p:cNvPr>
          <p:cNvSpPr>
            <a:spLocks noGrp="1"/>
          </p:cNvSpPr>
          <p:nvPr>
            <p:ph type="dt" sz="half" idx="10"/>
          </p:nvPr>
        </p:nvSpPr>
        <p:spPr/>
        <p:txBody>
          <a:bodyPr/>
          <a:lstStyle/>
          <a:p>
            <a:fld id="{461558AE-FEDC-48C1-BE0C-0E2E518F8B3F}" type="datetimeFigureOut">
              <a:rPr lang="en-GB" smtClean="0"/>
              <a:t>02/12/2024</a:t>
            </a:fld>
            <a:endParaRPr lang="en-GB"/>
          </a:p>
        </p:txBody>
      </p:sp>
      <p:sp>
        <p:nvSpPr>
          <p:cNvPr id="6" name="Footer Placeholder 5">
            <a:extLst>
              <a:ext uri="{FF2B5EF4-FFF2-40B4-BE49-F238E27FC236}">
                <a16:creationId xmlns:a16="http://schemas.microsoft.com/office/drawing/2014/main" id="{3205FE30-9153-8F23-BB3F-8A803A8399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489A48-7F66-FEEF-0D1A-409327277DF9}"/>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201539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9B676-123C-C7AB-A7B0-1159A060A48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DC3096E-1BAD-6EA6-E9BB-C12280ED03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626B19-99E5-4DE2-1ED5-A4D66AAF7D8A}"/>
              </a:ext>
            </a:extLst>
          </p:cNvPr>
          <p:cNvSpPr>
            <a:spLocks noGrp="1"/>
          </p:cNvSpPr>
          <p:nvPr>
            <p:ph type="dt" sz="half" idx="10"/>
          </p:nvPr>
        </p:nvSpPr>
        <p:spPr/>
        <p:txBody>
          <a:bodyPr/>
          <a:lstStyle/>
          <a:p>
            <a:fld id="{461558AE-FEDC-48C1-BE0C-0E2E518F8B3F}" type="datetimeFigureOut">
              <a:rPr lang="en-GB" smtClean="0"/>
              <a:t>02/12/2024</a:t>
            </a:fld>
            <a:endParaRPr lang="en-GB"/>
          </a:p>
        </p:txBody>
      </p:sp>
      <p:sp>
        <p:nvSpPr>
          <p:cNvPr id="5" name="Footer Placeholder 4">
            <a:extLst>
              <a:ext uri="{FF2B5EF4-FFF2-40B4-BE49-F238E27FC236}">
                <a16:creationId xmlns:a16="http://schemas.microsoft.com/office/drawing/2014/main" id="{2AA20F1D-393D-FA40-0F8F-ED413BA7D1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804FB6-C99D-2312-29D1-B110A226A6F5}"/>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826272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C4EA9E-2EF5-5C15-3DE1-856253CD1E0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B86732-F0A3-5406-D221-7C4ECE60C76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F41B28-E51D-9656-1A4D-003C5631E220}"/>
              </a:ext>
            </a:extLst>
          </p:cNvPr>
          <p:cNvSpPr>
            <a:spLocks noGrp="1"/>
          </p:cNvSpPr>
          <p:nvPr>
            <p:ph type="dt" sz="half" idx="10"/>
          </p:nvPr>
        </p:nvSpPr>
        <p:spPr/>
        <p:txBody>
          <a:bodyPr/>
          <a:lstStyle/>
          <a:p>
            <a:fld id="{461558AE-FEDC-48C1-BE0C-0E2E518F8B3F}" type="datetimeFigureOut">
              <a:rPr lang="en-GB" smtClean="0"/>
              <a:t>02/12/2024</a:t>
            </a:fld>
            <a:endParaRPr lang="en-GB"/>
          </a:p>
        </p:txBody>
      </p:sp>
      <p:sp>
        <p:nvSpPr>
          <p:cNvPr id="5" name="Footer Placeholder 4">
            <a:extLst>
              <a:ext uri="{FF2B5EF4-FFF2-40B4-BE49-F238E27FC236}">
                <a16:creationId xmlns:a16="http://schemas.microsoft.com/office/drawing/2014/main" id="{114B9AC8-2C77-1076-1D76-CFDEDE341C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BC5E8D-B905-0658-5ACC-51D82A73202B}"/>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854445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DAE5D9-A37E-FDAC-BCBD-21A5569545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2E3F3F8-7097-B45C-0940-BD39F3C2FD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B60174-9E71-6124-EC8E-49B4A3C05E8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1558AE-FEDC-48C1-BE0C-0E2E518F8B3F}" type="datetimeFigureOut">
              <a:rPr lang="en-GB" smtClean="0"/>
              <a:t>02/12/2024</a:t>
            </a:fld>
            <a:endParaRPr lang="en-GB"/>
          </a:p>
        </p:txBody>
      </p:sp>
      <p:sp>
        <p:nvSpPr>
          <p:cNvPr id="5" name="Footer Placeholder 4">
            <a:extLst>
              <a:ext uri="{FF2B5EF4-FFF2-40B4-BE49-F238E27FC236}">
                <a16:creationId xmlns:a16="http://schemas.microsoft.com/office/drawing/2014/main" id="{21294209-DAAB-B122-1471-CE4621F187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1EF93E6-EBEA-A100-44C2-C1C9F1C94B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1160477501"/>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18" Type="http://schemas.openxmlformats.org/officeDocument/2006/relationships/image" Target="../media/image19.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17" Type="http://schemas.openxmlformats.org/officeDocument/2006/relationships/image" Target="../media/image18.png"/><Relationship Id="rId2" Type="http://schemas.openxmlformats.org/officeDocument/2006/relationships/image" Target="../media/image3.png"/><Relationship Id="rId16"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6.jpe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jpe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1.png"/><Relationship Id="rId7" Type="http://schemas.openxmlformats.org/officeDocument/2006/relationships/image" Target="../media/image12.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4.pn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28.pn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9.png"/><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318265" cy="1754326"/>
          </a:xfrm>
          <a:prstGeom prst="rect">
            <a:avLst/>
          </a:prstGeom>
          <a:noFill/>
        </p:spPr>
        <p:txBody>
          <a:bodyPr wrap="square" lIns="91440" tIns="45720" rIns="91440" bIns="45720" anchor="t">
            <a:spAutoFit/>
          </a:bodyPr>
          <a:lstStyle/>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6 </a:t>
            </a:r>
            <a:endParaRPr lang="en-US"/>
          </a:p>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Geography</a:t>
            </a:r>
            <a:endParaRPr lang="en-US" sz="5400" b="1" cap="none" spc="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panose="020B0903060703020204" pitchFamily="34" charset="0"/>
            </a:endParaRP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0" y="124290"/>
            <a:ext cx="443591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3648857826"/>
              </p:ext>
            </p:extLst>
          </p:nvPr>
        </p:nvGraphicFramePr>
        <p:xfrm>
          <a:off x="116686" y="773695"/>
          <a:ext cx="2510400" cy="4400487"/>
        </p:xfrm>
        <a:graphic>
          <a:graphicData uri="http://schemas.openxmlformats.org/drawingml/2006/table">
            <a:tbl>
              <a:tblPr firstRow="1" firstCol="1" bandRow="1"/>
              <a:tblGrid>
                <a:gridCol w="2510400">
                  <a:extLst>
                    <a:ext uri="{9D8B030D-6E8A-4147-A177-3AD203B41FA5}">
                      <a16:colId xmlns:a16="http://schemas.microsoft.com/office/drawing/2014/main" val="2046514649"/>
                    </a:ext>
                  </a:extLst>
                </a:gridCol>
              </a:tblGrid>
              <a:tr h="192461">
                <a:tc>
                  <a:txBody>
                    <a:bodyPr/>
                    <a:lstStyle/>
                    <a:p>
                      <a:pPr>
                        <a:lnSpc>
                          <a:spcPct val="107000"/>
                        </a:lnSpc>
                        <a:spcAft>
                          <a:spcPts val="800"/>
                        </a:spcAft>
                      </a:pPr>
                      <a:r>
                        <a:rPr lang="en-GB" sz="1500" b="1">
                          <a:solidFill>
                            <a:srgbClr val="7030A0"/>
                          </a:solidFill>
                          <a:effectLst/>
                          <a:latin typeface="Calibri"/>
                          <a:ea typeface="Calibri" panose="020F0502020204030204" pitchFamily="34" charset="0"/>
                          <a:cs typeface="Times New Roman"/>
                        </a:rPr>
                        <a:t>Key vocabulary and definitions:</a:t>
                      </a:r>
                      <a:endParaRPr lang="en-GB" sz="110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2938255">
                <a:tc>
                  <a:txBody>
                    <a:bodyPr/>
                    <a:lstStyle/>
                    <a:p>
                      <a:pPr marL="285750" lvl="0" indent="-285750" algn="l">
                        <a:lnSpc>
                          <a:spcPct val="107000"/>
                        </a:lnSpc>
                        <a:spcAft>
                          <a:spcPts val="800"/>
                        </a:spcAft>
                        <a:buFont typeface="Arial" panose="020B0604020202020204" pitchFamily="34" charset="0"/>
                        <a:buChar char="•"/>
                      </a:pPr>
                      <a:r>
                        <a:rPr lang="en-GB" sz="1400" b="1" i="0" u="none" strike="noStrike" baseline="0" noProof="0">
                          <a:solidFill>
                            <a:srgbClr val="000000"/>
                          </a:solidFill>
                          <a:effectLst/>
                          <a:latin typeface="Calibri"/>
                        </a:rPr>
                        <a:t>Island-</a:t>
                      </a:r>
                      <a:r>
                        <a:rPr lang="en-GB" sz="1400" b="0" i="0" u="none" strike="noStrike" baseline="0" noProof="0">
                          <a:solidFill>
                            <a:srgbClr val="000000"/>
                          </a:solidFill>
                          <a:effectLst/>
                          <a:latin typeface="Calibri"/>
                        </a:rPr>
                        <a:t> a body of land surrounded by water</a:t>
                      </a:r>
                    </a:p>
                    <a:p>
                      <a:pPr marL="285750" lvl="0" indent="-285750" algn="l">
                        <a:lnSpc>
                          <a:spcPct val="107000"/>
                        </a:lnSpc>
                        <a:spcAft>
                          <a:spcPts val="800"/>
                        </a:spcAft>
                        <a:buFont typeface="Arial" panose="020B0604020202020204" pitchFamily="34" charset="0"/>
                        <a:buChar char="•"/>
                      </a:pPr>
                      <a:r>
                        <a:rPr lang="en-GB" sz="1400" b="1" i="0" u="none" strike="noStrike" baseline="0" noProof="0">
                          <a:solidFill>
                            <a:srgbClr val="000000"/>
                          </a:solidFill>
                          <a:effectLst/>
                          <a:latin typeface="Calibri"/>
                        </a:rPr>
                        <a:t>Country</a:t>
                      </a:r>
                      <a:r>
                        <a:rPr lang="en-GB" sz="1400" b="0" i="0" u="none" strike="noStrike" baseline="0" noProof="0">
                          <a:solidFill>
                            <a:srgbClr val="000000"/>
                          </a:solidFill>
                          <a:effectLst/>
                          <a:latin typeface="Calibri"/>
                        </a:rPr>
                        <a:t>- land controlled by single government </a:t>
                      </a:r>
                    </a:p>
                    <a:p>
                      <a:pPr marL="285750" lvl="0" indent="-285750" algn="l">
                        <a:lnSpc>
                          <a:spcPct val="107000"/>
                        </a:lnSpc>
                        <a:spcAft>
                          <a:spcPts val="800"/>
                        </a:spcAft>
                        <a:buFont typeface="Arial" panose="020B0604020202020204" pitchFamily="34" charset="0"/>
                        <a:buChar char="•"/>
                      </a:pPr>
                      <a:r>
                        <a:rPr lang="en-GB" sz="1400" b="1" i="0" u="none" strike="noStrike" baseline="0" noProof="0">
                          <a:solidFill>
                            <a:srgbClr val="000000"/>
                          </a:solidFill>
                          <a:effectLst/>
                          <a:latin typeface="Calibri"/>
                        </a:rPr>
                        <a:t>Northern Hemisphere-</a:t>
                      </a:r>
                      <a:r>
                        <a:rPr lang="en-GB" sz="1400" b="0" i="0" u="none" strike="noStrike" baseline="0" noProof="0">
                          <a:solidFill>
                            <a:srgbClr val="000000"/>
                          </a:solidFill>
                          <a:effectLst/>
                          <a:latin typeface="Calibri"/>
                        </a:rPr>
                        <a:t> the section of earth North of the Equator </a:t>
                      </a:r>
                    </a:p>
                    <a:p>
                      <a:pPr marL="285750" lvl="0" indent="-285750" algn="l">
                        <a:lnSpc>
                          <a:spcPct val="107000"/>
                        </a:lnSpc>
                        <a:spcAft>
                          <a:spcPts val="800"/>
                        </a:spcAft>
                        <a:buFont typeface="Arial" panose="020B0604020202020204" pitchFamily="34" charset="0"/>
                        <a:buChar char="•"/>
                      </a:pPr>
                      <a:r>
                        <a:rPr lang="en-GB" sz="1400" b="1" i="0" u="none" strike="noStrike" baseline="0" noProof="0">
                          <a:solidFill>
                            <a:srgbClr val="000000"/>
                          </a:solidFill>
                          <a:effectLst/>
                          <a:latin typeface="Calibri"/>
                        </a:rPr>
                        <a:t>Equator </a:t>
                      </a:r>
                      <a:r>
                        <a:rPr lang="en-GB" sz="1400" b="0" i="0" u="none" strike="noStrike" baseline="0" noProof="0">
                          <a:solidFill>
                            <a:srgbClr val="000000"/>
                          </a:solidFill>
                          <a:effectLst/>
                          <a:latin typeface="Calibri"/>
                        </a:rPr>
                        <a:t>– an imaginary line running round the centre of the earth </a:t>
                      </a:r>
                    </a:p>
                    <a:p>
                      <a:pPr marL="285750" lvl="0" indent="-285750" algn="l">
                        <a:lnSpc>
                          <a:spcPct val="107000"/>
                        </a:lnSpc>
                        <a:spcAft>
                          <a:spcPts val="800"/>
                        </a:spcAft>
                        <a:buFont typeface="Arial" panose="020B0604020202020204" pitchFamily="34" charset="0"/>
                        <a:buChar char="•"/>
                      </a:pPr>
                      <a:r>
                        <a:rPr lang="en-GB" sz="1400" b="1" i="0" u="none" strike="noStrike" baseline="0" noProof="0">
                          <a:solidFill>
                            <a:srgbClr val="000000"/>
                          </a:solidFill>
                          <a:effectLst/>
                          <a:latin typeface="Calibri"/>
                        </a:rPr>
                        <a:t>Population</a:t>
                      </a:r>
                      <a:r>
                        <a:rPr lang="en-GB" sz="1400" b="0" i="0" u="none" strike="noStrike" baseline="0" noProof="0">
                          <a:solidFill>
                            <a:srgbClr val="000000"/>
                          </a:solidFill>
                          <a:effectLst/>
                          <a:latin typeface="Calibri"/>
                        </a:rPr>
                        <a:t>- number of people living in a certain place </a:t>
                      </a:r>
                    </a:p>
                    <a:p>
                      <a:pPr marL="285750" lvl="0" indent="-285750" algn="l">
                        <a:lnSpc>
                          <a:spcPct val="107000"/>
                        </a:lnSpc>
                        <a:spcAft>
                          <a:spcPts val="800"/>
                        </a:spcAft>
                        <a:buFont typeface="Arial" panose="020B0604020202020204" pitchFamily="34" charset="0"/>
                        <a:buChar char="•"/>
                      </a:pPr>
                      <a:r>
                        <a:rPr lang="en-GB" sz="1400" b="1" i="0" u="none" strike="noStrike" baseline="0" noProof="0">
                          <a:solidFill>
                            <a:srgbClr val="000000"/>
                          </a:solidFill>
                          <a:effectLst/>
                          <a:latin typeface="Calibri"/>
                        </a:rPr>
                        <a:t>Agriculture</a:t>
                      </a:r>
                      <a:r>
                        <a:rPr lang="en-GB" sz="1400" b="0" i="0" u="none" strike="noStrike" baseline="0" noProof="0">
                          <a:solidFill>
                            <a:srgbClr val="000000"/>
                          </a:solidFill>
                          <a:effectLst/>
                          <a:latin typeface="Calibri"/>
                        </a:rPr>
                        <a:t>- science of farming </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92421836"/>
              </p:ext>
            </p:extLst>
          </p:nvPr>
        </p:nvGraphicFramePr>
        <p:xfrm>
          <a:off x="5750690" y="935588"/>
          <a:ext cx="6244856" cy="5813555"/>
        </p:xfrm>
        <a:graphic>
          <a:graphicData uri="http://schemas.openxmlformats.org/drawingml/2006/table">
            <a:tbl>
              <a:tblPr firstRow="1" firstCol="1" bandRow="1"/>
              <a:tblGrid>
                <a:gridCol w="6244856">
                  <a:extLst>
                    <a:ext uri="{9D8B030D-6E8A-4147-A177-3AD203B41FA5}">
                      <a16:colId xmlns:a16="http://schemas.microsoft.com/office/drawing/2014/main" val="3891409649"/>
                    </a:ext>
                  </a:extLst>
                </a:gridCol>
              </a:tblGrid>
              <a:tr h="288547">
                <a:tc>
                  <a:txBody>
                    <a:bodyPr/>
                    <a:lstStyle/>
                    <a:p>
                      <a:pPr>
                        <a:lnSpc>
                          <a:spcPct val="107000"/>
                        </a:lnSpc>
                        <a:spcAft>
                          <a:spcPts val="800"/>
                        </a:spcAft>
                      </a:pPr>
                      <a:r>
                        <a:rPr lang="en-GB" sz="1600" b="1">
                          <a:solidFill>
                            <a:srgbClr val="7030A0"/>
                          </a:solidFill>
                          <a:effectLst/>
                          <a:latin typeface="Calibri"/>
                          <a:ea typeface="Calibri" panose="020F0502020204030204" pitchFamily="34" charset="0"/>
                          <a:cs typeface="Times New Roman"/>
                        </a:rPr>
                        <a:t>Substantive knowledge and geographical concepts:</a:t>
                      </a:r>
                      <a:endParaRPr lang="en-GB" sz="11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5525008">
                <a:tc>
                  <a:txBody>
                    <a:bodyPr/>
                    <a:lstStyle/>
                    <a:p>
                      <a:pPr marL="285750" lvl="0" indent="-285750">
                        <a:lnSpc>
                          <a:spcPct val="107000"/>
                        </a:lnSpc>
                        <a:buFont typeface="Arial"/>
                        <a:buChar char="•"/>
                      </a:pPr>
                      <a:endParaRPr lang="en-GB" sz="1200" b="0" i="0" u="none" strike="noStrike" noProof="0">
                        <a:solidFill>
                          <a:srgbClr val="040C28"/>
                        </a:solidFill>
                        <a:effectLst/>
                        <a:latin typeface="Calibri"/>
                        <a:cs typeface="Calibri"/>
                      </a:endParaRPr>
                    </a:p>
                    <a:p>
                      <a:pPr marL="285750" lvl="0" indent="-285750">
                        <a:lnSpc>
                          <a:spcPct val="107000"/>
                        </a:lnSpc>
                        <a:buFont typeface="Arial"/>
                        <a:buChar char="•"/>
                      </a:pPr>
                      <a:endParaRPr lang="en-GB" sz="1200" b="0" i="0" u="none" strike="noStrike" noProof="0">
                        <a:solidFill>
                          <a:srgbClr val="040C28"/>
                        </a:solidFill>
                        <a:effectLst/>
                        <a:latin typeface="Calibri"/>
                        <a:cs typeface="Calibri"/>
                      </a:endParaRPr>
                    </a:p>
                    <a:p>
                      <a:pPr marL="285750" lvl="0" indent="-285750">
                        <a:lnSpc>
                          <a:spcPct val="107000"/>
                        </a:lnSpc>
                        <a:buFont typeface="Arial"/>
                        <a:buChar char="•"/>
                      </a:pPr>
                      <a:r>
                        <a:rPr lang="en-GB" sz="1200" b="0" i="0" u="none" strike="noStrike" noProof="0">
                          <a:solidFill>
                            <a:srgbClr val="040C28"/>
                          </a:solidFill>
                          <a:effectLst/>
                          <a:latin typeface="Calibri"/>
                          <a:cs typeface="Calibri"/>
                        </a:rPr>
                        <a:t>The UK's full name is the United Kingdom and is an island country in the Atlantic Ocean</a:t>
                      </a:r>
                      <a:r>
                        <a:rPr lang="en-GB" sz="1200" b="0" i="0" u="none" strike="noStrike" noProof="0">
                          <a:solidFill>
                            <a:srgbClr val="202124"/>
                          </a:solidFill>
                          <a:effectLst/>
                          <a:latin typeface="Calibri"/>
                          <a:cs typeface="Calibri"/>
                        </a:rPr>
                        <a:t>.</a:t>
                      </a:r>
                    </a:p>
                    <a:p>
                      <a:pPr marL="285750" lvl="0" indent="-285750">
                        <a:lnSpc>
                          <a:spcPct val="107000"/>
                        </a:lnSpc>
                        <a:buFont typeface="Arial"/>
                        <a:buChar char="•"/>
                      </a:pPr>
                      <a:r>
                        <a:rPr lang="en-GB" sz="1200" b="0" i="0" u="none" strike="noStrike" noProof="0">
                          <a:solidFill>
                            <a:srgbClr val="202124"/>
                          </a:solidFill>
                          <a:effectLst/>
                          <a:latin typeface="Calibri"/>
                          <a:cs typeface="Calibri"/>
                        </a:rPr>
                        <a:t> The UK is situated off the north-western coast of mainland Europe.</a:t>
                      </a:r>
                    </a:p>
                    <a:p>
                      <a:pPr marL="285750" lvl="0" indent="-285750">
                        <a:lnSpc>
                          <a:spcPct val="107000"/>
                        </a:lnSpc>
                        <a:buFont typeface="Arial"/>
                        <a:buChar char="•"/>
                      </a:pPr>
                      <a:r>
                        <a:rPr lang="en-GB" sz="1200" b="0" i="0" u="none" strike="noStrike" noProof="0">
                          <a:solidFill>
                            <a:srgbClr val="202124"/>
                          </a:solidFill>
                          <a:effectLst/>
                          <a:latin typeface="Calibri"/>
                          <a:cs typeface="Calibri"/>
                        </a:rPr>
                        <a:t>There are 50 countries in Europe, they include; Germany, Italy, Greece, France, Spain, UK and Sweden.</a:t>
                      </a:r>
                    </a:p>
                    <a:p>
                      <a:pPr marL="285750" lvl="0" indent="-285750">
                        <a:lnSpc>
                          <a:spcPct val="107000"/>
                        </a:lnSpc>
                        <a:buFont typeface="Arial"/>
                        <a:buChar char="•"/>
                      </a:pPr>
                      <a:r>
                        <a:rPr lang="en-GB" sz="1200" b="0" i="0" kern="1200">
                          <a:solidFill>
                            <a:schemeClr val="tx1"/>
                          </a:solidFill>
                          <a:effectLst/>
                          <a:latin typeface="+mn-lt"/>
                          <a:ea typeface="+mn-ea"/>
                          <a:cs typeface="Calibri"/>
                        </a:rPr>
                        <a:t>The UK is in the </a:t>
                      </a:r>
                      <a:r>
                        <a:rPr lang="en-GB" sz="1200" b="1" i="0" kern="1200">
                          <a:solidFill>
                            <a:schemeClr val="tx1"/>
                          </a:solidFill>
                          <a:effectLst/>
                          <a:latin typeface="+mn-lt"/>
                          <a:ea typeface="+mn-ea"/>
                          <a:cs typeface="Calibri"/>
                        </a:rPr>
                        <a:t>Northern Hemisphere</a:t>
                      </a:r>
                      <a:r>
                        <a:rPr lang="en-GB" sz="1200" b="0" i="0" kern="1200">
                          <a:solidFill>
                            <a:schemeClr val="tx1"/>
                          </a:solidFill>
                          <a:effectLst/>
                          <a:latin typeface="+mn-lt"/>
                          <a:ea typeface="+mn-ea"/>
                          <a:cs typeface="Calibri"/>
                        </a:rPr>
                        <a:t> and has four seasons. </a:t>
                      </a:r>
                    </a:p>
                    <a:p>
                      <a:pPr marL="285750" lvl="0" indent="-285750">
                        <a:lnSpc>
                          <a:spcPct val="107000"/>
                        </a:lnSpc>
                        <a:buFont typeface="Arial"/>
                        <a:buChar char="•"/>
                      </a:pPr>
                      <a:r>
                        <a:rPr lang="en-GB" sz="1200" b="0" i="0" kern="1200">
                          <a:solidFill>
                            <a:schemeClr val="tx1"/>
                          </a:solidFill>
                          <a:effectLst/>
                          <a:latin typeface="+mn-lt"/>
                          <a:ea typeface="+mn-ea"/>
                          <a:cs typeface="Calibri"/>
                        </a:rPr>
                        <a:t>The capital city of Greece is Athens. </a:t>
                      </a:r>
                    </a:p>
                    <a:p>
                      <a:pPr marL="285750" marR="0" lvl="0" indent="-285750" algn="l" defTabSz="914400" rtl="0" eaLnBrk="1" fontAlgn="auto" latinLnBrk="0" hangingPunct="1">
                        <a:lnSpc>
                          <a:spcPct val="107000"/>
                        </a:lnSpc>
                        <a:spcBef>
                          <a:spcPts val="0"/>
                        </a:spcBef>
                        <a:spcAft>
                          <a:spcPts val="0"/>
                        </a:spcAft>
                        <a:buClrTx/>
                        <a:buSzTx/>
                        <a:buFont typeface="Arial"/>
                        <a:buChar char="•"/>
                        <a:tabLst/>
                        <a:defRPr/>
                      </a:pPr>
                      <a:r>
                        <a:rPr lang="en-GB" sz="1200" b="0" i="0" kern="1200">
                          <a:solidFill>
                            <a:schemeClr val="tx1"/>
                          </a:solidFill>
                          <a:effectLst/>
                          <a:latin typeface="+mn-lt"/>
                          <a:ea typeface="+mn-ea"/>
                          <a:cs typeface="Calibri"/>
                        </a:rPr>
                        <a:t>Greece is in southern Europe. </a:t>
                      </a:r>
                    </a:p>
                    <a:p>
                      <a:pPr marL="285750" lvl="0" indent="-285750">
                        <a:lnSpc>
                          <a:spcPct val="107000"/>
                        </a:lnSpc>
                        <a:buFont typeface="Arial"/>
                        <a:buChar char="•"/>
                      </a:pPr>
                      <a:endParaRPr lang="en-GB" sz="1200" b="0" i="0" kern="1200">
                        <a:solidFill>
                          <a:schemeClr val="tx1"/>
                        </a:solidFill>
                        <a:effectLst/>
                        <a:latin typeface="+mn-lt"/>
                        <a:ea typeface="+mn-ea"/>
                        <a:cs typeface="Calibri"/>
                      </a:endParaRPr>
                    </a:p>
                    <a:p>
                      <a:pPr marL="0" lvl="0" indent="0">
                        <a:lnSpc>
                          <a:spcPct val="107000"/>
                        </a:lnSpc>
                        <a:buFont typeface="Arial"/>
                        <a:buNone/>
                      </a:pPr>
                      <a:endParaRPr lang="en-GB" sz="1200" b="0" i="0" u="none" strike="noStrike" noProof="0">
                        <a:solidFill>
                          <a:srgbClr val="202124"/>
                        </a:solidFill>
                        <a:effectLst/>
                        <a:latin typeface="Calibri"/>
                        <a:cs typeface="Calibri"/>
                      </a:endParaRPr>
                    </a:p>
                    <a:p>
                      <a:pPr marL="285750" lvl="0" indent="-285750">
                        <a:lnSpc>
                          <a:spcPct val="107000"/>
                        </a:lnSpc>
                        <a:buFont typeface="Arial"/>
                        <a:buChar char="•"/>
                      </a:pPr>
                      <a:r>
                        <a:rPr lang="en-GB" sz="1200"/>
                        <a:t>Physical and human features define countries and cities within Europe. For example, Greece has longest coastline in Europe (physical feature) and Parthenon temple is a famous tourist attraction of Ancient Greece (Human feature). </a:t>
                      </a:r>
                    </a:p>
                    <a:p>
                      <a:pPr marL="285750" marR="0" lvl="0" indent="-285750" algn="l" defTabSz="914400" rtl="0" eaLnBrk="1" fontAlgn="auto" latinLnBrk="0" hangingPunct="1">
                        <a:lnSpc>
                          <a:spcPct val="107000"/>
                        </a:lnSpc>
                        <a:spcBef>
                          <a:spcPts val="0"/>
                        </a:spcBef>
                        <a:spcAft>
                          <a:spcPts val="0"/>
                        </a:spcAft>
                        <a:buClrTx/>
                        <a:buSzTx/>
                        <a:buFont typeface="Arial"/>
                        <a:buChar char="•"/>
                        <a:tabLst/>
                        <a:defRPr/>
                      </a:pPr>
                      <a:r>
                        <a:rPr lang="en-GB" sz="1200" b="0" i="0" kern="1200">
                          <a:solidFill>
                            <a:schemeClr val="tx1"/>
                          </a:solidFill>
                          <a:effectLst/>
                          <a:latin typeface="+mn-lt"/>
                          <a:ea typeface="+mn-ea"/>
                          <a:cs typeface="Calibri"/>
                        </a:rPr>
                        <a:t>A similar percentage of land is used for agriculture. </a:t>
                      </a:r>
                    </a:p>
                    <a:p>
                      <a:pPr marL="285750" marR="0" lvl="0" indent="-285750" algn="l" defTabSz="914400" rtl="0" eaLnBrk="1" fontAlgn="auto" latinLnBrk="0" hangingPunct="1">
                        <a:lnSpc>
                          <a:spcPct val="107000"/>
                        </a:lnSpc>
                        <a:spcBef>
                          <a:spcPts val="0"/>
                        </a:spcBef>
                        <a:spcAft>
                          <a:spcPts val="0"/>
                        </a:spcAft>
                        <a:buClrTx/>
                        <a:buSzTx/>
                        <a:buFont typeface="Arial"/>
                        <a:buChar char="•"/>
                        <a:tabLst/>
                        <a:defRPr/>
                      </a:pPr>
                      <a:r>
                        <a:rPr lang="en-GB" sz="1200" b="0" i="0" kern="1200">
                          <a:solidFill>
                            <a:schemeClr val="tx1"/>
                          </a:solidFill>
                          <a:effectLst/>
                          <a:latin typeface="+mn-lt"/>
                          <a:ea typeface="+mn-ea"/>
                          <a:cs typeface="Calibri"/>
                        </a:rPr>
                        <a:t>Greece has higher mountains than the UK. Mt Olympus is 2,917m high. The highest in the UK is Ben Nevis, at 1,345m. The UK has no active volcanoes, whereas Greece has three. </a:t>
                      </a:r>
                    </a:p>
                    <a:p>
                      <a:pPr marL="285750" marR="0" lvl="0" indent="-285750" algn="l" defTabSz="914400" rtl="0" eaLnBrk="1" fontAlgn="auto" latinLnBrk="0" hangingPunct="1">
                        <a:lnSpc>
                          <a:spcPct val="107000"/>
                        </a:lnSpc>
                        <a:spcBef>
                          <a:spcPts val="0"/>
                        </a:spcBef>
                        <a:spcAft>
                          <a:spcPts val="0"/>
                        </a:spcAft>
                        <a:buClrTx/>
                        <a:buSzTx/>
                        <a:buFont typeface="Arial"/>
                        <a:buChar char="•"/>
                        <a:tabLst/>
                        <a:defRPr/>
                      </a:pPr>
                      <a:endParaRPr lang="en-GB" sz="1200" b="0" i="0" kern="1200">
                        <a:solidFill>
                          <a:schemeClr val="tx1"/>
                        </a:solidFill>
                        <a:effectLst/>
                        <a:latin typeface="+mn-lt"/>
                        <a:ea typeface="+mn-ea"/>
                        <a:cs typeface="Calibri"/>
                      </a:endParaRPr>
                    </a:p>
                    <a:p>
                      <a:pPr marL="285750" marR="0" lvl="0" indent="-285750" algn="l" defTabSz="914400" rtl="0" eaLnBrk="1" fontAlgn="auto" latinLnBrk="0" hangingPunct="1">
                        <a:lnSpc>
                          <a:spcPct val="107000"/>
                        </a:lnSpc>
                        <a:spcBef>
                          <a:spcPts val="0"/>
                        </a:spcBef>
                        <a:spcAft>
                          <a:spcPts val="0"/>
                        </a:spcAft>
                        <a:buClrTx/>
                        <a:buSzTx/>
                        <a:buFont typeface="Arial"/>
                        <a:buChar char="•"/>
                        <a:tabLst/>
                        <a:defRPr/>
                      </a:pPr>
                      <a:endParaRPr lang="en-GB" sz="1200" b="0" i="0" kern="1200">
                        <a:solidFill>
                          <a:schemeClr val="tx1"/>
                        </a:solidFill>
                        <a:effectLst/>
                        <a:latin typeface="+mn-lt"/>
                        <a:ea typeface="+mn-ea"/>
                        <a:cs typeface="Calibri"/>
                      </a:endParaRPr>
                    </a:p>
                    <a:p>
                      <a:pPr marL="0" lvl="0" indent="0">
                        <a:lnSpc>
                          <a:spcPct val="107000"/>
                        </a:lnSpc>
                        <a:buFont typeface="Arial"/>
                        <a:buNone/>
                      </a:pPr>
                      <a:endParaRPr lang="en-GB" sz="1200"/>
                    </a:p>
                    <a:p>
                      <a:pPr marL="285750" lvl="0" indent="-285750">
                        <a:lnSpc>
                          <a:spcPct val="107000"/>
                        </a:lnSpc>
                        <a:buFont typeface="Arial"/>
                        <a:buChar char="•"/>
                      </a:pPr>
                      <a:r>
                        <a:rPr lang="en-GB" sz="1200" b="0" i="0" u="none" strike="noStrike" noProof="0">
                          <a:solidFill>
                            <a:srgbClr val="202124"/>
                          </a:solidFill>
                          <a:effectLst/>
                          <a:latin typeface="Calibri"/>
                          <a:cs typeface="Calibri"/>
                        </a:rPr>
                        <a:t> </a:t>
                      </a:r>
                      <a:r>
                        <a:rPr lang="en-GB" sz="1200" b="0" i="0" kern="1200">
                          <a:solidFill>
                            <a:schemeClr val="tx1"/>
                          </a:solidFill>
                          <a:effectLst/>
                          <a:latin typeface="Calibri"/>
                          <a:ea typeface="+mn-ea"/>
                          <a:cs typeface="Calibri"/>
                        </a:rPr>
                        <a:t>Due to its position closer to the equator, Greece is warmer than the UK. On average, Athens is 5°C hotter than London. </a:t>
                      </a:r>
                    </a:p>
                    <a:p>
                      <a:pPr marL="285750" lvl="0" indent="-285750">
                        <a:lnSpc>
                          <a:spcPct val="107000"/>
                        </a:lnSpc>
                        <a:buFont typeface="Arial"/>
                        <a:buChar char="•"/>
                      </a:pPr>
                      <a:r>
                        <a:rPr lang="en-GB" sz="1200" b="0" i="0" kern="1200">
                          <a:solidFill>
                            <a:schemeClr val="tx1"/>
                          </a:solidFill>
                          <a:effectLst/>
                          <a:latin typeface="Calibri"/>
                          <a:ea typeface="+mn-ea"/>
                          <a:cs typeface="Calibri"/>
                        </a:rPr>
                        <a:t>Greece is smaller than the UK. </a:t>
                      </a:r>
                    </a:p>
                    <a:p>
                      <a:pPr marL="285750" lvl="0" indent="-285750">
                        <a:lnSpc>
                          <a:spcPct val="107000"/>
                        </a:lnSpc>
                        <a:buFont typeface="Arial"/>
                        <a:buChar char="•"/>
                      </a:pPr>
                      <a:r>
                        <a:rPr lang="en-GB" sz="1200" b="0" i="0" kern="1200">
                          <a:solidFill>
                            <a:schemeClr val="tx1"/>
                          </a:solidFill>
                          <a:effectLst/>
                          <a:latin typeface="Calibri"/>
                          <a:ea typeface="+mn-ea"/>
                          <a:cs typeface="Calibri"/>
                        </a:rPr>
                        <a:t>The UK has a bigger population compared to Greece. </a:t>
                      </a:r>
                    </a:p>
                    <a:p>
                      <a:pPr marL="285750" lvl="0" indent="-285750">
                        <a:lnSpc>
                          <a:spcPct val="107000"/>
                        </a:lnSpc>
                        <a:buFont typeface="Arial"/>
                        <a:buChar char="•"/>
                      </a:pPr>
                      <a:endParaRPr lang="en-GB" sz="1200" b="0" i="0" kern="1200">
                        <a:solidFill>
                          <a:schemeClr val="tx1"/>
                        </a:solidFill>
                        <a:effectLst/>
                        <a:latin typeface="Calibri"/>
                        <a:ea typeface="+mn-ea"/>
                        <a:cs typeface="Calibri"/>
                      </a:endParaRPr>
                    </a:p>
                    <a:p>
                      <a:pPr marL="0" lvl="0" indent="0">
                        <a:lnSpc>
                          <a:spcPct val="107000"/>
                        </a:lnSpc>
                        <a:buFont typeface="Arial"/>
                        <a:buNone/>
                      </a:pPr>
                      <a:endParaRPr lang="en-GB" sz="1200" b="0" i="0" kern="1200">
                        <a:solidFill>
                          <a:schemeClr val="tx1"/>
                        </a:solidFill>
                        <a:effectLst/>
                        <a:latin typeface="Calibri"/>
                        <a:ea typeface="+mn-ea"/>
                        <a:cs typeface="Calibri"/>
                      </a:endParaRPr>
                    </a:p>
                    <a:p>
                      <a:pPr marL="171450" lvl="0" indent="-171450">
                        <a:lnSpc>
                          <a:spcPct val="107000"/>
                        </a:lnSpc>
                        <a:buFont typeface="Arial" panose="020B0604020202020204" pitchFamily="34" charset="0"/>
                        <a:buChar char="•"/>
                      </a:pPr>
                      <a:r>
                        <a:rPr lang="en-GB" sz="1200" b="0" i="0" kern="1200">
                          <a:solidFill>
                            <a:schemeClr val="tx1"/>
                          </a:solidFill>
                          <a:effectLst/>
                          <a:latin typeface="Calibri"/>
                          <a:ea typeface="+mn-ea"/>
                          <a:cs typeface="Calibri"/>
                        </a:rPr>
                        <a:t>Tourism contributes to the UK and Greek economy. </a:t>
                      </a:r>
                    </a:p>
                    <a:p>
                      <a:pPr marL="171450" lvl="0" indent="-171450">
                        <a:lnSpc>
                          <a:spcPct val="107000"/>
                        </a:lnSpc>
                        <a:buFont typeface="Arial" panose="020B0604020202020204" pitchFamily="34" charset="0"/>
                        <a:buChar char="•"/>
                      </a:pPr>
                      <a:r>
                        <a:rPr lang="en-GB" sz="1200" b="0" i="0" kern="1200">
                          <a:solidFill>
                            <a:schemeClr val="tx1"/>
                          </a:solidFill>
                          <a:effectLst/>
                          <a:latin typeface="Calibri"/>
                          <a:ea typeface="+mn-ea"/>
                          <a:cs typeface="Calibri"/>
                        </a:rPr>
                        <a:t>Features of </a:t>
                      </a:r>
                      <a:r>
                        <a:rPr lang="en-GB" sz="1200" b="0" i="0" kern="1200" err="1">
                          <a:solidFill>
                            <a:schemeClr val="tx1"/>
                          </a:solidFill>
                          <a:effectLst/>
                          <a:latin typeface="Calibri"/>
                          <a:ea typeface="+mn-ea"/>
                          <a:cs typeface="Calibri"/>
                        </a:rPr>
                        <a:t>Uk</a:t>
                      </a:r>
                      <a:r>
                        <a:rPr lang="en-GB" sz="1200" b="0" i="0" kern="1200">
                          <a:solidFill>
                            <a:schemeClr val="tx1"/>
                          </a:solidFill>
                          <a:effectLst/>
                          <a:latin typeface="Calibri"/>
                          <a:ea typeface="+mn-ea"/>
                          <a:cs typeface="Calibri"/>
                        </a:rPr>
                        <a:t> and Greece make it popular with tourists.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123589778"/>
              </p:ext>
            </p:extLst>
          </p:nvPr>
        </p:nvGraphicFramePr>
        <p:xfrm>
          <a:off x="4430295" y="219159"/>
          <a:ext cx="7623683" cy="640080"/>
        </p:xfrm>
        <a:graphic>
          <a:graphicData uri="http://schemas.openxmlformats.org/drawingml/2006/table">
            <a:tbl>
              <a:tblPr firstRow="1" bandRow="1">
                <a:tableStyleId>{5C22544A-7EE6-4342-B048-85BDC9FD1C3A}</a:tableStyleId>
              </a:tblPr>
              <a:tblGrid>
                <a:gridCol w="1720879">
                  <a:extLst>
                    <a:ext uri="{9D8B030D-6E8A-4147-A177-3AD203B41FA5}">
                      <a16:colId xmlns:a16="http://schemas.microsoft.com/office/drawing/2014/main" val="1701158635"/>
                    </a:ext>
                  </a:extLst>
                </a:gridCol>
                <a:gridCol w="4354901">
                  <a:extLst>
                    <a:ext uri="{9D8B030D-6E8A-4147-A177-3AD203B41FA5}">
                      <a16:colId xmlns:a16="http://schemas.microsoft.com/office/drawing/2014/main" val="3034589352"/>
                    </a:ext>
                  </a:extLst>
                </a:gridCol>
                <a:gridCol w="1547903">
                  <a:extLst>
                    <a:ext uri="{9D8B030D-6E8A-4147-A177-3AD203B41FA5}">
                      <a16:colId xmlns:a16="http://schemas.microsoft.com/office/drawing/2014/main" val="1922066720"/>
                    </a:ext>
                  </a:extLst>
                </a:gridCol>
              </a:tblGrid>
              <a:tr h="496491">
                <a:tc>
                  <a:txBody>
                    <a:bodyPr/>
                    <a:lstStyle/>
                    <a:p>
                      <a:r>
                        <a:rPr lang="en-US"/>
                        <a:t>Year group: 6</a:t>
                      </a:r>
                    </a:p>
                    <a:p>
                      <a:pPr lvl="0">
                        <a:buNone/>
                      </a:pPr>
                      <a:endParaRPr lang="en-US"/>
                    </a:p>
                  </a:txBody>
                  <a:tcPr/>
                </a:tc>
                <a:tc>
                  <a:txBody>
                    <a:bodyPr/>
                    <a:lstStyle/>
                    <a:p>
                      <a:r>
                        <a:rPr lang="en-US"/>
                        <a:t>Topic: UK vs Greece</a:t>
                      </a:r>
                      <a:endParaRPr lang="en-GB" sz="1800" b="0" i="0" kern="1200">
                        <a:solidFill>
                          <a:schemeClr val="lt1"/>
                        </a:solidFill>
                        <a:effectLst/>
                        <a:latin typeface="+mn-lt"/>
                        <a:ea typeface="+mn-ea"/>
                        <a:cs typeface="+mn-cs"/>
                      </a:endParaRPr>
                    </a:p>
                  </a:txBody>
                  <a:tcPr/>
                </a:tc>
                <a:tc>
                  <a:txBody>
                    <a:bodyPr/>
                    <a:lstStyle/>
                    <a:p>
                      <a:r>
                        <a:rPr lang="en-US"/>
                        <a:t>Term: </a:t>
                      </a:r>
                      <a:r>
                        <a:rPr lang="en-US" err="1"/>
                        <a:t>Aut</a:t>
                      </a:r>
                      <a:r>
                        <a:rPr lang="en-US"/>
                        <a:t> 2</a:t>
                      </a:r>
                    </a:p>
                    <a:p>
                      <a:pPr lvl="0">
                        <a:buNone/>
                      </a:pPr>
                      <a:endParaRPr lang="en-US"/>
                    </a:p>
                  </a:txBody>
                  <a:tcPr/>
                </a:tc>
                <a:extLst>
                  <a:ext uri="{0D108BD9-81ED-4DB2-BD59-A6C34878D82A}">
                    <a16:rowId xmlns:a16="http://schemas.microsoft.com/office/drawing/2014/main" val="3581570372"/>
                  </a:ext>
                </a:extLst>
              </a:tr>
            </a:tbl>
          </a:graphicData>
        </a:graphic>
      </p:graphicFrame>
      <p:pic>
        <p:nvPicPr>
          <p:cNvPr id="3" name="Picture 3" descr="A map of the world with different continents&#10;&#10;Description automatically generated">
            <a:extLst>
              <a:ext uri="{FF2B5EF4-FFF2-40B4-BE49-F238E27FC236}">
                <a16:creationId xmlns:a16="http://schemas.microsoft.com/office/drawing/2014/main" id="{380AA951-400A-9DB2-D8AE-979B71F3EF73}"/>
              </a:ext>
            </a:extLst>
          </p:cNvPr>
          <p:cNvPicPr>
            <a:picLocks noChangeAspect="1"/>
          </p:cNvPicPr>
          <p:nvPr/>
        </p:nvPicPr>
        <p:blipFill>
          <a:blip r:embed="rId2"/>
          <a:stretch>
            <a:fillRect/>
          </a:stretch>
        </p:blipFill>
        <p:spPr>
          <a:xfrm>
            <a:off x="145112" y="5283201"/>
            <a:ext cx="2434932" cy="1465942"/>
          </a:xfrm>
          <a:prstGeom prst="rect">
            <a:avLst/>
          </a:prstGeom>
        </p:spPr>
      </p:pic>
      <p:grpSp>
        <p:nvGrpSpPr>
          <p:cNvPr id="17" name="Group 16">
            <a:extLst>
              <a:ext uri="{FF2B5EF4-FFF2-40B4-BE49-F238E27FC236}">
                <a16:creationId xmlns:a16="http://schemas.microsoft.com/office/drawing/2014/main" id="{DD3339D9-D2AC-A63D-736D-BE56EF4C6416}"/>
              </a:ext>
            </a:extLst>
          </p:cNvPr>
          <p:cNvGrpSpPr/>
          <p:nvPr/>
        </p:nvGrpSpPr>
        <p:grpSpPr>
          <a:xfrm>
            <a:off x="2694422" y="884469"/>
            <a:ext cx="2945084" cy="5970113"/>
            <a:chOff x="2915029" y="1193450"/>
            <a:chExt cx="3676271" cy="5970113"/>
          </a:xfrm>
        </p:grpSpPr>
        <p:pic>
          <p:nvPicPr>
            <p:cNvPr id="7" name="Picture 6">
              <a:extLst>
                <a:ext uri="{FF2B5EF4-FFF2-40B4-BE49-F238E27FC236}">
                  <a16:creationId xmlns:a16="http://schemas.microsoft.com/office/drawing/2014/main" id="{68A5CDBF-ED4B-8AD6-E8FA-569E38E94AD4}"/>
                </a:ext>
              </a:extLst>
            </p:cNvPr>
            <p:cNvPicPr>
              <a:picLocks noChangeAspect="1"/>
            </p:cNvPicPr>
            <p:nvPr/>
          </p:nvPicPr>
          <p:blipFill>
            <a:blip r:embed="rId3"/>
            <a:stretch>
              <a:fillRect/>
            </a:stretch>
          </p:blipFill>
          <p:spPr>
            <a:xfrm>
              <a:off x="2963102" y="1193450"/>
              <a:ext cx="1772464" cy="1807081"/>
            </a:xfrm>
            <a:prstGeom prst="rect">
              <a:avLst/>
            </a:prstGeom>
          </p:spPr>
        </p:pic>
        <p:pic>
          <p:nvPicPr>
            <p:cNvPr id="8" name="Picture 7">
              <a:extLst>
                <a:ext uri="{FF2B5EF4-FFF2-40B4-BE49-F238E27FC236}">
                  <a16:creationId xmlns:a16="http://schemas.microsoft.com/office/drawing/2014/main" id="{5F677325-C7AF-38C2-C2DC-B57749B056B4}"/>
                </a:ext>
              </a:extLst>
            </p:cNvPr>
            <p:cNvPicPr>
              <a:picLocks noChangeAspect="1"/>
            </p:cNvPicPr>
            <p:nvPr/>
          </p:nvPicPr>
          <p:blipFill>
            <a:blip r:embed="rId4"/>
            <a:stretch>
              <a:fillRect/>
            </a:stretch>
          </p:blipFill>
          <p:spPr>
            <a:xfrm>
              <a:off x="4836100" y="1292840"/>
              <a:ext cx="1731488" cy="1707691"/>
            </a:xfrm>
            <a:prstGeom prst="rect">
              <a:avLst/>
            </a:prstGeom>
          </p:spPr>
        </p:pic>
        <p:pic>
          <p:nvPicPr>
            <p:cNvPr id="10" name="Picture 9">
              <a:extLst>
                <a:ext uri="{FF2B5EF4-FFF2-40B4-BE49-F238E27FC236}">
                  <a16:creationId xmlns:a16="http://schemas.microsoft.com/office/drawing/2014/main" id="{E385CE2B-5179-5DF7-8D85-37A3B2D79912}"/>
                </a:ext>
              </a:extLst>
            </p:cNvPr>
            <p:cNvPicPr>
              <a:picLocks noChangeAspect="1"/>
            </p:cNvPicPr>
            <p:nvPr/>
          </p:nvPicPr>
          <p:blipFill>
            <a:blip r:embed="rId5"/>
            <a:stretch>
              <a:fillRect/>
            </a:stretch>
          </p:blipFill>
          <p:spPr>
            <a:xfrm>
              <a:off x="2915029" y="3153487"/>
              <a:ext cx="1780072" cy="1709491"/>
            </a:xfrm>
            <a:prstGeom prst="rect">
              <a:avLst/>
            </a:prstGeom>
          </p:spPr>
        </p:pic>
        <p:pic>
          <p:nvPicPr>
            <p:cNvPr id="13" name="Picture 12">
              <a:extLst>
                <a:ext uri="{FF2B5EF4-FFF2-40B4-BE49-F238E27FC236}">
                  <a16:creationId xmlns:a16="http://schemas.microsoft.com/office/drawing/2014/main" id="{9D609F57-FA8A-6DC1-021E-73E5E9CF931E}"/>
                </a:ext>
              </a:extLst>
            </p:cNvPr>
            <p:cNvPicPr>
              <a:picLocks noChangeAspect="1"/>
            </p:cNvPicPr>
            <p:nvPr/>
          </p:nvPicPr>
          <p:blipFill>
            <a:blip r:embed="rId6"/>
            <a:stretch>
              <a:fillRect/>
            </a:stretch>
          </p:blipFill>
          <p:spPr>
            <a:xfrm>
              <a:off x="4786434" y="3173132"/>
              <a:ext cx="1804866" cy="1690967"/>
            </a:xfrm>
            <a:prstGeom prst="rect">
              <a:avLst/>
            </a:prstGeom>
          </p:spPr>
        </p:pic>
        <p:pic>
          <p:nvPicPr>
            <p:cNvPr id="4" name="Picture 4" descr="A stone structure with columns with Parthenon in the background&#10;&#10;Description automatically generated">
              <a:extLst>
                <a:ext uri="{FF2B5EF4-FFF2-40B4-BE49-F238E27FC236}">
                  <a16:creationId xmlns:a16="http://schemas.microsoft.com/office/drawing/2014/main" id="{E898A80F-0941-4585-A8F0-740E15A748A9}"/>
                </a:ext>
              </a:extLst>
            </p:cNvPr>
            <p:cNvPicPr>
              <a:picLocks noChangeAspect="1"/>
            </p:cNvPicPr>
            <p:nvPr/>
          </p:nvPicPr>
          <p:blipFill>
            <a:blip r:embed="rId7"/>
            <a:stretch>
              <a:fillRect/>
            </a:stretch>
          </p:blipFill>
          <p:spPr>
            <a:xfrm>
              <a:off x="4829922" y="6106288"/>
              <a:ext cx="1733534" cy="1057275"/>
            </a:xfrm>
            <a:prstGeom prst="rect">
              <a:avLst/>
            </a:prstGeom>
          </p:spPr>
        </p:pic>
      </p:grpSp>
      <p:pic>
        <p:nvPicPr>
          <p:cNvPr id="5" name="Picture 4">
            <a:extLst>
              <a:ext uri="{FF2B5EF4-FFF2-40B4-BE49-F238E27FC236}">
                <a16:creationId xmlns:a16="http://schemas.microsoft.com/office/drawing/2014/main" id="{38BB9611-92C4-3479-27B5-6EF4206830CC}"/>
              </a:ext>
            </a:extLst>
          </p:cNvPr>
          <p:cNvPicPr>
            <a:picLocks noChangeAspect="1"/>
          </p:cNvPicPr>
          <p:nvPr/>
        </p:nvPicPr>
        <p:blipFill>
          <a:blip r:embed="rId8"/>
          <a:stretch>
            <a:fillRect/>
          </a:stretch>
        </p:blipFill>
        <p:spPr>
          <a:xfrm>
            <a:off x="5912506" y="1241710"/>
            <a:ext cx="972950" cy="393878"/>
          </a:xfrm>
          <a:prstGeom prst="rect">
            <a:avLst/>
          </a:prstGeom>
        </p:spPr>
      </p:pic>
      <p:pic>
        <p:nvPicPr>
          <p:cNvPr id="9" name="Picture 8">
            <a:extLst>
              <a:ext uri="{FF2B5EF4-FFF2-40B4-BE49-F238E27FC236}">
                <a16:creationId xmlns:a16="http://schemas.microsoft.com/office/drawing/2014/main" id="{A107CFDA-8714-EE55-33EB-8233F383BD4C}"/>
              </a:ext>
            </a:extLst>
          </p:cNvPr>
          <p:cNvPicPr>
            <a:picLocks noChangeAspect="1"/>
          </p:cNvPicPr>
          <p:nvPr/>
        </p:nvPicPr>
        <p:blipFill>
          <a:blip r:embed="rId9"/>
          <a:stretch>
            <a:fillRect/>
          </a:stretch>
        </p:blipFill>
        <p:spPr>
          <a:xfrm>
            <a:off x="5904778" y="2964101"/>
            <a:ext cx="906764" cy="339791"/>
          </a:xfrm>
          <a:prstGeom prst="rect">
            <a:avLst/>
          </a:prstGeom>
        </p:spPr>
      </p:pic>
      <p:pic>
        <p:nvPicPr>
          <p:cNvPr id="15" name="Picture 14">
            <a:extLst>
              <a:ext uri="{FF2B5EF4-FFF2-40B4-BE49-F238E27FC236}">
                <a16:creationId xmlns:a16="http://schemas.microsoft.com/office/drawing/2014/main" id="{5508FE25-20B8-3058-B2CF-B68031F62595}"/>
              </a:ext>
            </a:extLst>
          </p:cNvPr>
          <p:cNvPicPr>
            <a:picLocks noChangeAspect="1"/>
          </p:cNvPicPr>
          <p:nvPr/>
        </p:nvPicPr>
        <p:blipFill>
          <a:blip r:embed="rId10"/>
          <a:stretch>
            <a:fillRect/>
          </a:stretch>
        </p:blipFill>
        <p:spPr>
          <a:xfrm>
            <a:off x="5934520" y="5901055"/>
            <a:ext cx="1064979" cy="427669"/>
          </a:xfrm>
          <a:prstGeom prst="rect">
            <a:avLst/>
          </a:prstGeom>
        </p:spPr>
      </p:pic>
      <p:pic>
        <p:nvPicPr>
          <p:cNvPr id="16" name="Picture 15">
            <a:extLst>
              <a:ext uri="{FF2B5EF4-FFF2-40B4-BE49-F238E27FC236}">
                <a16:creationId xmlns:a16="http://schemas.microsoft.com/office/drawing/2014/main" id="{E5E62417-DCFA-E4F1-EFAC-16EAEE786473}"/>
              </a:ext>
            </a:extLst>
          </p:cNvPr>
          <p:cNvPicPr>
            <a:picLocks noChangeAspect="1"/>
          </p:cNvPicPr>
          <p:nvPr/>
        </p:nvPicPr>
        <p:blipFill>
          <a:blip r:embed="rId11"/>
          <a:stretch>
            <a:fillRect/>
          </a:stretch>
        </p:blipFill>
        <p:spPr>
          <a:xfrm>
            <a:off x="6996640" y="1259582"/>
            <a:ext cx="1088177" cy="389784"/>
          </a:xfrm>
          <a:prstGeom prst="rect">
            <a:avLst/>
          </a:prstGeom>
        </p:spPr>
      </p:pic>
      <p:pic>
        <p:nvPicPr>
          <p:cNvPr id="18" name="Picture 17">
            <a:extLst>
              <a:ext uri="{FF2B5EF4-FFF2-40B4-BE49-F238E27FC236}">
                <a16:creationId xmlns:a16="http://schemas.microsoft.com/office/drawing/2014/main" id="{6008FB50-BB8D-9E5F-6F15-C3C2EDCEE81D}"/>
              </a:ext>
            </a:extLst>
          </p:cNvPr>
          <p:cNvPicPr>
            <a:picLocks noChangeAspect="1"/>
          </p:cNvPicPr>
          <p:nvPr/>
        </p:nvPicPr>
        <p:blipFill>
          <a:blip r:embed="rId12"/>
          <a:stretch>
            <a:fillRect/>
          </a:stretch>
        </p:blipFill>
        <p:spPr>
          <a:xfrm>
            <a:off x="5961635" y="4663695"/>
            <a:ext cx="1010748" cy="386587"/>
          </a:xfrm>
          <a:prstGeom prst="rect">
            <a:avLst/>
          </a:prstGeom>
        </p:spPr>
      </p:pic>
      <p:pic>
        <p:nvPicPr>
          <p:cNvPr id="20" name="Picture 19">
            <a:extLst>
              <a:ext uri="{FF2B5EF4-FFF2-40B4-BE49-F238E27FC236}">
                <a16:creationId xmlns:a16="http://schemas.microsoft.com/office/drawing/2014/main" id="{4ED15A00-BF1F-9A60-2B0E-3F43E5D6742B}"/>
              </a:ext>
            </a:extLst>
          </p:cNvPr>
          <p:cNvPicPr>
            <a:picLocks noChangeAspect="1"/>
          </p:cNvPicPr>
          <p:nvPr/>
        </p:nvPicPr>
        <p:blipFill>
          <a:blip r:embed="rId13"/>
          <a:stretch>
            <a:fillRect/>
          </a:stretch>
        </p:blipFill>
        <p:spPr>
          <a:xfrm>
            <a:off x="6922531" y="2961638"/>
            <a:ext cx="906764" cy="389785"/>
          </a:xfrm>
          <a:prstGeom prst="rect">
            <a:avLst/>
          </a:prstGeom>
        </p:spPr>
      </p:pic>
      <p:pic>
        <p:nvPicPr>
          <p:cNvPr id="1026" name="Picture 2" descr="Greece has the longest sand beach in Europe">
            <a:extLst>
              <a:ext uri="{FF2B5EF4-FFF2-40B4-BE49-F238E27FC236}">
                <a16:creationId xmlns:a16="http://schemas.microsoft.com/office/drawing/2014/main" id="{F999D7A6-D331-9541-B3B4-E585118D38C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05734" y="4703298"/>
            <a:ext cx="1454106" cy="90804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UK coastline">
            <a:extLst>
              <a:ext uri="{FF2B5EF4-FFF2-40B4-BE49-F238E27FC236}">
                <a16:creationId xmlns:a16="http://schemas.microsoft.com/office/drawing/2014/main" id="{B44966F0-C4EA-ACF6-7C3F-B6573193FA47}"/>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714756" y="4707472"/>
            <a:ext cx="1400128" cy="93341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london ">
            <a:extLst>
              <a:ext uri="{FF2B5EF4-FFF2-40B4-BE49-F238E27FC236}">
                <a16:creationId xmlns:a16="http://schemas.microsoft.com/office/drawing/2014/main" id="{825F8672-CB8B-335F-7F85-39ED225EE718}"/>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714755" y="5790126"/>
            <a:ext cx="1438526" cy="95901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65D71433-4B44-60EE-3EDB-E33B46A402D6}"/>
              </a:ext>
            </a:extLst>
          </p:cNvPr>
          <p:cNvPicPr>
            <a:picLocks noChangeAspect="1"/>
          </p:cNvPicPr>
          <p:nvPr/>
        </p:nvPicPr>
        <p:blipFill>
          <a:blip r:embed="rId17"/>
          <a:stretch>
            <a:fillRect/>
          </a:stretch>
        </p:blipFill>
        <p:spPr>
          <a:xfrm>
            <a:off x="2732934" y="4714861"/>
            <a:ext cx="502170" cy="304800"/>
          </a:xfrm>
          <a:prstGeom prst="rect">
            <a:avLst/>
          </a:prstGeom>
        </p:spPr>
      </p:pic>
      <p:pic>
        <p:nvPicPr>
          <p:cNvPr id="23" name="Picture 22">
            <a:extLst>
              <a:ext uri="{FF2B5EF4-FFF2-40B4-BE49-F238E27FC236}">
                <a16:creationId xmlns:a16="http://schemas.microsoft.com/office/drawing/2014/main" id="{C5B61A27-7C6E-3127-D495-1B1E8E481E3C}"/>
              </a:ext>
            </a:extLst>
          </p:cNvPr>
          <p:cNvPicPr>
            <a:picLocks noChangeAspect="1"/>
          </p:cNvPicPr>
          <p:nvPr/>
        </p:nvPicPr>
        <p:blipFill>
          <a:blip r:embed="rId17"/>
          <a:stretch>
            <a:fillRect/>
          </a:stretch>
        </p:blipFill>
        <p:spPr>
          <a:xfrm>
            <a:off x="2730744" y="5799339"/>
            <a:ext cx="502170" cy="304800"/>
          </a:xfrm>
          <a:prstGeom prst="rect">
            <a:avLst/>
          </a:prstGeom>
        </p:spPr>
      </p:pic>
      <p:pic>
        <p:nvPicPr>
          <p:cNvPr id="25" name="Picture 24">
            <a:extLst>
              <a:ext uri="{FF2B5EF4-FFF2-40B4-BE49-F238E27FC236}">
                <a16:creationId xmlns:a16="http://schemas.microsoft.com/office/drawing/2014/main" id="{C004392D-013E-90F4-8F25-DC57499DF221}"/>
              </a:ext>
            </a:extLst>
          </p:cNvPr>
          <p:cNvPicPr>
            <a:picLocks noChangeAspect="1"/>
          </p:cNvPicPr>
          <p:nvPr/>
        </p:nvPicPr>
        <p:blipFill>
          <a:blip r:embed="rId18"/>
          <a:stretch>
            <a:fillRect/>
          </a:stretch>
        </p:blipFill>
        <p:spPr>
          <a:xfrm>
            <a:off x="4191011" y="4703298"/>
            <a:ext cx="552439" cy="358338"/>
          </a:xfrm>
          <a:prstGeom prst="rect">
            <a:avLst/>
          </a:prstGeom>
        </p:spPr>
      </p:pic>
      <p:pic>
        <p:nvPicPr>
          <p:cNvPr id="26" name="Picture 25">
            <a:extLst>
              <a:ext uri="{FF2B5EF4-FFF2-40B4-BE49-F238E27FC236}">
                <a16:creationId xmlns:a16="http://schemas.microsoft.com/office/drawing/2014/main" id="{B9F897E6-ACB2-3719-9926-F8CF272CDBF4}"/>
              </a:ext>
            </a:extLst>
          </p:cNvPr>
          <p:cNvPicPr>
            <a:picLocks noChangeAspect="1"/>
          </p:cNvPicPr>
          <p:nvPr/>
        </p:nvPicPr>
        <p:blipFill>
          <a:blip r:embed="rId18"/>
          <a:stretch>
            <a:fillRect/>
          </a:stretch>
        </p:blipFill>
        <p:spPr>
          <a:xfrm>
            <a:off x="4228455" y="5797307"/>
            <a:ext cx="552439" cy="358338"/>
          </a:xfrm>
          <a:prstGeom prst="rect">
            <a:avLst/>
          </a:prstGeom>
        </p:spPr>
      </p:pic>
    </p:spTree>
    <p:extLst>
      <p:ext uri="{BB962C8B-B14F-4D97-AF65-F5344CB8AC3E}">
        <p14:creationId xmlns:p14="http://schemas.microsoft.com/office/powerpoint/2010/main" val="2262373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159658" y="0"/>
            <a:ext cx="4800481"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2788741973"/>
              </p:ext>
            </p:extLst>
          </p:nvPr>
        </p:nvGraphicFramePr>
        <p:xfrm>
          <a:off x="102846" y="685765"/>
          <a:ext cx="2495211" cy="4899343"/>
        </p:xfrm>
        <a:graphic>
          <a:graphicData uri="http://schemas.openxmlformats.org/drawingml/2006/table">
            <a:tbl>
              <a:tblPr firstRow="1" firstCol="1" bandRow="1"/>
              <a:tblGrid>
                <a:gridCol w="2495211">
                  <a:extLst>
                    <a:ext uri="{9D8B030D-6E8A-4147-A177-3AD203B41FA5}">
                      <a16:colId xmlns:a16="http://schemas.microsoft.com/office/drawing/2014/main" val="2046514649"/>
                    </a:ext>
                  </a:extLst>
                </a:gridCol>
              </a:tblGrid>
              <a:tr h="222294">
                <a:tc>
                  <a:txBody>
                    <a:bodyPr/>
                    <a:lstStyle/>
                    <a:p>
                      <a:pPr>
                        <a:lnSpc>
                          <a:spcPct val="107000"/>
                        </a:lnSpc>
                        <a:spcAft>
                          <a:spcPts val="800"/>
                        </a:spcAft>
                      </a:pPr>
                      <a:r>
                        <a:rPr lang="en-GB" sz="1500" b="1">
                          <a:solidFill>
                            <a:srgbClr val="7030A0"/>
                          </a:solidFill>
                          <a:effectLst/>
                          <a:latin typeface="Calibri"/>
                          <a:ea typeface="Calibri" panose="020F0502020204030204" pitchFamily="34" charset="0"/>
                          <a:cs typeface="Times New Roman"/>
                        </a:rPr>
                        <a:t>Key vocabulary and definitions:</a:t>
                      </a:r>
                      <a:endParaRPr lang="en-GB" sz="110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3562341">
                <a:tc>
                  <a:txBody>
                    <a:bodyPr/>
                    <a:lstStyle/>
                    <a:p>
                      <a:pPr marL="285750" lvl="0" indent="-285750" algn="l">
                        <a:lnSpc>
                          <a:spcPct val="107000"/>
                        </a:lnSpc>
                        <a:spcAft>
                          <a:spcPts val="800"/>
                        </a:spcAft>
                        <a:buFont typeface="Arial" panose="020B0604020202020204" pitchFamily="34" charset="0"/>
                        <a:buChar char="•"/>
                      </a:pPr>
                      <a:r>
                        <a:rPr lang="en-GB" sz="1200" b="1" i="0" u="none" strike="noStrike" baseline="0" noProof="0">
                          <a:solidFill>
                            <a:srgbClr val="000000"/>
                          </a:solidFill>
                          <a:effectLst/>
                          <a:latin typeface="Calibri"/>
                        </a:rPr>
                        <a:t>Natural resources- </a:t>
                      </a:r>
                      <a:r>
                        <a:rPr lang="en-GB" sz="1200" b="0" i="0" u="none" strike="noStrike" baseline="0" noProof="0">
                          <a:solidFill>
                            <a:srgbClr val="000000"/>
                          </a:solidFill>
                          <a:effectLst/>
                          <a:latin typeface="Calibri"/>
                        </a:rPr>
                        <a:t>anything found in nature that can be used by living things </a:t>
                      </a:r>
                    </a:p>
                    <a:p>
                      <a:pPr marL="285750" lvl="0" indent="-285750" algn="l">
                        <a:lnSpc>
                          <a:spcPct val="107000"/>
                        </a:lnSpc>
                        <a:spcAft>
                          <a:spcPts val="800"/>
                        </a:spcAft>
                        <a:buFont typeface="Arial" panose="020B0604020202020204" pitchFamily="34" charset="0"/>
                        <a:buChar char="•"/>
                      </a:pPr>
                      <a:r>
                        <a:rPr lang="en-GB" sz="1200" b="1" i="0" u="none" strike="noStrike" baseline="0" noProof="0">
                          <a:solidFill>
                            <a:srgbClr val="000000"/>
                          </a:solidFill>
                          <a:effectLst/>
                          <a:latin typeface="Calibri"/>
                        </a:rPr>
                        <a:t>Trade</a:t>
                      </a:r>
                      <a:r>
                        <a:rPr lang="en-GB" sz="1200" b="0" i="0" u="none" strike="noStrike" baseline="0" noProof="0">
                          <a:solidFill>
                            <a:srgbClr val="000000"/>
                          </a:solidFill>
                          <a:effectLst/>
                          <a:latin typeface="Calibri"/>
                        </a:rPr>
                        <a:t>- buying and selling things</a:t>
                      </a:r>
                    </a:p>
                    <a:p>
                      <a:pPr marL="285750" lvl="0" indent="-285750" algn="l">
                        <a:lnSpc>
                          <a:spcPct val="107000"/>
                        </a:lnSpc>
                        <a:spcAft>
                          <a:spcPts val="800"/>
                        </a:spcAft>
                        <a:buFont typeface="Arial" panose="020B0604020202020204" pitchFamily="34" charset="0"/>
                        <a:buChar char="•"/>
                      </a:pPr>
                      <a:r>
                        <a:rPr lang="en-GB" sz="1200" b="1" i="0" u="none" strike="noStrike" baseline="0" noProof="0">
                          <a:solidFill>
                            <a:srgbClr val="000000"/>
                          </a:solidFill>
                          <a:effectLst/>
                          <a:latin typeface="Calibri"/>
                        </a:rPr>
                        <a:t>Port</a:t>
                      </a:r>
                      <a:r>
                        <a:rPr lang="en-GB" sz="1200" b="0" i="0" u="none" strike="noStrike" baseline="0" noProof="0">
                          <a:solidFill>
                            <a:srgbClr val="000000"/>
                          </a:solidFill>
                          <a:effectLst/>
                          <a:latin typeface="Calibri"/>
                        </a:rPr>
                        <a:t> – a place where boats come and go to load and unload their goods</a:t>
                      </a:r>
                    </a:p>
                    <a:p>
                      <a:pPr marL="285750" lvl="0" indent="-285750" algn="l">
                        <a:lnSpc>
                          <a:spcPct val="107000"/>
                        </a:lnSpc>
                        <a:spcAft>
                          <a:spcPts val="800"/>
                        </a:spcAft>
                        <a:buFont typeface="Arial" panose="020B0604020202020204" pitchFamily="34" charset="0"/>
                        <a:buChar char="•"/>
                      </a:pPr>
                      <a:r>
                        <a:rPr lang="en-GB" sz="1200" b="1" i="0" u="none" strike="noStrike" baseline="0" noProof="0">
                          <a:solidFill>
                            <a:srgbClr val="000000"/>
                          </a:solidFill>
                          <a:effectLst/>
                          <a:latin typeface="Calibri"/>
                        </a:rPr>
                        <a:t>Settlement-</a:t>
                      </a:r>
                      <a:r>
                        <a:rPr lang="en-GB" sz="1200" b="0" i="0" u="none" strike="noStrike" baseline="0" noProof="0">
                          <a:solidFill>
                            <a:srgbClr val="000000"/>
                          </a:solidFill>
                          <a:effectLst/>
                          <a:latin typeface="Calibri"/>
                        </a:rPr>
                        <a:t> places where people live and work</a:t>
                      </a:r>
                    </a:p>
                    <a:p>
                      <a:pPr marL="285750" lvl="0" indent="-285750" algn="l">
                        <a:lnSpc>
                          <a:spcPct val="107000"/>
                        </a:lnSpc>
                        <a:spcAft>
                          <a:spcPts val="800"/>
                        </a:spcAft>
                        <a:buFont typeface="Arial" panose="020B0604020202020204" pitchFamily="34" charset="0"/>
                        <a:buChar char="•"/>
                      </a:pPr>
                      <a:r>
                        <a:rPr lang="en-GB" sz="1200" b="1" i="0" u="none" strike="noStrike" baseline="0" noProof="0">
                          <a:solidFill>
                            <a:srgbClr val="000000"/>
                          </a:solidFill>
                          <a:effectLst/>
                          <a:latin typeface="Calibri"/>
                        </a:rPr>
                        <a:t>Environmental degradation- </a:t>
                      </a:r>
                      <a:r>
                        <a:rPr lang="en-GB" sz="1200" b="0" i="0" u="none" strike="noStrike" baseline="0" noProof="0">
                          <a:solidFill>
                            <a:srgbClr val="000000"/>
                          </a:solidFill>
                          <a:effectLst/>
                          <a:latin typeface="Calibri"/>
                        </a:rPr>
                        <a:t>the deterioration of the environment </a:t>
                      </a:r>
                    </a:p>
                    <a:p>
                      <a:pPr marL="285750" lvl="0" indent="-285750" algn="l">
                        <a:lnSpc>
                          <a:spcPct val="107000"/>
                        </a:lnSpc>
                        <a:spcAft>
                          <a:spcPts val="800"/>
                        </a:spcAft>
                        <a:buFont typeface="Arial" panose="020B0604020202020204" pitchFamily="34" charset="0"/>
                        <a:buChar char="•"/>
                      </a:pPr>
                      <a:r>
                        <a:rPr lang="en-GB" sz="1200" b="1" i="0" u="none" strike="noStrike" baseline="0" noProof="0">
                          <a:solidFill>
                            <a:srgbClr val="000000"/>
                          </a:solidFill>
                          <a:effectLst/>
                          <a:latin typeface="Calibri"/>
                        </a:rPr>
                        <a:t>Human activity- </a:t>
                      </a:r>
                      <a:r>
                        <a:rPr lang="en-GB" sz="1200" b="0" i="0" u="none" strike="noStrike" baseline="0" noProof="0">
                          <a:solidFill>
                            <a:srgbClr val="000000"/>
                          </a:solidFill>
                          <a:effectLst/>
                          <a:latin typeface="Calibri"/>
                        </a:rPr>
                        <a:t>something that people do or cause to happen</a:t>
                      </a:r>
                    </a:p>
                    <a:p>
                      <a:pPr marL="285750" lvl="0" indent="-285750" algn="l">
                        <a:lnSpc>
                          <a:spcPct val="107000"/>
                        </a:lnSpc>
                        <a:spcAft>
                          <a:spcPts val="800"/>
                        </a:spcAft>
                        <a:buFont typeface="Arial" panose="020B0604020202020204" pitchFamily="34" charset="0"/>
                        <a:buChar char="•"/>
                      </a:pPr>
                      <a:r>
                        <a:rPr lang="en-GB" sz="1200" b="1" i="0" u="none" strike="noStrike" baseline="0" noProof="0">
                          <a:solidFill>
                            <a:srgbClr val="000000"/>
                          </a:solidFill>
                          <a:effectLst/>
                          <a:latin typeface="Calibri"/>
                        </a:rPr>
                        <a:t>Extinction</a:t>
                      </a:r>
                      <a:r>
                        <a:rPr lang="en-GB" sz="1200" b="0" i="0" u="none" strike="noStrike" baseline="0" noProof="0">
                          <a:solidFill>
                            <a:srgbClr val="000000"/>
                          </a:solidFill>
                          <a:effectLst/>
                          <a:latin typeface="Calibri"/>
                        </a:rPr>
                        <a:t>- the dying out or disappearance of species from earth </a:t>
                      </a:r>
                    </a:p>
                    <a:p>
                      <a:pPr marL="285750" lvl="0" indent="-285750" algn="l">
                        <a:lnSpc>
                          <a:spcPct val="107000"/>
                        </a:lnSpc>
                        <a:spcAft>
                          <a:spcPts val="800"/>
                        </a:spcAft>
                        <a:buFont typeface="Arial" panose="020B0604020202020204" pitchFamily="34" charset="0"/>
                        <a:buChar char="•"/>
                      </a:pPr>
                      <a:r>
                        <a:rPr lang="en-GB" sz="1200" b="1" i="0" u="none" strike="noStrike" baseline="0" noProof="0">
                          <a:solidFill>
                            <a:srgbClr val="000000"/>
                          </a:solidFill>
                          <a:effectLst/>
                          <a:latin typeface="Calibri"/>
                        </a:rPr>
                        <a:t>Deforestation</a:t>
                      </a:r>
                      <a:r>
                        <a:rPr lang="en-GB" sz="1200" b="0" i="0" u="none" strike="noStrike" baseline="0" noProof="0">
                          <a:solidFill>
                            <a:srgbClr val="000000"/>
                          </a:solidFill>
                          <a:effectLst/>
                          <a:latin typeface="Calibri"/>
                        </a:rPr>
                        <a:t>- the clearing or cutting down of forests</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3044430996"/>
              </p:ext>
            </p:extLst>
          </p:nvPr>
        </p:nvGraphicFramePr>
        <p:xfrm>
          <a:off x="2666426" y="685765"/>
          <a:ext cx="9237328" cy="6000906"/>
        </p:xfrm>
        <a:graphic>
          <a:graphicData uri="http://schemas.openxmlformats.org/drawingml/2006/table">
            <a:tbl>
              <a:tblPr firstRow="1" firstCol="1" bandRow="1"/>
              <a:tblGrid>
                <a:gridCol w="9237328">
                  <a:extLst>
                    <a:ext uri="{9D8B030D-6E8A-4147-A177-3AD203B41FA5}">
                      <a16:colId xmlns:a16="http://schemas.microsoft.com/office/drawing/2014/main" val="3891409649"/>
                    </a:ext>
                  </a:extLst>
                </a:gridCol>
              </a:tblGrid>
              <a:tr h="263453">
                <a:tc>
                  <a:txBody>
                    <a:bodyPr/>
                    <a:lstStyle/>
                    <a:p>
                      <a:pPr>
                        <a:lnSpc>
                          <a:spcPct val="107000"/>
                        </a:lnSpc>
                        <a:spcAft>
                          <a:spcPts val="800"/>
                        </a:spcAft>
                      </a:pPr>
                      <a:r>
                        <a:rPr lang="en-GB" sz="1300" b="1" dirty="0">
                          <a:solidFill>
                            <a:srgbClr val="7030A0"/>
                          </a:solidFill>
                          <a:effectLst/>
                          <a:latin typeface="Calibri"/>
                          <a:ea typeface="Calibri"/>
                          <a:cs typeface="Times New Roman"/>
                        </a:rPr>
                        <a:t>Substantive knowledge and geographical concepts:</a:t>
                      </a:r>
                      <a:endParaRPr lang="en-GB" sz="13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5737453">
                <a:tc>
                  <a:txBody>
                    <a:bodyPr/>
                    <a:lstStyle/>
                    <a:p>
                      <a:pPr marL="342900" lvl="0" indent="-342900">
                        <a:lnSpc>
                          <a:spcPct val="107000"/>
                        </a:lnSpc>
                        <a:buFont typeface="Symbol" panose="05050102010706020507" pitchFamily="18" charset="2"/>
                        <a:buChar char=""/>
                      </a:pPr>
                      <a:endParaRPr lang="en-GB" sz="1300" b="0" i="0" u="none" strike="noStrike" baseline="0" noProof="0">
                        <a:effectLst/>
                        <a:latin typeface="Calibri"/>
                      </a:endParaRPr>
                    </a:p>
                    <a:p>
                      <a:pPr marL="342900" lvl="0" indent="-342900">
                        <a:lnSpc>
                          <a:spcPct val="107000"/>
                        </a:lnSpc>
                        <a:buFont typeface="Symbol" panose="05050102010706020507" pitchFamily="18" charset="2"/>
                        <a:buChar char=""/>
                      </a:pPr>
                      <a:endParaRPr lang="en-GB" sz="1300" b="0" i="0" u="none" strike="noStrike" baseline="0" noProof="0">
                        <a:effectLst/>
                        <a:latin typeface="Calibri"/>
                      </a:endParaRPr>
                    </a:p>
                    <a:p>
                      <a:pPr marL="342900" lvl="0" indent="-342900">
                        <a:lnSpc>
                          <a:spcPct val="107000"/>
                        </a:lnSpc>
                        <a:buFont typeface="Symbol" panose="05050102010706020507" pitchFamily="18" charset="2"/>
                        <a:buChar char=""/>
                      </a:pPr>
                      <a:r>
                        <a:rPr lang="en-GB" sz="1300" b="0" i="0" u="none" strike="noStrike" baseline="0" noProof="0" dirty="0">
                          <a:effectLst/>
                          <a:latin typeface="Calibri"/>
                        </a:rPr>
                        <a:t>Key aspects of physical geography, include rivers, earthquakes, volcanoes, erosion and landslides</a:t>
                      </a:r>
                      <a:endParaRPr lang="en-GB" sz="1300" dirty="0">
                        <a:effectLst/>
                        <a:latin typeface="Calibri"/>
                        <a:cs typeface="Times New Roman"/>
                      </a:endParaRPr>
                    </a:p>
                    <a:p>
                      <a:pPr marL="342900" lvl="0" indent="-342900">
                        <a:lnSpc>
                          <a:spcPct val="107000"/>
                        </a:lnSpc>
                        <a:buFont typeface="Symbol" panose="05050102010706020507" pitchFamily="18" charset="2"/>
                        <a:buChar char=""/>
                      </a:pPr>
                      <a:r>
                        <a:rPr lang="en-GB" sz="1300" b="0" i="0" u="none" strike="noStrike" baseline="0" noProof="0" dirty="0">
                          <a:solidFill>
                            <a:srgbClr val="333333"/>
                          </a:solidFill>
                          <a:effectLst/>
                          <a:latin typeface="Calibri"/>
                        </a:rPr>
                        <a:t>Mountains form where two continental plates collide.</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300" b="0" i="0" u="none" strike="noStrike" baseline="0" noProof="0" dirty="0">
                          <a:effectLst/>
                          <a:latin typeface="+mn-lt"/>
                        </a:rPr>
                        <a:t>Water is a major force of change in the environment- human activity that uses or alters its course </a:t>
                      </a:r>
                    </a:p>
                    <a:p>
                      <a:pPr marL="0" marR="0" lvl="0" indent="0" algn="l" defTabSz="914400" rtl="0" eaLnBrk="1" fontAlgn="auto" latinLnBrk="0" hangingPunct="1">
                        <a:lnSpc>
                          <a:spcPct val="107000"/>
                        </a:lnSpc>
                        <a:spcBef>
                          <a:spcPts val="0"/>
                        </a:spcBef>
                        <a:spcAft>
                          <a:spcPts val="0"/>
                        </a:spcAft>
                        <a:buClrTx/>
                        <a:buSzTx/>
                        <a:buFont typeface="Symbol" panose="05050102010706020507" pitchFamily="18" charset="2"/>
                        <a:buNone/>
                        <a:tabLst/>
                        <a:defRPr/>
                      </a:pPr>
                      <a:r>
                        <a:rPr lang="en-GB" sz="1300" b="0" i="0" u="none" strike="noStrike" baseline="0" noProof="0" dirty="0">
                          <a:effectLst/>
                          <a:latin typeface="+mn-lt"/>
                        </a:rPr>
                        <a:t>will inevitably end up having an impact.</a:t>
                      </a:r>
                      <a:endParaRPr lang="en-GB" sz="1300" dirty="0">
                        <a:effectLst/>
                        <a:latin typeface="+mn-lt"/>
                        <a:cs typeface="Times New Roman"/>
                      </a:endParaRPr>
                    </a:p>
                    <a:p>
                      <a:pPr marL="342900" lvl="0" indent="-342900">
                        <a:lnSpc>
                          <a:spcPct val="107000"/>
                        </a:lnSpc>
                        <a:buClr>
                          <a:srgbClr val="000000"/>
                        </a:buClr>
                        <a:buFont typeface="Symbol,Sans-Serif"/>
                        <a:buChar char=""/>
                      </a:pPr>
                      <a:r>
                        <a:rPr lang="en-GB" sz="1300" b="0" i="0" u="none" strike="noStrike" baseline="0" noProof="0" dirty="0">
                          <a:solidFill>
                            <a:srgbClr val="000000"/>
                          </a:solidFill>
                          <a:effectLst/>
                          <a:latin typeface="Calibri"/>
                        </a:rPr>
                        <a:t>Some natural resources are found everywhere, and some are unevenly distributed, for example oil, </a:t>
                      </a:r>
                    </a:p>
                    <a:p>
                      <a:pPr marL="0" lvl="0" indent="0">
                        <a:lnSpc>
                          <a:spcPct val="107000"/>
                        </a:lnSpc>
                        <a:buClr>
                          <a:srgbClr val="000000"/>
                        </a:buClr>
                        <a:buNone/>
                      </a:pPr>
                      <a:r>
                        <a:rPr lang="en-GB" sz="1300" b="0" i="0" u="none" strike="noStrike" baseline="0" noProof="0" dirty="0">
                          <a:solidFill>
                            <a:srgbClr val="000000"/>
                          </a:solidFill>
                          <a:effectLst/>
                          <a:latin typeface="Calibri"/>
                        </a:rPr>
                        <a:t>coal and natural gases are only found where conditions allow large quantities of animal or plant matter. </a:t>
                      </a:r>
                      <a:endParaRPr lang="en-GB" dirty="0"/>
                    </a:p>
                    <a:p>
                      <a:pPr marL="0" marR="0" lvl="0" indent="0" algn="l">
                        <a:lnSpc>
                          <a:spcPct val="107000"/>
                        </a:lnSpc>
                        <a:spcBef>
                          <a:spcPts val="0"/>
                        </a:spcBef>
                        <a:spcAft>
                          <a:spcPts val="0"/>
                        </a:spcAft>
                        <a:buClrTx/>
                        <a:buSzTx/>
                        <a:buFont typeface="Symbol" panose="05050102010706020507" pitchFamily="18" charset="2"/>
                        <a:buNone/>
                      </a:pPr>
                      <a:endParaRPr lang="en-GB" sz="1300" b="0" i="0" u="none" strike="noStrike" baseline="0" noProof="0" dirty="0">
                        <a:effectLst/>
                        <a:latin typeface="+mn-lt"/>
                      </a:endParaRPr>
                    </a:p>
                    <a:p>
                      <a:pPr marL="342900" lvl="0" indent="-342900">
                        <a:lnSpc>
                          <a:spcPct val="107000"/>
                        </a:lnSpc>
                        <a:buFont typeface="Symbol" panose="05050102010706020507" pitchFamily="18" charset="2"/>
                        <a:buChar char=""/>
                      </a:pPr>
                      <a:endParaRPr lang="en-GB" sz="1300" b="0" i="0" u="none" strike="noStrike" baseline="0" noProof="0">
                        <a:solidFill>
                          <a:srgbClr val="333333"/>
                        </a:solidFill>
                        <a:effectLst/>
                        <a:latin typeface="Calibri"/>
                      </a:endParaRPr>
                    </a:p>
                    <a:p>
                      <a:pPr marL="342900" lvl="0" indent="-342900">
                        <a:lnSpc>
                          <a:spcPct val="107000"/>
                        </a:lnSpc>
                        <a:buFont typeface="Symbol" panose="05050102010706020507" pitchFamily="18" charset="2"/>
                        <a:buChar char=""/>
                      </a:pPr>
                      <a:endParaRPr lang="en-GB" sz="1300" b="0" i="0" u="none" strike="noStrike" baseline="0" noProof="0">
                        <a:solidFill>
                          <a:srgbClr val="333333"/>
                        </a:solidFill>
                        <a:effectLst/>
                        <a:latin typeface="Calibri"/>
                      </a:endParaRPr>
                    </a:p>
                    <a:p>
                      <a:pPr marL="342900" lvl="0" indent="-342900">
                        <a:lnSpc>
                          <a:spcPct val="107000"/>
                        </a:lnSpc>
                        <a:buClr>
                          <a:srgbClr val="000000"/>
                        </a:buClr>
                        <a:buFont typeface="Symbol,Sans-Serif" panose="05050102010706020507" pitchFamily="18" charset="2"/>
                        <a:buChar char=""/>
                      </a:pPr>
                      <a:r>
                        <a:rPr lang="en-GB" sz="1300" b="0" i="0" u="none" strike="noStrike" baseline="0" noProof="0" dirty="0">
                          <a:solidFill>
                            <a:srgbClr val="231F20"/>
                          </a:solidFill>
                          <a:effectLst/>
                          <a:latin typeface="Calibri"/>
                        </a:rPr>
                        <a:t>Saudi Arabia, Russia and the USA produce the most oil.</a:t>
                      </a:r>
                      <a:endParaRPr lang="en-US" sz="1300" b="0" i="0" u="none" strike="noStrike" baseline="0" noProof="0" dirty="0">
                        <a:solidFill>
                          <a:srgbClr val="231F20"/>
                        </a:solidFill>
                        <a:effectLst/>
                        <a:latin typeface="Calibri"/>
                      </a:endParaRPr>
                    </a:p>
                    <a:p>
                      <a:pPr marL="342900" lvl="0" indent="-342900">
                        <a:lnSpc>
                          <a:spcPct val="107000"/>
                        </a:lnSpc>
                        <a:buClr>
                          <a:srgbClr val="000000"/>
                        </a:buClr>
                        <a:buFont typeface="Symbol,Sans-Serif" panose="05050102010706020507" pitchFamily="18" charset="2"/>
                        <a:buChar char=""/>
                      </a:pPr>
                      <a:r>
                        <a:rPr lang="en-GB" sz="1300" b="0" i="0" u="none" strike="noStrike" baseline="0" noProof="0" dirty="0">
                          <a:solidFill>
                            <a:srgbClr val="231F20"/>
                          </a:solidFill>
                          <a:effectLst/>
                          <a:latin typeface="Calibri"/>
                        </a:rPr>
                        <a:t>The USA, Russia and China have the largest coal reserves.</a:t>
                      </a:r>
                      <a:endParaRPr lang="en-US" sz="1300" b="0" i="0" u="none" strike="noStrike" baseline="0" noProof="0" dirty="0">
                        <a:solidFill>
                          <a:srgbClr val="231F20"/>
                        </a:solidFill>
                        <a:effectLst/>
                        <a:latin typeface="Calibri"/>
                      </a:endParaRPr>
                    </a:p>
                    <a:p>
                      <a:pPr marL="342900" lvl="0" indent="-342900">
                        <a:lnSpc>
                          <a:spcPct val="107000"/>
                        </a:lnSpc>
                        <a:buClr>
                          <a:srgbClr val="000000"/>
                        </a:buClr>
                        <a:buFont typeface="Symbol,Sans-Serif" panose="05050102010706020507" pitchFamily="18" charset="2"/>
                        <a:buChar char=""/>
                      </a:pPr>
                      <a:r>
                        <a:rPr lang="en-GB" sz="1300" b="0" i="0" u="none" strike="noStrike" baseline="0" noProof="0" dirty="0">
                          <a:solidFill>
                            <a:srgbClr val="333333"/>
                          </a:solidFill>
                          <a:effectLst/>
                          <a:latin typeface="Calibri"/>
                        </a:rPr>
                        <a:t>Earth’s crust contains many minerals and other materials that are useful to people. To get these</a:t>
                      </a:r>
                    </a:p>
                    <a:p>
                      <a:pPr marL="0" lvl="0" indent="0">
                        <a:lnSpc>
                          <a:spcPct val="107000"/>
                        </a:lnSpc>
                        <a:buClr>
                          <a:srgbClr val="000000"/>
                        </a:buClr>
                        <a:buFont typeface="Symbol,Sans-Serif" panose="05050102010706020507" pitchFamily="18" charset="2"/>
                        <a:buNone/>
                      </a:pPr>
                      <a:r>
                        <a:rPr lang="en-GB" sz="1300" b="0" i="0" u="none" strike="noStrike" baseline="0" noProof="0" dirty="0">
                          <a:solidFill>
                            <a:srgbClr val="333333"/>
                          </a:solidFill>
                          <a:effectLst/>
                          <a:latin typeface="Calibri"/>
                        </a:rPr>
                        <a:t>valuable natural resources, people must dig into the ground. The holes that they dig are called mines.</a:t>
                      </a:r>
                    </a:p>
                    <a:p>
                      <a:pPr marL="342900" lvl="0" indent="-342900">
                        <a:lnSpc>
                          <a:spcPct val="107000"/>
                        </a:lnSpc>
                        <a:buClr>
                          <a:srgbClr val="000000"/>
                        </a:buClr>
                        <a:buFont typeface="Symbol,Sans-Serif" panose="05050102010706020507" pitchFamily="18" charset="2"/>
                        <a:buChar char=""/>
                      </a:pPr>
                      <a:r>
                        <a:rPr lang="en-GB" sz="1300" b="0" i="0" u="none" strike="noStrike" baseline="0" noProof="0" dirty="0">
                          <a:solidFill>
                            <a:srgbClr val="333333"/>
                          </a:solidFill>
                          <a:effectLst/>
                          <a:latin typeface="Calibri"/>
                        </a:rPr>
                        <a:t>Chile has the world's biggest mine.</a:t>
                      </a:r>
                      <a:endParaRPr lang="en-US" sz="1300" b="0" i="0" u="none" strike="noStrike" baseline="0" noProof="0" dirty="0">
                        <a:solidFill>
                          <a:srgbClr val="333333"/>
                        </a:solidFill>
                        <a:effectLst/>
                        <a:latin typeface="Calibri"/>
                      </a:endParaRPr>
                    </a:p>
                    <a:p>
                      <a:pPr marL="342900" lvl="0" indent="-342900">
                        <a:lnSpc>
                          <a:spcPct val="107000"/>
                        </a:lnSpc>
                        <a:buFont typeface="Symbol" panose="05050102010706020507" pitchFamily="18" charset="2"/>
                        <a:buChar char=""/>
                      </a:pPr>
                      <a:r>
                        <a:rPr lang="en-GB" sz="1300" b="0" i="0" u="none" strike="noStrike" baseline="0" noProof="0" dirty="0">
                          <a:effectLst/>
                          <a:latin typeface="Calibri"/>
                        </a:rPr>
                        <a:t>Human settlements require the availability of water to support agriculture, trade and </a:t>
                      </a:r>
                    </a:p>
                    <a:p>
                      <a:pPr marL="0" lvl="0" indent="0">
                        <a:lnSpc>
                          <a:spcPct val="107000"/>
                        </a:lnSpc>
                        <a:buFont typeface="Symbol" panose="05050102010706020507" pitchFamily="18" charset="2"/>
                        <a:buNone/>
                      </a:pPr>
                      <a:r>
                        <a:rPr lang="en-GB" sz="1300" b="0" i="0" u="none" strike="noStrike" baseline="0" noProof="0" dirty="0">
                          <a:effectLst/>
                          <a:latin typeface="Calibri"/>
                        </a:rPr>
                        <a:t>transportation links which influences the expansion and development of cities </a:t>
                      </a:r>
                      <a:r>
                        <a:rPr lang="en-GB" sz="1300" b="0" i="0" u="none" strike="noStrike" baseline="0" noProof="0" dirty="0" err="1">
                          <a:effectLst/>
                          <a:latin typeface="Calibri"/>
                        </a:rPr>
                        <a:t>e.g</a:t>
                      </a:r>
                      <a:r>
                        <a:rPr lang="en-GB" sz="1300" b="0" i="0" u="none" strike="noStrike" baseline="0" noProof="0" dirty="0">
                          <a:effectLst/>
                          <a:latin typeface="Calibri"/>
                        </a:rPr>
                        <a:t> construction of ports. </a:t>
                      </a:r>
                      <a:endParaRPr lang="en-GB" sz="1300" dirty="0">
                        <a:effectLst/>
                        <a:latin typeface="Calibri"/>
                        <a:cs typeface="Times New Roman"/>
                      </a:endParaRPr>
                    </a:p>
                    <a:p>
                      <a:pPr marL="342900" lvl="0" indent="-342900">
                        <a:lnSpc>
                          <a:spcPct val="107000"/>
                        </a:lnSpc>
                        <a:buClr>
                          <a:srgbClr val="000000"/>
                        </a:buClr>
                        <a:buFont typeface="Symbol,Sans-Serif" panose="05050102010706020507" pitchFamily="18" charset="2"/>
                        <a:buChar char=""/>
                      </a:pPr>
                      <a:r>
                        <a:rPr lang="en-GB" sz="1300" b="0" i="0" u="none" strike="noStrike" baseline="0" noProof="0" dirty="0">
                          <a:solidFill>
                            <a:srgbClr val="000000"/>
                          </a:solidFill>
                          <a:effectLst/>
                          <a:latin typeface="Calibri"/>
                        </a:rPr>
                        <a:t>Trade is an important way of making money. Good area transported around the world in container ships from port to port and by aeroplane.</a:t>
                      </a:r>
                    </a:p>
                    <a:p>
                      <a:pPr marL="342900" lvl="0" indent="-342900">
                        <a:lnSpc>
                          <a:spcPct val="107000"/>
                        </a:lnSpc>
                        <a:buFont typeface="Symbol" panose="05050102010706020507" pitchFamily="18" charset="2"/>
                        <a:buChar char=""/>
                      </a:pPr>
                      <a:r>
                        <a:rPr lang="en-GB" sz="1300" b="0" i="0" u="none" strike="noStrike" baseline="0" noProof="0" dirty="0">
                          <a:effectLst/>
                          <a:latin typeface="Calibri"/>
                        </a:rPr>
                        <a:t>Human activity is causing environmental degradation, which is the deterioration of the environment through depletion of resources such as air, water and soil; the destruction of ecosystems; habitat destruction; population; and the extinction of animals</a:t>
                      </a:r>
                    </a:p>
                    <a:p>
                      <a:pPr marL="342900" lvl="0" indent="-342900">
                        <a:lnSpc>
                          <a:spcPct val="107000"/>
                        </a:lnSpc>
                        <a:buFont typeface="Symbol" panose="05050102010706020507" pitchFamily="18" charset="2"/>
                        <a:buChar char=""/>
                      </a:pPr>
                      <a:endParaRPr lang="en-GB" sz="1300" b="0" i="0" u="none" strike="noStrike" baseline="0" noProof="0">
                        <a:effectLst/>
                        <a:latin typeface="Calibri"/>
                      </a:endParaRPr>
                    </a:p>
                    <a:p>
                      <a:pPr marL="0" lvl="0" indent="0">
                        <a:lnSpc>
                          <a:spcPct val="107000"/>
                        </a:lnSpc>
                        <a:buFont typeface="Symbol" panose="05050102010706020507" pitchFamily="18" charset="2"/>
                        <a:buNone/>
                      </a:pPr>
                      <a:endParaRPr lang="en-GB" sz="1300" b="0" i="0" u="none" strike="noStrike" baseline="0" noProof="0">
                        <a:effectLst/>
                        <a:latin typeface="Calibri"/>
                      </a:endParaRPr>
                    </a:p>
                    <a:p>
                      <a:pPr marL="342900" lvl="0" indent="-342900">
                        <a:lnSpc>
                          <a:spcPct val="107000"/>
                        </a:lnSpc>
                        <a:buFont typeface="Symbol" panose="05050102010706020507" pitchFamily="18" charset="2"/>
                        <a:buChar char=""/>
                      </a:pPr>
                      <a:r>
                        <a:rPr lang="en-GB" sz="1300" b="0" i="0" u="none" strike="noStrike" baseline="0" noProof="0" dirty="0">
                          <a:solidFill>
                            <a:srgbClr val="333333"/>
                          </a:solidFill>
                          <a:effectLst/>
                          <a:latin typeface="Calibri"/>
                        </a:rPr>
                        <a:t>The main cause of climate change is burning fossil fuels such as oil, gas and coal. When burnt, </a:t>
                      </a:r>
                    </a:p>
                    <a:p>
                      <a:pPr marL="0" lvl="0" indent="0">
                        <a:lnSpc>
                          <a:spcPct val="107000"/>
                        </a:lnSpc>
                        <a:buFont typeface="Symbol" panose="05050102010706020507" pitchFamily="18" charset="2"/>
                        <a:buNone/>
                      </a:pPr>
                      <a:r>
                        <a:rPr lang="en-GB" sz="1300" b="0" i="0" u="none" strike="noStrike" baseline="0" noProof="0" dirty="0">
                          <a:solidFill>
                            <a:srgbClr val="333333"/>
                          </a:solidFill>
                          <a:effectLst/>
                          <a:latin typeface="Calibri"/>
                        </a:rPr>
                        <a:t>they release carbon dioxide into the air causing the planet to heat up.</a:t>
                      </a:r>
                      <a:endParaRPr lang="en-GB" dirty="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3275491777"/>
              </p:ext>
            </p:extLst>
          </p:nvPr>
        </p:nvGraphicFramePr>
        <p:xfrm>
          <a:off x="4397827" y="144397"/>
          <a:ext cx="7621225" cy="520914"/>
        </p:xfrm>
        <a:graphic>
          <a:graphicData uri="http://schemas.openxmlformats.org/drawingml/2006/table">
            <a:tbl>
              <a:tblPr firstRow="1" bandRow="1">
                <a:tableStyleId>{5C22544A-7EE6-4342-B048-85BDC9FD1C3A}</a:tableStyleId>
              </a:tblPr>
              <a:tblGrid>
                <a:gridCol w="1720324">
                  <a:extLst>
                    <a:ext uri="{9D8B030D-6E8A-4147-A177-3AD203B41FA5}">
                      <a16:colId xmlns:a16="http://schemas.microsoft.com/office/drawing/2014/main" val="1701158635"/>
                    </a:ext>
                  </a:extLst>
                </a:gridCol>
                <a:gridCol w="4216474">
                  <a:extLst>
                    <a:ext uri="{9D8B030D-6E8A-4147-A177-3AD203B41FA5}">
                      <a16:colId xmlns:a16="http://schemas.microsoft.com/office/drawing/2014/main" val="3034589352"/>
                    </a:ext>
                  </a:extLst>
                </a:gridCol>
                <a:gridCol w="1684427">
                  <a:extLst>
                    <a:ext uri="{9D8B030D-6E8A-4147-A177-3AD203B41FA5}">
                      <a16:colId xmlns:a16="http://schemas.microsoft.com/office/drawing/2014/main" val="1922066720"/>
                    </a:ext>
                  </a:extLst>
                </a:gridCol>
              </a:tblGrid>
              <a:tr h="520914">
                <a:tc>
                  <a:txBody>
                    <a:bodyPr/>
                    <a:lstStyle/>
                    <a:p>
                      <a:r>
                        <a:rPr lang="en-US"/>
                        <a:t>Year group: 6</a:t>
                      </a:r>
                    </a:p>
                  </a:txBody>
                  <a:tcPr/>
                </a:tc>
                <a:tc>
                  <a:txBody>
                    <a:bodyPr/>
                    <a:lstStyle/>
                    <a:p>
                      <a:r>
                        <a:rPr lang="en-US"/>
                        <a:t>Topic: </a:t>
                      </a:r>
                      <a:r>
                        <a:rPr lang="en-GB" sz="1800" b="1" i="0" kern="1200">
                          <a:solidFill>
                            <a:schemeClr val="lt1"/>
                          </a:solidFill>
                          <a:effectLst/>
                          <a:latin typeface="+mn-lt"/>
                          <a:ea typeface="+mn-ea"/>
                          <a:cs typeface="+mn-cs"/>
                        </a:rPr>
                        <a:t>Cataclysmic Climate Change</a:t>
                      </a:r>
                      <a:endParaRPr lang="en-GB" sz="1800" b="0" i="0" kern="1200">
                        <a:solidFill>
                          <a:schemeClr val="lt1"/>
                        </a:solidFill>
                        <a:effectLst/>
                        <a:latin typeface="+mn-lt"/>
                        <a:ea typeface="+mn-ea"/>
                        <a:cs typeface="+mn-cs"/>
                      </a:endParaRPr>
                    </a:p>
                  </a:txBody>
                  <a:tcPr/>
                </a:tc>
                <a:tc>
                  <a:txBody>
                    <a:bodyPr/>
                    <a:lstStyle/>
                    <a:p>
                      <a:r>
                        <a:rPr lang="en-US"/>
                        <a:t>Term: Spring 2</a:t>
                      </a:r>
                    </a:p>
                  </a:txBody>
                  <a:tcPr/>
                </a:tc>
                <a:extLst>
                  <a:ext uri="{0D108BD9-81ED-4DB2-BD59-A6C34878D82A}">
                    <a16:rowId xmlns:a16="http://schemas.microsoft.com/office/drawing/2014/main" val="3581570372"/>
                  </a:ext>
                </a:extLst>
              </a:tr>
            </a:tbl>
          </a:graphicData>
        </a:graphic>
      </p:graphicFrame>
      <p:pic>
        <p:nvPicPr>
          <p:cNvPr id="5" name="Picture 6" descr="An aerial view of a quarry&#10;&#10;Description automatically generated">
            <a:extLst>
              <a:ext uri="{FF2B5EF4-FFF2-40B4-BE49-F238E27FC236}">
                <a16:creationId xmlns:a16="http://schemas.microsoft.com/office/drawing/2014/main" id="{72705B63-E63A-C9A5-2525-64C4B577C943}"/>
              </a:ext>
            </a:extLst>
          </p:cNvPr>
          <p:cNvPicPr>
            <a:picLocks noChangeAspect="1"/>
          </p:cNvPicPr>
          <p:nvPr/>
        </p:nvPicPr>
        <p:blipFill>
          <a:blip r:embed="rId2"/>
          <a:stretch>
            <a:fillRect/>
          </a:stretch>
        </p:blipFill>
        <p:spPr>
          <a:xfrm>
            <a:off x="9734903" y="1156892"/>
            <a:ext cx="2231153" cy="1556083"/>
          </a:xfrm>
          <a:prstGeom prst="rect">
            <a:avLst/>
          </a:prstGeom>
        </p:spPr>
      </p:pic>
      <p:pic>
        <p:nvPicPr>
          <p:cNvPr id="7" name="Picture 7" descr="A port with many containers&#10;&#10;Description automatically generated">
            <a:extLst>
              <a:ext uri="{FF2B5EF4-FFF2-40B4-BE49-F238E27FC236}">
                <a16:creationId xmlns:a16="http://schemas.microsoft.com/office/drawing/2014/main" id="{7C0F3E15-9859-F214-972D-EFBEC1E5F90A}"/>
              </a:ext>
            </a:extLst>
          </p:cNvPr>
          <p:cNvPicPr>
            <a:picLocks noChangeAspect="1"/>
          </p:cNvPicPr>
          <p:nvPr/>
        </p:nvPicPr>
        <p:blipFill>
          <a:blip r:embed="rId3"/>
          <a:stretch>
            <a:fillRect/>
          </a:stretch>
        </p:blipFill>
        <p:spPr>
          <a:xfrm>
            <a:off x="9871850" y="2950035"/>
            <a:ext cx="1701192" cy="1653611"/>
          </a:xfrm>
          <a:prstGeom prst="rect">
            <a:avLst/>
          </a:prstGeom>
        </p:spPr>
      </p:pic>
      <p:pic>
        <p:nvPicPr>
          <p:cNvPr id="8" name="Picture 8" descr="A group of monkeys on a pile of logs&#10;&#10;Description automatically generated">
            <a:extLst>
              <a:ext uri="{FF2B5EF4-FFF2-40B4-BE49-F238E27FC236}">
                <a16:creationId xmlns:a16="http://schemas.microsoft.com/office/drawing/2014/main" id="{B1147420-2488-803C-5395-ED6AA9FB0AC9}"/>
              </a:ext>
            </a:extLst>
          </p:cNvPr>
          <p:cNvPicPr>
            <a:picLocks noChangeAspect="1"/>
          </p:cNvPicPr>
          <p:nvPr/>
        </p:nvPicPr>
        <p:blipFill>
          <a:blip r:embed="rId4"/>
          <a:stretch>
            <a:fillRect/>
          </a:stretch>
        </p:blipFill>
        <p:spPr>
          <a:xfrm>
            <a:off x="159287" y="5629417"/>
            <a:ext cx="2407449" cy="1161907"/>
          </a:xfrm>
          <a:prstGeom prst="rect">
            <a:avLst/>
          </a:prstGeom>
        </p:spPr>
      </p:pic>
      <p:pic>
        <p:nvPicPr>
          <p:cNvPr id="9" name="Picture 9" descr="A large smoke stacks of nuclear power plant&#10;&#10;Description automatically generated">
            <a:extLst>
              <a:ext uri="{FF2B5EF4-FFF2-40B4-BE49-F238E27FC236}">
                <a16:creationId xmlns:a16="http://schemas.microsoft.com/office/drawing/2014/main" id="{2B3E0379-3BB2-8E93-79C7-DE8638A833E8}"/>
              </a:ext>
            </a:extLst>
          </p:cNvPr>
          <p:cNvPicPr>
            <a:picLocks noChangeAspect="1"/>
          </p:cNvPicPr>
          <p:nvPr/>
        </p:nvPicPr>
        <p:blipFill>
          <a:blip r:embed="rId5"/>
          <a:stretch>
            <a:fillRect/>
          </a:stretch>
        </p:blipFill>
        <p:spPr>
          <a:xfrm>
            <a:off x="9871542" y="5661503"/>
            <a:ext cx="2087100" cy="1196497"/>
          </a:xfrm>
          <a:prstGeom prst="rect">
            <a:avLst/>
          </a:prstGeom>
        </p:spPr>
      </p:pic>
      <p:pic>
        <p:nvPicPr>
          <p:cNvPr id="10" name="Picture 9">
            <a:extLst>
              <a:ext uri="{FF2B5EF4-FFF2-40B4-BE49-F238E27FC236}">
                <a16:creationId xmlns:a16="http://schemas.microsoft.com/office/drawing/2014/main" id="{B96B92F6-3365-2D4F-5E92-29C2BBE27CD9}"/>
              </a:ext>
            </a:extLst>
          </p:cNvPr>
          <p:cNvPicPr>
            <a:picLocks noChangeAspect="1"/>
          </p:cNvPicPr>
          <p:nvPr/>
        </p:nvPicPr>
        <p:blipFill>
          <a:blip r:embed="rId6"/>
          <a:stretch>
            <a:fillRect/>
          </a:stretch>
        </p:blipFill>
        <p:spPr>
          <a:xfrm>
            <a:off x="2787984" y="2667125"/>
            <a:ext cx="1177110" cy="472698"/>
          </a:xfrm>
          <a:prstGeom prst="rect">
            <a:avLst/>
          </a:prstGeom>
        </p:spPr>
      </p:pic>
      <p:pic>
        <p:nvPicPr>
          <p:cNvPr id="11" name="Picture 10">
            <a:extLst>
              <a:ext uri="{FF2B5EF4-FFF2-40B4-BE49-F238E27FC236}">
                <a16:creationId xmlns:a16="http://schemas.microsoft.com/office/drawing/2014/main" id="{74F2052C-4B98-2E47-5A07-27E719AEFA68}"/>
              </a:ext>
            </a:extLst>
          </p:cNvPr>
          <p:cNvPicPr>
            <a:picLocks noChangeAspect="1"/>
          </p:cNvPicPr>
          <p:nvPr/>
        </p:nvPicPr>
        <p:blipFill>
          <a:blip r:embed="rId7"/>
          <a:stretch>
            <a:fillRect/>
          </a:stretch>
        </p:blipFill>
        <p:spPr>
          <a:xfrm>
            <a:off x="3706791" y="971804"/>
            <a:ext cx="1096206" cy="401053"/>
          </a:xfrm>
          <a:prstGeom prst="rect">
            <a:avLst/>
          </a:prstGeom>
        </p:spPr>
      </p:pic>
      <p:pic>
        <p:nvPicPr>
          <p:cNvPr id="13" name="Picture 12">
            <a:extLst>
              <a:ext uri="{FF2B5EF4-FFF2-40B4-BE49-F238E27FC236}">
                <a16:creationId xmlns:a16="http://schemas.microsoft.com/office/drawing/2014/main" id="{B924CB90-84FA-3FEA-C6C5-DF802920D2C8}"/>
              </a:ext>
            </a:extLst>
          </p:cNvPr>
          <p:cNvPicPr>
            <a:picLocks noChangeAspect="1"/>
          </p:cNvPicPr>
          <p:nvPr/>
        </p:nvPicPr>
        <p:blipFill>
          <a:blip r:embed="rId8"/>
          <a:stretch>
            <a:fillRect/>
          </a:stretch>
        </p:blipFill>
        <p:spPr>
          <a:xfrm>
            <a:off x="2790500" y="5629639"/>
            <a:ext cx="931697" cy="390712"/>
          </a:xfrm>
          <a:prstGeom prst="rect">
            <a:avLst/>
          </a:prstGeom>
        </p:spPr>
      </p:pic>
      <p:pic>
        <p:nvPicPr>
          <p:cNvPr id="16" name="Picture 15">
            <a:extLst>
              <a:ext uri="{FF2B5EF4-FFF2-40B4-BE49-F238E27FC236}">
                <a16:creationId xmlns:a16="http://schemas.microsoft.com/office/drawing/2014/main" id="{52C57698-3D6E-D271-336E-75E1AB4C4358}"/>
              </a:ext>
            </a:extLst>
          </p:cNvPr>
          <p:cNvPicPr>
            <a:picLocks noChangeAspect="1"/>
          </p:cNvPicPr>
          <p:nvPr/>
        </p:nvPicPr>
        <p:blipFill>
          <a:blip r:embed="rId9"/>
          <a:stretch>
            <a:fillRect/>
          </a:stretch>
        </p:blipFill>
        <p:spPr>
          <a:xfrm>
            <a:off x="2697747" y="961061"/>
            <a:ext cx="911662" cy="390713"/>
          </a:xfrm>
          <a:prstGeom prst="rect">
            <a:avLst/>
          </a:prstGeom>
        </p:spPr>
      </p:pic>
    </p:spTree>
    <p:extLst>
      <p:ext uri="{BB962C8B-B14F-4D97-AF65-F5344CB8AC3E}">
        <p14:creationId xmlns:p14="http://schemas.microsoft.com/office/powerpoint/2010/main" val="3933188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240632" y="0"/>
            <a:ext cx="4796786"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2857298791"/>
              </p:ext>
            </p:extLst>
          </p:nvPr>
        </p:nvGraphicFramePr>
        <p:xfrm>
          <a:off x="147737" y="634470"/>
          <a:ext cx="4199674" cy="4470875"/>
        </p:xfrm>
        <a:graphic>
          <a:graphicData uri="http://schemas.openxmlformats.org/drawingml/2006/table">
            <a:tbl>
              <a:tblPr firstRow="1" firstCol="1" bandRow="1"/>
              <a:tblGrid>
                <a:gridCol w="4199674">
                  <a:extLst>
                    <a:ext uri="{9D8B030D-6E8A-4147-A177-3AD203B41FA5}">
                      <a16:colId xmlns:a16="http://schemas.microsoft.com/office/drawing/2014/main" val="2046514649"/>
                    </a:ext>
                  </a:extLst>
                </a:gridCol>
              </a:tblGrid>
              <a:tr h="229788">
                <a:tc>
                  <a:txBody>
                    <a:bodyPr/>
                    <a:lstStyle/>
                    <a:p>
                      <a:pPr>
                        <a:lnSpc>
                          <a:spcPct val="107000"/>
                        </a:lnSpc>
                        <a:spcAft>
                          <a:spcPts val="800"/>
                        </a:spcAft>
                      </a:pPr>
                      <a:r>
                        <a:rPr lang="en-GB" sz="1500" b="1">
                          <a:solidFill>
                            <a:srgbClr val="7030A0"/>
                          </a:solidFill>
                          <a:effectLst/>
                          <a:latin typeface="Calibri"/>
                          <a:ea typeface="Calibri" panose="020F0502020204030204" pitchFamily="34" charset="0"/>
                          <a:cs typeface="Times New Roman"/>
                        </a:rPr>
                        <a:t>Key vocabulary and definitions:</a:t>
                      </a:r>
                      <a:endParaRPr lang="en-GB" sz="110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4237131">
                <a:tc>
                  <a:txBody>
                    <a:bodyPr/>
                    <a:lstStyle/>
                    <a:p>
                      <a:pPr marL="285750" indent="-285750" rtl="0" fontAlgn="base">
                        <a:buFont typeface="Arial" panose="020B0604020202020204" pitchFamily="34" charset="0"/>
                        <a:buChar char="•"/>
                      </a:pPr>
                      <a:r>
                        <a:rPr lang="en-GB" sz="1400" b="1" i="0" kern="1200">
                          <a:solidFill>
                            <a:schemeClr val="tx1"/>
                          </a:solidFill>
                          <a:effectLst/>
                          <a:latin typeface="Calibri" panose="020F0502020204030204" pitchFamily="34" charset="0"/>
                          <a:ea typeface="+mn-ea"/>
                          <a:cs typeface="Calibri" panose="020F0502020204030204" pitchFamily="34" charset="0"/>
                        </a:rPr>
                        <a:t>Longitude - </a:t>
                      </a:r>
                      <a:r>
                        <a:rPr lang="en-GB" sz="1400" b="0" i="0" kern="1200">
                          <a:solidFill>
                            <a:schemeClr val="tx1"/>
                          </a:solidFill>
                          <a:effectLst/>
                          <a:latin typeface="Calibri" panose="020F0502020204030204" pitchFamily="34" charset="0"/>
                          <a:ea typeface="+mn-ea"/>
                          <a:cs typeface="Calibri" panose="020F0502020204030204" pitchFamily="34" charset="0"/>
                        </a:rPr>
                        <a:t>Imaginary vertical lines used to show position on the Earth’s surface.</a:t>
                      </a:r>
                      <a:endParaRPr lang="en-GB" sz="1400" b="1" i="0" kern="1200">
                        <a:solidFill>
                          <a:schemeClr val="tx1"/>
                        </a:solidFill>
                        <a:effectLst/>
                        <a:latin typeface="Calibri" panose="020F0502020204030204" pitchFamily="34" charset="0"/>
                        <a:ea typeface="+mn-ea"/>
                        <a:cs typeface="Calibri" panose="020F0502020204030204" pitchFamily="34" charset="0"/>
                      </a:endParaRPr>
                    </a:p>
                    <a:p>
                      <a:pPr marL="285750" indent="-285750" rtl="0" fontAlgn="base">
                        <a:buFont typeface="Arial" panose="020B0604020202020204" pitchFamily="34" charset="0"/>
                        <a:buChar char="•"/>
                      </a:pPr>
                      <a:r>
                        <a:rPr lang="en-GB" sz="1400" b="1" i="0" kern="1200">
                          <a:solidFill>
                            <a:schemeClr val="tx1"/>
                          </a:solidFill>
                          <a:effectLst/>
                          <a:latin typeface="Calibri" panose="020F0502020204030204" pitchFamily="34" charset="0"/>
                          <a:ea typeface="+mn-ea"/>
                          <a:cs typeface="Calibri" panose="020F0502020204030204" pitchFamily="34" charset="0"/>
                        </a:rPr>
                        <a:t>Latitude - </a:t>
                      </a:r>
                      <a:r>
                        <a:rPr lang="en-GB" sz="1400" b="0" i="0" kern="1200">
                          <a:solidFill>
                            <a:schemeClr val="tx1"/>
                          </a:solidFill>
                          <a:effectLst/>
                          <a:latin typeface="Calibri" panose="020F0502020204030204" pitchFamily="34" charset="0"/>
                          <a:ea typeface="+mn-ea"/>
                          <a:cs typeface="Calibri" panose="020F0502020204030204" pitchFamily="34" charset="0"/>
                        </a:rPr>
                        <a:t>Imaginary horizontal lines use to show position on the Earth’s surface.  </a:t>
                      </a:r>
                      <a:endParaRPr lang="en-GB" sz="1400" b="1" i="0" kern="1200">
                        <a:solidFill>
                          <a:schemeClr val="tx1"/>
                        </a:solidFill>
                        <a:effectLst/>
                        <a:latin typeface="Calibri" panose="020F0502020204030204" pitchFamily="34" charset="0"/>
                        <a:ea typeface="+mn-ea"/>
                        <a:cs typeface="Calibri" panose="020F0502020204030204" pitchFamily="34" charset="0"/>
                      </a:endParaRPr>
                    </a:p>
                    <a:p>
                      <a:pPr marL="285750" indent="-285750" rtl="0" fontAlgn="base">
                        <a:buFont typeface="Arial" panose="020B0604020202020204" pitchFamily="34" charset="0"/>
                        <a:buChar char="•"/>
                      </a:pPr>
                      <a:r>
                        <a:rPr lang="en-GB" sz="1400" b="1" i="0" kern="1200">
                          <a:solidFill>
                            <a:schemeClr val="tx1"/>
                          </a:solidFill>
                          <a:effectLst/>
                          <a:latin typeface="Calibri" panose="020F0502020204030204" pitchFamily="34" charset="0"/>
                          <a:ea typeface="+mn-ea"/>
                          <a:cs typeface="Calibri" panose="020F0502020204030204" pitchFamily="34" charset="0"/>
                        </a:rPr>
                        <a:t>Northern Hemisphere - </a:t>
                      </a:r>
                      <a:r>
                        <a:rPr lang="en-GB" sz="1400" b="0" i="0" kern="1200">
                          <a:solidFill>
                            <a:schemeClr val="tx1"/>
                          </a:solidFill>
                          <a:effectLst/>
                          <a:latin typeface="Calibri" panose="020F0502020204030204" pitchFamily="34" charset="0"/>
                          <a:ea typeface="+mn-ea"/>
                          <a:cs typeface="Calibri" panose="020F0502020204030204" pitchFamily="34" charset="0"/>
                        </a:rPr>
                        <a:t>One of two hemispheres. Area between the equator and the North Pole.</a:t>
                      </a:r>
                    </a:p>
                    <a:p>
                      <a:pPr marL="285750" indent="-285750" rtl="0" fontAlgn="base">
                        <a:buFont typeface="Arial" panose="020B0604020202020204" pitchFamily="34" charset="0"/>
                        <a:buChar char="•"/>
                      </a:pPr>
                      <a:r>
                        <a:rPr lang="en-GB" sz="1400" b="1" i="0" kern="1200">
                          <a:solidFill>
                            <a:schemeClr val="tx1"/>
                          </a:solidFill>
                          <a:effectLst/>
                          <a:latin typeface="Calibri" panose="020F0502020204030204" pitchFamily="34" charset="0"/>
                          <a:ea typeface="+mn-ea"/>
                          <a:cs typeface="Calibri" panose="020F0502020204030204" pitchFamily="34" charset="0"/>
                        </a:rPr>
                        <a:t>Southern Hemisphere </a:t>
                      </a:r>
                      <a:r>
                        <a:rPr lang="en-GB" sz="1400" b="0" i="0" kern="1200">
                          <a:solidFill>
                            <a:schemeClr val="tx1"/>
                          </a:solidFill>
                          <a:effectLst/>
                          <a:latin typeface="Calibri" panose="020F0502020204030204" pitchFamily="34" charset="0"/>
                          <a:ea typeface="+mn-ea"/>
                          <a:cs typeface="Calibri" panose="020F0502020204030204" pitchFamily="34" charset="0"/>
                        </a:rPr>
                        <a:t>– One of two hemispheres. Area between the equator and the South Pole. </a:t>
                      </a:r>
                    </a:p>
                    <a:p>
                      <a:pPr marL="285750" indent="-285750" rtl="0" fontAlgn="base">
                        <a:buFont typeface="Arial" panose="020B0604020202020204" pitchFamily="34" charset="0"/>
                        <a:buChar char="•"/>
                      </a:pPr>
                      <a:r>
                        <a:rPr lang="en-GB" sz="1400" b="1" i="0" kern="1200">
                          <a:solidFill>
                            <a:schemeClr val="tx1"/>
                          </a:solidFill>
                          <a:effectLst/>
                          <a:latin typeface="Calibri" panose="020F0502020204030204" pitchFamily="34" charset="0"/>
                          <a:ea typeface="+mn-ea"/>
                          <a:cs typeface="Calibri" panose="020F0502020204030204" pitchFamily="34" charset="0"/>
                        </a:rPr>
                        <a:t>Antarctic circle - </a:t>
                      </a:r>
                      <a:r>
                        <a:rPr lang="en-GB" sz="1400" b="0" i="0" kern="1200">
                          <a:solidFill>
                            <a:schemeClr val="tx1"/>
                          </a:solidFill>
                          <a:effectLst/>
                          <a:latin typeface="Calibri" panose="020F0502020204030204" pitchFamily="34" charset="0"/>
                          <a:ea typeface="+mn-ea"/>
                          <a:cs typeface="Calibri" panose="020F0502020204030204" pitchFamily="34" charset="0"/>
                        </a:rPr>
                        <a:t>The Antarctic Circle is the most southerly of the five major circles of latitude as shown on maps of the Earth.</a:t>
                      </a:r>
                    </a:p>
                    <a:p>
                      <a:pPr marL="285750" indent="-285750" rtl="0" fontAlgn="base">
                        <a:buFont typeface="Arial" panose="020B0604020202020204" pitchFamily="34" charset="0"/>
                        <a:buChar char="•"/>
                      </a:pPr>
                      <a:r>
                        <a:rPr lang="en-GB" sz="1400" b="1" i="0" kern="1200">
                          <a:solidFill>
                            <a:schemeClr val="tx1"/>
                          </a:solidFill>
                          <a:effectLst/>
                          <a:latin typeface="Calibri" panose="020F0502020204030204" pitchFamily="34" charset="0"/>
                          <a:ea typeface="+mn-ea"/>
                          <a:cs typeface="Calibri" panose="020F0502020204030204" pitchFamily="34" charset="0"/>
                        </a:rPr>
                        <a:t>Arctic circle - </a:t>
                      </a:r>
                      <a:r>
                        <a:rPr lang="en-GB" sz="1400" b="0" i="0" kern="1200">
                          <a:solidFill>
                            <a:schemeClr val="tx1"/>
                          </a:solidFill>
                          <a:effectLst/>
                          <a:latin typeface="Calibri" panose="020F0502020204030204" pitchFamily="34" charset="0"/>
                          <a:ea typeface="+mn-ea"/>
                          <a:cs typeface="Calibri" panose="020F0502020204030204" pitchFamily="34" charset="0"/>
                        </a:rPr>
                        <a:t>The Arctic Circle is the most northerly of the five major circles of latitude as shown on maps of Earth.</a:t>
                      </a:r>
                    </a:p>
                    <a:p>
                      <a:pPr marL="285750" lvl="0" indent="-285750">
                        <a:buFont typeface="Arial" panose="020B0604020202020204" pitchFamily="34" charset="0"/>
                        <a:buChar char="•"/>
                      </a:pPr>
                      <a:r>
                        <a:rPr lang="en-GB" sz="1400" b="1" i="0" u="none" strike="noStrike" kern="1200" noProof="0">
                          <a:solidFill>
                            <a:srgbClr val="000000"/>
                          </a:solidFill>
                          <a:effectLst/>
                          <a:latin typeface="Calibri"/>
                        </a:rPr>
                        <a:t>Tropic of Cancer- </a:t>
                      </a:r>
                      <a:r>
                        <a:rPr lang="en-GB" sz="1400" b="0" i="0" u="none" strike="noStrike" kern="1200" noProof="0">
                          <a:solidFill>
                            <a:srgbClr val="000000"/>
                          </a:solidFill>
                          <a:effectLst/>
                          <a:latin typeface="Calibri"/>
                        </a:rPr>
                        <a:t>the parallel of latitude that 23.5 degrees north of the equator </a:t>
                      </a:r>
                    </a:p>
                    <a:p>
                      <a:pPr marL="285750" lvl="0" indent="-285750">
                        <a:buFont typeface="Arial" panose="020B0604020202020204" pitchFamily="34" charset="0"/>
                        <a:buChar char="•"/>
                      </a:pPr>
                      <a:r>
                        <a:rPr lang="en-GB" sz="1400" b="1" i="0" u="none" strike="noStrike" kern="1200" noProof="0">
                          <a:solidFill>
                            <a:srgbClr val="000000"/>
                          </a:solidFill>
                          <a:effectLst/>
                          <a:latin typeface="Calibri"/>
                        </a:rPr>
                        <a:t>Tropic of Capricorn- </a:t>
                      </a:r>
                      <a:r>
                        <a:rPr lang="en-GB" sz="1400" b="0" i="0" u="none" strike="noStrike" kern="1200" noProof="0">
                          <a:solidFill>
                            <a:srgbClr val="000000"/>
                          </a:solidFill>
                          <a:effectLst/>
                          <a:latin typeface="Calibri"/>
                        </a:rPr>
                        <a:t>an imaginary line of latitude going round the Earth at Approximately 23.5 degrees south of the equator</a:t>
                      </a:r>
                      <a:endParaRPr lang="en-GB" sz="1400"/>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1405829459"/>
              </p:ext>
            </p:extLst>
          </p:nvPr>
        </p:nvGraphicFramePr>
        <p:xfrm>
          <a:off x="4555958" y="1160655"/>
          <a:ext cx="7342826" cy="5310051"/>
        </p:xfrm>
        <a:graphic>
          <a:graphicData uri="http://schemas.openxmlformats.org/drawingml/2006/table">
            <a:tbl>
              <a:tblPr firstRow="1" firstCol="1" bandRow="1"/>
              <a:tblGrid>
                <a:gridCol w="7342826">
                  <a:extLst>
                    <a:ext uri="{9D8B030D-6E8A-4147-A177-3AD203B41FA5}">
                      <a16:colId xmlns:a16="http://schemas.microsoft.com/office/drawing/2014/main" val="3891409649"/>
                    </a:ext>
                  </a:extLst>
                </a:gridCol>
              </a:tblGrid>
              <a:tr h="265293">
                <a:tc>
                  <a:txBody>
                    <a:bodyPr/>
                    <a:lstStyle/>
                    <a:p>
                      <a:pPr>
                        <a:lnSpc>
                          <a:spcPct val="107000"/>
                        </a:lnSpc>
                        <a:spcAft>
                          <a:spcPts val="800"/>
                        </a:spcAft>
                      </a:pPr>
                      <a:r>
                        <a:rPr lang="en-GB" sz="1400" b="1">
                          <a:solidFill>
                            <a:srgbClr val="7030A0"/>
                          </a:solidFill>
                          <a:effectLst/>
                          <a:latin typeface="Calibri"/>
                          <a:ea typeface="Calibri" panose="020F0502020204030204" pitchFamily="34" charset="0"/>
                          <a:cs typeface="Times New Roman"/>
                        </a:rPr>
                        <a:t>Substantive knowledge and geographical concepts:</a:t>
                      </a:r>
                      <a:endParaRPr lang="en-GB" sz="105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4524718">
                <a:tc>
                  <a:txBody>
                    <a:bodyPr/>
                    <a:lstStyle/>
                    <a:p>
                      <a:pPr marL="342900" lvl="0" indent="-342900">
                        <a:lnSpc>
                          <a:spcPct val="107000"/>
                        </a:lnSpc>
                        <a:buFont typeface="Symbol" panose="05050102010706020507" pitchFamily="18" charset="2"/>
                        <a:buChar char=""/>
                      </a:pPr>
                      <a:endParaRPr lang="en-GB" sz="1400" b="0" i="0" u="none" strike="noStrike" baseline="0" noProof="0">
                        <a:solidFill>
                          <a:srgbClr val="000000"/>
                        </a:solidFill>
                        <a:effectLst/>
                        <a:latin typeface="Calibri"/>
                      </a:endParaRPr>
                    </a:p>
                    <a:p>
                      <a:pPr marL="342900" lvl="0" indent="-342900">
                        <a:lnSpc>
                          <a:spcPct val="107000"/>
                        </a:lnSpc>
                        <a:buFont typeface="Symbol" panose="05050102010706020507" pitchFamily="18" charset="2"/>
                        <a:buChar char=""/>
                      </a:pPr>
                      <a:endParaRPr lang="en-GB" sz="1400" b="0" i="0" u="none" strike="noStrike" baseline="0" noProof="0">
                        <a:solidFill>
                          <a:srgbClr val="000000"/>
                        </a:solidFill>
                        <a:effectLst/>
                        <a:latin typeface="Calibri"/>
                      </a:endParaRPr>
                    </a:p>
                    <a:p>
                      <a:pPr marL="342900" marR="0" lvl="0" indent="-342900" algn="l" rtl="0" eaLnBrk="1" fontAlgn="auto" latinLnBrk="0" hangingPunct="1">
                        <a:lnSpc>
                          <a:spcPct val="107000"/>
                        </a:lnSpc>
                        <a:spcBef>
                          <a:spcPts val="0"/>
                        </a:spcBef>
                        <a:spcAft>
                          <a:spcPts val="0"/>
                        </a:spcAft>
                        <a:buClrTx/>
                        <a:buSzTx/>
                        <a:buFont typeface="Symbol" panose="05050102010706020507" pitchFamily="18" charset="2"/>
                        <a:buChar char=""/>
                      </a:pPr>
                      <a:r>
                        <a:rPr lang="en-GB" sz="1400" b="0" i="0" u="none" strike="noStrike" baseline="0" noProof="0">
                          <a:solidFill>
                            <a:schemeClr val="tx1"/>
                          </a:solidFill>
                          <a:effectLst/>
                          <a:latin typeface="Calibri"/>
                          <a:cs typeface="Calibri"/>
                        </a:rPr>
                        <a:t>There are 50 countries in Europe, they include, UK, Norway, Switzerland, Ukraine, Denmark and Romania </a:t>
                      </a:r>
                    </a:p>
                    <a:p>
                      <a:pPr marL="342900" marR="0" lvl="0" indent="-342900" algn="l">
                        <a:lnSpc>
                          <a:spcPct val="107000"/>
                        </a:lnSpc>
                        <a:spcBef>
                          <a:spcPts val="0"/>
                        </a:spcBef>
                        <a:spcAft>
                          <a:spcPts val="0"/>
                        </a:spcAft>
                        <a:buClrTx/>
                        <a:buSzTx/>
                        <a:buFont typeface="Symbol" panose="05050102010706020507" pitchFamily="18" charset="2"/>
                        <a:buChar char=""/>
                      </a:pPr>
                      <a:r>
                        <a:rPr lang="en-GB" sz="1400" b="0" i="0" u="none" strike="noStrike" baseline="0" noProof="0">
                          <a:solidFill>
                            <a:schemeClr val="tx1"/>
                          </a:solidFill>
                          <a:effectLst/>
                          <a:latin typeface="Calibri"/>
                        </a:rPr>
                        <a:t>America has two separate continents consisting of North America and South America.</a:t>
                      </a:r>
                      <a:endParaRPr lang="en-GB" sz="1400" b="0" i="0" u="none" strike="noStrike" baseline="0" noProof="0">
                        <a:solidFill>
                          <a:schemeClr val="tx1"/>
                        </a:solidFill>
                        <a:effectLst/>
                        <a:latin typeface="Calibri"/>
                        <a:cs typeface="Calibri"/>
                      </a:endParaRPr>
                    </a:p>
                    <a:p>
                      <a:pPr marL="342900" marR="0" lvl="0" indent="-342900" algn="l">
                        <a:lnSpc>
                          <a:spcPct val="107000"/>
                        </a:lnSpc>
                        <a:spcBef>
                          <a:spcPts val="0"/>
                        </a:spcBef>
                        <a:spcAft>
                          <a:spcPts val="0"/>
                        </a:spcAft>
                        <a:buClrTx/>
                        <a:buSzTx/>
                        <a:buFont typeface="Symbol" panose="05050102010706020507" pitchFamily="18" charset="2"/>
                        <a:buChar char=""/>
                      </a:pPr>
                      <a:r>
                        <a:rPr lang="en-GB" sz="1400" b="0" i="0" u="none" strike="noStrike" baseline="0" noProof="0">
                          <a:solidFill>
                            <a:schemeClr val="tx1"/>
                          </a:solidFill>
                          <a:effectLst/>
                          <a:latin typeface="Calibri"/>
                          <a:cs typeface="Calibri"/>
                        </a:rPr>
                        <a:t>There are 23 countries in North America, they include Canada, Mexico, Cuba and Belize.</a:t>
                      </a:r>
                      <a:endParaRPr lang="en-GB" sz="1600"/>
                    </a:p>
                    <a:p>
                      <a:pPr marL="342900" marR="0" lvl="0" indent="-342900" algn="l">
                        <a:lnSpc>
                          <a:spcPct val="107000"/>
                        </a:lnSpc>
                        <a:spcBef>
                          <a:spcPts val="0"/>
                        </a:spcBef>
                        <a:spcAft>
                          <a:spcPts val="0"/>
                        </a:spcAft>
                        <a:buClrTx/>
                        <a:buSzTx/>
                        <a:buFont typeface="Symbol" panose="05050102010706020507" pitchFamily="18" charset="2"/>
                        <a:buChar char=""/>
                      </a:pPr>
                      <a:r>
                        <a:rPr lang="en-GB" sz="1400" b="0" i="0" u="none" strike="noStrike" baseline="0" noProof="0">
                          <a:solidFill>
                            <a:schemeClr val="tx1"/>
                          </a:solidFill>
                          <a:effectLst/>
                          <a:latin typeface="Calibri"/>
                          <a:cs typeface="Calibri"/>
                        </a:rPr>
                        <a:t>There are 12 countries in South America, they include Chile, Argentine, Uruguay and Peru.</a:t>
                      </a:r>
                    </a:p>
                    <a:p>
                      <a:pPr marL="342900" marR="0" lvl="0" indent="-342900" algn="l">
                        <a:lnSpc>
                          <a:spcPct val="107000"/>
                        </a:lnSpc>
                        <a:spcBef>
                          <a:spcPts val="0"/>
                        </a:spcBef>
                        <a:spcAft>
                          <a:spcPts val="0"/>
                        </a:spcAft>
                        <a:buClrTx/>
                        <a:buSzTx/>
                        <a:buFont typeface="Symbol" panose="05050102010706020507" pitchFamily="18" charset="2"/>
                        <a:buChar char=""/>
                      </a:pPr>
                      <a:endParaRPr lang="en-GB" sz="1400" b="0" i="0" u="none" strike="noStrike" baseline="0" noProof="0">
                        <a:solidFill>
                          <a:schemeClr val="tx1"/>
                        </a:solidFill>
                        <a:effectLst/>
                        <a:latin typeface="Calibri"/>
                        <a:cs typeface="Calibri"/>
                      </a:endParaRPr>
                    </a:p>
                    <a:p>
                      <a:pPr marL="0" marR="0" lvl="0" indent="0" algn="l">
                        <a:lnSpc>
                          <a:spcPct val="107000"/>
                        </a:lnSpc>
                        <a:spcBef>
                          <a:spcPts val="0"/>
                        </a:spcBef>
                        <a:spcAft>
                          <a:spcPts val="0"/>
                        </a:spcAft>
                        <a:buClrTx/>
                        <a:buSzTx/>
                        <a:buFont typeface="Symbol" panose="05050102010706020507" pitchFamily="18" charset="2"/>
                        <a:buNone/>
                      </a:pPr>
                      <a:endParaRPr lang="en-GB" sz="1600"/>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i="0" u="none" strike="noStrike" baseline="0" noProof="0">
                          <a:solidFill>
                            <a:srgbClr val="000000"/>
                          </a:solidFill>
                          <a:effectLst/>
                          <a:latin typeface="+mn-lt"/>
                        </a:rPr>
                        <a:t>Lines of latitude and longitude help locate countries on a map. </a:t>
                      </a:r>
                      <a:endParaRPr lang="en-GB" sz="1400" b="0" i="0" u="none" strike="noStrike" baseline="0" noProof="0">
                        <a:solidFill>
                          <a:schemeClr val="tx1"/>
                        </a:solidFill>
                        <a:effectLst/>
                        <a:latin typeface="Calibri"/>
                        <a:cs typeface="Calibri"/>
                      </a:endParaRPr>
                    </a:p>
                    <a:p>
                      <a:pPr marL="342900" marR="0" lvl="0" indent="-342900" algn="l" rtl="0" eaLnBrk="1" fontAlgn="auto" latinLnBrk="0" hangingPunct="1">
                        <a:lnSpc>
                          <a:spcPct val="107000"/>
                        </a:lnSpc>
                        <a:spcBef>
                          <a:spcPts val="0"/>
                        </a:spcBef>
                        <a:spcAft>
                          <a:spcPts val="0"/>
                        </a:spcAft>
                        <a:buClrTx/>
                        <a:buSzTx/>
                        <a:buFont typeface="Symbol" panose="05050102010706020507" pitchFamily="18" charset="2"/>
                        <a:buChar char=""/>
                      </a:pPr>
                      <a:r>
                        <a:rPr lang="en-GB" sz="1400" b="0" i="0" u="none" strike="noStrike" baseline="0" noProof="0">
                          <a:solidFill>
                            <a:schemeClr val="tx1"/>
                          </a:solidFill>
                          <a:effectLst/>
                          <a:latin typeface="Calibri"/>
                          <a:cs typeface="Calibri"/>
                        </a:rPr>
                        <a:t>The Americas cover a huge area of the globe, extending over several lines of latitude and longitude. </a:t>
                      </a:r>
                    </a:p>
                    <a:p>
                      <a:pPr marL="0" marR="0" lvl="0" indent="0" algn="l" rtl="0" eaLnBrk="1" fontAlgn="auto" latinLnBrk="0" hangingPunct="1">
                        <a:lnSpc>
                          <a:spcPct val="107000"/>
                        </a:lnSpc>
                        <a:spcBef>
                          <a:spcPts val="0"/>
                        </a:spcBef>
                        <a:spcAft>
                          <a:spcPts val="0"/>
                        </a:spcAft>
                        <a:buClrTx/>
                        <a:buSzTx/>
                        <a:buFont typeface="Symbol" panose="05050102010706020507" pitchFamily="18" charset="2"/>
                        <a:buNone/>
                      </a:pPr>
                      <a:endParaRPr lang="en-GB" sz="1400" b="0" i="0" u="none" strike="noStrike" baseline="0" noProof="0">
                        <a:solidFill>
                          <a:schemeClr val="tx1"/>
                        </a:solidFill>
                        <a:effectLst/>
                        <a:latin typeface="Calibri"/>
                        <a:cs typeface="Calibri"/>
                      </a:endParaRPr>
                    </a:p>
                    <a:p>
                      <a:pPr marL="0" marR="0" lvl="0" indent="0" algn="l" rtl="0" eaLnBrk="1" fontAlgn="auto" latinLnBrk="0" hangingPunct="1">
                        <a:lnSpc>
                          <a:spcPct val="107000"/>
                        </a:lnSpc>
                        <a:spcBef>
                          <a:spcPts val="0"/>
                        </a:spcBef>
                        <a:spcAft>
                          <a:spcPts val="0"/>
                        </a:spcAft>
                        <a:buClrTx/>
                        <a:buSzTx/>
                        <a:buFont typeface="Symbol" panose="05050102010706020507" pitchFamily="18" charset="2"/>
                        <a:buNone/>
                      </a:pPr>
                      <a:endParaRPr lang="en-GB" sz="1400" b="0" i="0" u="none" strike="noStrike" baseline="0" noProof="0">
                        <a:solidFill>
                          <a:schemeClr val="tx1"/>
                        </a:solidFill>
                        <a:effectLst/>
                        <a:latin typeface="Calibri"/>
                        <a:cs typeface="Calibri"/>
                      </a:endParaRPr>
                    </a:p>
                    <a:p>
                      <a:pPr marL="342900" marR="0" lvl="0" indent="-342900" algn="l" defTabSz="4572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i="0" u="none" strike="noStrike" baseline="0" noProof="0">
                          <a:solidFill>
                            <a:schemeClr val="tx1"/>
                          </a:solidFill>
                          <a:effectLst/>
                          <a:latin typeface="Calibri" panose="020F0502020204030204" pitchFamily="34" charset="0"/>
                          <a:cs typeface="Calibri" panose="020F0502020204030204" pitchFamily="34" charset="0"/>
                        </a:rPr>
                        <a:t>The characteristics of different countries and regions </a:t>
                      </a:r>
                    </a:p>
                    <a:p>
                      <a:pPr marL="0" marR="0" lvl="0" indent="0" algn="l" defTabSz="457200" rtl="0" eaLnBrk="1" fontAlgn="auto" latinLnBrk="0" hangingPunct="1">
                        <a:lnSpc>
                          <a:spcPct val="107000"/>
                        </a:lnSpc>
                        <a:spcBef>
                          <a:spcPts val="0"/>
                        </a:spcBef>
                        <a:spcAft>
                          <a:spcPts val="0"/>
                        </a:spcAft>
                        <a:buClrTx/>
                        <a:buSzTx/>
                        <a:buFont typeface="Symbol" panose="05050102010706020507" pitchFamily="18" charset="2"/>
                        <a:buNone/>
                        <a:tabLst/>
                        <a:defRPr/>
                      </a:pPr>
                      <a:r>
                        <a:rPr lang="en-GB" sz="1400" b="0" i="0" u="none" strike="noStrike" baseline="0" noProof="0">
                          <a:solidFill>
                            <a:schemeClr val="tx1"/>
                          </a:solidFill>
                          <a:effectLst/>
                          <a:latin typeface="Calibri" panose="020F0502020204030204" pitchFamily="34" charset="0"/>
                          <a:cs typeface="Calibri" panose="020F0502020204030204" pitchFamily="34" charset="0"/>
                        </a:rPr>
                        <a:t>vary significantly, including weather, land use and flora </a:t>
                      </a:r>
                    </a:p>
                    <a:p>
                      <a:pPr marL="0" marR="0" lvl="0" indent="0" algn="l" defTabSz="457200" rtl="0" eaLnBrk="1" fontAlgn="auto" latinLnBrk="0" hangingPunct="1">
                        <a:lnSpc>
                          <a:spcPct val="107000"/>
                        </a:lnSpc>
                        <a:spcBef>
                          <a:spcPts val="0"/>
                        </a:spcBef>
                        <a:spcAft>
                          <a:spcPts val="0"/>
                        </a:spcAft>
                        <a:buClrTx/>
                        <a:buSzTx/>
                        <a:buFont typeface="Symbol" panose="05050102010706020507" pitchFamily="18" charset="2"/>
                        <a:buNone/>
                        <a:tabLst/>
                        <a:defRPr/>
                      </a:pPr>
                      <a:r>
                        <a:rPr lang="en-GB" sz="1400" b="0" i="0" u="none" strike="noStrike" baseline="0" noProof="0">
                          <a:solidFill>
                            <a:schemeClr val="tx1"/>
                          </a:solidFill>
                          <a:effectLst/>
                          <a:latin typeface="Calibri" panose="020F0502020204030204" pitchFamily="34" charset="0"/>
                          <a:cs typeface="Calibri" panose="020F0502020204030204" pitchFamily="34" charset="0"/>
                        </a:rPr>
                        <a:t>and fauna. </a:t>
                      </a:r>
                    </a:p>
                    <a:p>
                      <a:pPr marL="342900" marR="0" lvl="0" indent="-342900" algn="l" defTabSz="4572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i="0" u="none" strike="noStrike" baseline="0" noProof="0">
                          <a:solidFill>
                            <a:schemeClr val="tx1"/>
                          </a:solidFill>
                          <a:effectLst/>
                          <a:latin typeface="Calibri"/>
                          <a:cs typeface="Calibri"/>
                        </a:rPr>
                        <a:t>There are four main climate zones determined by latitude (polar, temperate, sub-tropics, tropical) </a:t>
                      </a:r>
                      <a:endParaRPr lang="en-GB" sz="1400" b="0" i="0" u="none" strike="noStrike" baseline="0" noProof="0">
                        <a:solidFill>
                          <a:schemeClr val="tx1"/>
                        </a:solidFill>
                        <a:effectLst/>
                        <a:latin typeface="Calibri" panose="020F0502020204030204" pitchFamily="34" charset="0"/>
                        <a:cs typeface="Calibri" panose="020F0502020204030204" pitchFamily="34" charset="0"/>
                      </a:endParaRPr>
                    </a:p>
                    <a:p>
                      <a:pPr marL="342900" marR="0" lvl="0" indent="-342900" algn="l" defTabSz="4572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i="0" u="none" strike="noStrike" baseline="0" noProof="0">
                          <a:solidFill>
                            <a:schemeClr val="tx1"/>
                          </a:solidFill>
                          <a:effectLst/>
                          <a:latin typeface="Calibri" panose="020F0502020204030204" pitchFamily="34" charset="0"/>
                          <a:cs typeface="Calibri" panose="020F0502020204030204" pitchFamily="34" charset="0"/>
                        </a:rPr>
                        <a:t>Places can be compared by looking at their physical geography (natural features) and their human geography (man-made features). </a:t>
                      </a:r>
                    </a:p>
                    <a:p>
                      <a:pPr marL="342900" marR="0" lvl="0" indent="-342900" algn="l" defTabSz="457200" rtl="0" eaLnBrk="1" fontAlgn="auto" latinLnBrk="0" hangingPunct="1">
                        <a:lnSpc>
                          <a:spcPct val="107000"/>
                        </a:lnSpc>
                        <a:spcBef>
                          <a:spcPts val="0"/>
                        </a:spcBef>
                        <a:spcAft>
                          <a:spcPts val="0"/>
                        </a:spcAft>
                        <a:buClrTx/>
                        <a:buSzTx/>
                        <a:buFont typeface="Symbol" panose="05050102010706020507" pitchFamily="18" charset="2"/>
                        <a:buChar char=""/>
                        <a:tabLst/>
                        <a:defRPr/>
                      </a:pPr>
                      <a:endParaRPr lang="en-GB" sz="1400" b="0" i="0" u="none" strike="noStrike" baseline="0" noProof="0">
                        <a:solidFill>
                          <a:srgbClr val="000000"/>
                        </a:solidFill>
                        <a:effectLst/>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976740735"/>
              </p:ext>
            </p:extLst>
          </p:nvPr>
        </p:nvGraphicFramePr>
        <p:xfrm>
          <a:off x="4555958" y="144396"/>
          <a:ext cx="7401981" cy="640080"/>
        </p:xfrm>
        <a:graphic>
          <a:graphicData uri="http://schemas.openxmlformats.org/drawingml/2006/table">
            <a:tbl>
              <a:tblPr firstRow="1" bandRow="1">
                <a:tableStyleId>{5C22544A-7EE6-4342-B048-85BDC9FD1C3A}</a:tableStyleId>
              </a:tblPr>
              <a:tblGrid>
                <a:gridCol w="1670834">
                  <a:extLst>
                    <a:ext uri="{9D8B030D-6E8A-4147-A177-3AD203B41FA5}">
                      <a16:colId xmlns:a16="http://schemas.microsoft.com/office/drawing/2014/main" val="1701158635"/>
                    </a:ext>
                  </a:extLst>
                </a:gridCol>
                <a:gridCol w="3895776">
                  <a:extLst>
                    <a:ext uri="{9D8B030D-6E8A-4147-A177-3AD203B41FA5}">
                      <a16:colId xmlns:a16="http://schemas.microsoft.com/office/drawing/2014/main" val="3034589352"/>
                    </a:ext>
                  </a:extLst>
                </a:gridCol>
                <a:gridCol w="1835371">
                  <a:extLst>
                    <a:ext uri="{9D8B030D-6E8A-4147-A177-3AD203B41FA5}">
                      <a16:colId xmlns:a16="http://schemas.microsoft.com/office/drawing/2014/main" val="1922066720"/>
                    </a:ext>
                  </a:extLst>
                </a:gridCol>
              </a:tblGrid>
              <a:tr h="472886">
                <a:tc>
                  <a:txBody>
                    <a:bodyPr/>
                    <a:lstStyle/>
                    <a:p>
                      <a:r>
                        <a:rPr lang="en-US"/>
                        <a:t>Year group: 6</a:t>
                      </a:r>
                    </a:p>
                  </a:txBody>
                  <a:tcPr/>
                </a:tc>
                <a:tc>
                  <a:txBody>
                    <a:bodyPr/>
                    <a:lstStyle/>
                    <a:p>
                      <a:r>
                        <a:rPr lang="en-US"/>
                        <a:t>Topic: </a:t>
                      </a:r>
                      <a:r>
                        <a:rPr lang="en-US" sz="1800" b="0" i="0" kern="1200">
                          <a:solidFill>
                            <a:schemeClr val="lt1"/>
                          </a:solidFill>
                          <a:effectLst/>
                          <a:latin typeface="+mn-lt"/>
                          <a:ea typeface="+mn-ea"/>
                          <a:cs typeface="+mn-cs"/>
                        </a:rPr>
                        <a:t>Our Wonderful World</a:t>
                      </a:r>
                    </a:p>
                  </a:txBody>
                  <a:tcPr/>
                </a:tc>
                <a:tc>
                  <a:txBody>
                    <a:bodyPr/>
                    <a:lstStyle/>
                    <a:p>
                      <a:r>
                        <a:rPr lang="en-US"/>
                        <a:t>Term: Summer 1</a:t>
                      </a:r>
                    </a:p>
                    <a:p>
                      <a:pPr lvl="0">
                        <a:buNone/>
                      </a:pPr>
                      <a:endParaRPr lang="en-US"/>
                    </a:p>
                  </a:txBody>
                  <a:tcPr/>
                </a:tc>
                <a:extLst>
                  <a:ext uri="{0D108BD9-81ED-4DB2-BD59-A6C34878D82A}">
                    <a16:rowId xmlns:a16="http://schemas.microsoft.com/office/drawing/2014/main" val="3581570372"/>
                  </a:ext>
                </a:extLst>
              </a:tr>
            </a:tbl>
          </a:graphicData>
        </a:graphic>
      </p:graphicFrame>
      <p:pic>
        <p:nvPicPr>
          <p:cNvPr id="1026" name="Picture 2" descr="Image result for latitude and longitude">
            <a:extLst>
              <a:ext uri="{FF2B5EF4-FFF2-40B4-BE49-F238E27FC236}">
                <a16:creationId xmlns:a16="http://schemas.microsoft.com/office/drawing/2014/main" id="{F0C20C23-D502-6259-6673-94FC8E2A9E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9465" y="5194821"/>
            <a:ext cx="2002219" cy="12767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northern and southern hemisphere">
            <a:extLst>
              <a:ext uri="{FF2B5EF4-FFF2-40B4-BE49-F238E27FC236}">
                <a16:creationId xmlns:a16="http://schemas.microsoft.com/office/drawing/2014/main" id="{1444C3AB-EADA-88E8-DFB1-CE3CDEC7619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98"/>
          <a:stretch/>
        </p:blipFill>
        <p:spPr bwMode="auto">
          <a:xfrm>
            <a:off x="183485" y="5194821"/>
            <a:ext cx="2144628" cy="156801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climate zones">
            <a:extLst>
              <a:ext uri="{FF2B5EF4-FFF2-40B4-BE49-F238E27FC236}">
                <a16:creationId xmlns:a16="http://schemas.microsoft.com/office/drawing/2014/main" id="{CE74D368-0A19-26BA-CD4F-78FBFAD790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44974" y="3996325"/>
            <a:ext cx="1994576" cy="137732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6BFF4D53-1995-F014-31F7-198391463733}"/>
              </a:ext>
            </a:extLst>
          </p:cNvPr>
          <p:cNvPicPr>
            <a:picLocks noChangeAspect="1"/>
          </p:cNvPicPr>
          <p:nvPr/>
        </p:nvPicPr>
        <p:blipFill>
          <a:blip r:embed="rId5"/>
          <a:stretch>
            <a:fillRect/>
          </a:stretch>
        </p:blipFill>
        <p:spPr>
          <a:xfrm>
            <a:off x="4695675" y="1477794"/>
            <a:ext cx="932775" cy="432725"/>
          </a:xfrm>
          <a:prstGeom prst="rect">
            <a:avLst/>
          </a:prstGeom>
        </p:spPr>
      </p:pic>
      <p:pic>
        <p:nvPicPr>
          <p:cNvPr id="20" name="Picture 19">
            <a:extLst>
              <a:ext uri="{FF2B5EF4-FFF2-40B4-BE49-F238E27FC236}">
                <a16:creationId xmlns:a16="http://schemas.microsoft.com/office/drawing/2014/main" id="{7BC028CD-7A22-F72E-00C7-759C50DA8B6C}"/>
              </a:ext>
            </a:extLst>
          </p:cNvPr>
          <p:cNvPicPr>
            <a:picLocks noChangeAspect="1"/>
          </p:cNvPicPr>
          <p:nvPr/>
        </p:nvPicPr>
        <p:blipFill>
          <a:blip r:embed="rId6"/>
          <a:stretch>
            <a:fillRect/>
          </a:stretch>
        </p:blipFill>
        <p:spPr>
          <a:xfrm>
            <a:off x="4667913" y="2949307"/>
            <a:ext cx="1247949" cy="476316"/>
          </a:xfrm>
          <a:prstGeom prst="rect">
            <a:avLst/>
          </a:prstGeom>
        </p:spPr>
      </p:pic>
      <p:pic>
        <p:nvPicPr>
          <p:cNvPr id="22" name="Picture 21">
            <a:extLst>
              <a:ext uri="{FF2B5EF4-FFF2-40B4-BE49-F238E27FC236}">
                <a16:creationId xmlns:a16="http://schemas.microsoft.com/office/drawing/2014/main" id="{AAB12B53-0CBE-ADEE-41BE-B973F68E0ECF}"/>
              </a:ext>
            </a:extLst>
          </p:cNvPr>
          <p:cNvPicPr>
            <a:picLocks noChangeAspect="1"/>
          </p:cNvPicPr>
          <p:nvPr/>
        </p:nvPicPr>
        <p:blipFill>
          <a:blip r:embed="rId7"/>
          <a:stretch>
            <a:fillRect/>
          </a:stretch>
        </p:blipFill>
        <p:spPr>
          <a:xfrm>
            <a:off x="4649389" y="4128963"/>
            <a:ext cx="985240" cy="455765"/>
          </a:xfrm>
          <a:prstGeom prst="rect">
            <a:avLst/>
          </a:prstGeom>
        </p:spPr>
      </p:pic>
    </p:spTree>
    <p:extLst>
      <p:ext uri="{BB962C8B-B14F-4D97-AF65-F5344CB8AC3E}">
        <p14:creationId xmlns:p14="http://schemas.microsoft.com/office/powerpoint/2010/main" val="6213556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
        <AccountId xsi:nil="true"/>
        <AccountType/>
      </UserInfo>
    </SharedWithUsers>
    <MediaLengthInSeconds xmlns="8b73fee4-4ac8-4f88-ad2e-4ab6413e1b1c"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D770B42-6AB1-4742-A7C9-0033CE9B861B}">
  <ds:schemaRefs>
    <ds:schemaRef ds:uri="8b73fee4-4ac8-4f88-ad2e-4ab6413e1b1c"/>
    <ds:schemaRef ds:uri="fbdaa650-8cd8-42f6-940f-8c4192b2871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6F04AFA0-56E6-4D61-A7EE-39B33765E3D1}">
  <ds:schemaRefs>
    <ds:schemaRef ds:uri="http://schemas.microsoft.com/sharepoint/v3/contenttype/forms"/>
  </ds:schemaRefs>
</ds:datastoreItem>
</file>

<file path=customXml/itemProps3.xml><?xml version="1.0" encoding="utf-8"?>
<ds:datastoreItem xmlns:ds="http://schemas.openxmlformats.org/officeDocument/2006/customXml" ds:itemID="{C4C542F8-F518-4E69-B4DF-0C29A00740C8}">
  <ds:schemaRefs>
    <ds:schemaRef ds:uri="8b73fee4-4ac8-4f88-ad2e-4ab6413e1b1c"/>
    <ds:schemaRef ds:uri="fbdaa650-8cd8-42f6-940f-8c4192b2871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4</Slides>
  <Notes>0</Notes>
  <HiddenSlides>0</HiddenSlide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revision>18</cp:revision>
  <dcterms:created xsi:type="dcterms:W3CDTF">2023-03-17T10:15:59Z</dcterms:created>
  <dcterms:modified xsi:type="dcterms:W3CDTF">2024-12-02T19:26:42Z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26525300</vt:r8>
  </property>
  <property fmtid="{D5CDD505-2E9C-101B-9397-08002B2CF9AE}" pid="11" name="ComplianceAssetId">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