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sldIdLst>
    <p:sldId id="256" r:id="rId5"/>
    <p:sldId id="262" r:id="rId6"/>
    <p:sldId id="260" r:id="rId7"/>
    <p:sldId id="257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E08C"/>
    <a:srgbClr val="C0E399"/>
    <a:srgbClr val="ADD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20F51F-A535-BB63-6145-36F264E23301}" v="5" dt="2024-11-29T12:06:53.3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artholomew" userId="S::sbartholomew@nottinghamacademy.org::21233c22-9a59-4220-89ca-0fe57062721b" providerId="AD" clId="Web-{DB1C2205-922B-4448-1909-CC15A000FEF4}"/>
    <pc:docChg chg="addSld delSld modSld">
      <pc:chgData name="S Bartholomew" userId="S::sbartholomew@nottinghamacademy.org::21233c22-9a59-4220-89ca-0fe57062721b" providerId="AD" clId="Web-{DB1C2205-922B-4448-1909-CC15A000FEF4}" dt="2023-09-21T20:08:46.750" v="75"/>
      <pc:docMkLst>
        <pc:docMk/>
      </pc:docMkLst>
      <pc:sldChg chg="modSp del">
        <pc:chgData name="S Bartholomew" userId="S::sbartholomew@nottinghamacademy.org::21233c22-9a59-4220-89ca-0fe57062721b" providerId="AD" clId="Web-{DB1C2205-922B-4448-1909-CC15A000FEF4}" dt="2023-09-21T20:08:46.750" v="75"/>
        <pc:sldMkLst>
          <pc:docMk/>
          <pc:sldMk cId="1621808961" sldId="258"/>
        </pc:sldMkLst>
        <pc:graphicFrameChg chg="mod modGraphic">
          <ac:chgData name="S Bartholomew" userId="S::sbartholomew@nottinghamacademy.org::21233c22-9a59-4220-89ca-0fe57062721b" providerId="AD" clId="Web-{DB1C2205-922B-4448-1909-CC15A000FEF4}" dt="2023-09-21T20:01:05.396" v="13"/>
          <ac:graphicFrameMkLst>
            <pc:docMk/>
            <pc:sldMk cId="1621808961" sldId="258"/>
            <ac:graphicFrameMk id="14" creationId="{D44A2164-E999-CFDE-14A3-932F98EBE082}"/>
          </ac:graphicFrameMkLst>
        </pc:graphicFrameChg>
      </pc:sldChg>
      <pc:sldChg chg="new del">
        <pc:chgData name="S Bartholomew" userId="S::sbartholomew@nottinghamacademy.org::21233c22-9a59-4220-89ca-0fe57062721b" providerId="AD" clId="Web-{DB1C2205-922B-4448-1909-CC15A000FEF4}" dt="2023-09-21T20:04:40.057" v="16"/>
        <pc:sldMkLst>
          <pc:docMk/>
          <pc:sldMk cId="3151337659" sldId="261"/>
        </pc:sldMkLst>
      </pc:sldChg>
      <pc:sldChg chg="modSp add replId">
        <pc:chgData name="S Bartholomew" userId="S::sbartholomew@nottinghamacademy.org::21233c22-9a59-4220-89ca-0fe57062721b" providerId="AD" clId="Web-{DB1C2205-922B-4448-1909-CC15A000FEF4}" dt="2023-09-21T20:07:22.201" v="74"/>
        <pc:sldMkLst>
          <pc:docMk/>
          <pc:sldMk cId="3550322146" sldId="262"/>
        </pc:sldMkLst>
        <pc:graphicFrameChg chg="mod modGraphic">
          <ac:chgData name="S Bartholomew" userId="S::sbartholomew@nottinghamacademy.org::21233c22-9a59-4220-89ca-0fe57062721b" providerId="AD" clId="Web-{DB1C2205-922B-4448-1909-CC15A000FEF4}" dt="2023-09-21T20:06:12.371" v="62"/>
          <ac:graphicFrameMkLst>
            <pc:docMk/>
            <pc:sldMk cId="3550322146" sldId="262"/>
            <ac:graphicFrameMk id="12" creationId="{10982FD2-2C32-E804-B331-0F0FC65E6E08}"/>
          </ac:graphicFrameMkLst>
        </pc:graphicFrameChg>
        <pc:graphicFrameChg chg="mod modGraphic">
          <ac:chgData name="S Bartholomew" userId="S::sbartholomew@nottinghamacademy.org::21233c22-9a59-4220-89ca-0fe57062721b" providerId="AD" clId="Web-{DB1C2205-922B-4448-1909-CC15A000FEF4}" dt="2023-09-21T20:07:22.201" v="74"/>
          <ac:graphicFrameMkLst>
            <pc:docMk/>
            <pc:sldMk cId="3550322146" sldId="262"/>
            <ac:graphicFrameMk id="14" creationId="{D44A2164-E999-CFDE-14A3-932F98EBE082}"/>
          </ac:graphicFrameMkLst>
        </pc:graphicFrameChg>
        <pc:picChg chg="mod">
          <ac:chgData name="S Bartholomew" userId="S::sbartholomew@nottinghamacademy.org::21233c22-9a59-4220-89ca-0fe57062721b" providerId="AD" clId="Web-{DB1C2205-922B-4448-1909-CC15A000FEF4}" dt="2023-09-21T20:06:31.262" v="65" actId="1076"/>
          <ac:picMkLst>
            <pc:docMk/>
            <pc:sldMk cId="3550322146" sldId="262"/>
            <ac:picMk id="8" creationId="{31DC0ABF-6383-6C66-4AC4-99712FEAD4E2}"/>
          </ac:picMkLst>
        </pc:picChg>
        <pc:picChg chg="mod">
          <ac:chgData name="S Bartholomew" userId="S::sbartholomew@nottinghamacademy.org::21233c22-9a59-4220-89ca-0fe57062721b" providerId="AD" clId="Web-{DB1C2205-922B-4448-1909-CC15A000FEF4}" dt="2023-09-21T20:06:35.841" v="66" actId="14100"/>
          <ac:picMkLst>
            <pc:docMk/>
            <pc:sldMk cId="3550322146" sldId="262"/>
            <ac:picMk id="9" creationId="{3FE265B2-2FAC-A991-8252-5A1E09AA0D06}"/>
          </ac:picMkLst>
        </pc:picChg>
      </pc:sldChg>
    </pc:docChg>
  </pc:docChgLst>
  <pc:docChgLst>
    <pc:chgData name="S Bartholomew" userId="21233c22-9a59-4220-89ca-0fe57062721b" providerId="ADAL" clId="{7373055E-457F-4B47-9EDE-D9C5247FC5AA}"/>
    <pc:docChg chg="modSld">
      <pc:chgData name="S Bartholomew" userId="21233c22-9a59-4220-89ca-0fe57062721b" providerId="ADAL" clId="{7373055E-457F-4B47-9EDE-D9C5247FC5AA}" dt="2024-03-27T11:14:10.011" v="0" actId="1076"/>
      <pc:docMkLst>
        <pc:docMk/>
      </pc:docMkLst>
      <pc:sldChg chg="modSp mod">
        <pc:chgData name="S Bartholomew" userId="21233c22-9a59-4220-89ca-0fe57062721b" providerId="ADAL" clId="{7373055E-457F-4B47-9EDE-D9C5247FC5AA}" dt="2024-03-27T11:14:10.011" v="0" actId="1076"/>
        <pc:sldMkLst>
          <pc:docMk/>
          <pc:sldMk cId="621355628" sldId="257"/>
        </pc:sldMkLst>
        <pc:picChg chg="mod">
          <ac:chgData name="S Bartholomew" userId="21233c22-9a59-4220-89ca-0fe57062721b" providerId="ADAL" clId="{7373055E-457F-4B47-9EDE-D9C5247FC5AA}" dt="2024-03-27T11:14:10.011" v="0" actId="1076"/>
          <ac:picMkLst>
            <pc:docMk/>
            <pc:sldMk cId="621355628" sldId="257"/>
            <ac:picMk id="8" creationId="{162FAD5B-DCE5-61BA-513A-B088EBAF796D}"/>
          </ac:picMkLst>
        </pc:picChg>
      </pc:sldChg>
    </pc:docChg>
  </pc:docChgLst>
  <pc:docChgLst>
    <pc:chgData name="R Croft" userId="S::rrichardson@nottinghamacademy.org::9847ae3d-b276-40a3-842a-e8a29465d9ec" providerId="AD" clId="Web-{DAECD3CC-A7EE-BD27-8E3B-F06DC1F73FFE}"/>
    <pc:docChg chg="modSld">
      <pc:chgData name="R Croft" userId="S::rrichardson@nottinghamacademy.org::9847ae3d-b276-40a3-842a-e8a29465d9ec" providerId="AD" clId="Web-{DAECD3CC-A7EE-BD27-8E3B-F06DC1F73FFE}" dt="2023-12-05T14:30:28.060" v="1" actId="1076"/>
      <pc:docMkLst>
        <pc:docMk/>
      </pc:docMkLst>
      <pc:sldChg chg="modSp">
        <pc:chgData name="R Croft" userId="S::rrichardson@nottinghamacademy.org::9847ae3d-b276-40a3-842a-e8a29465d9ec" providerId="AD" clId="Web-{DAECD3CC-A7EE-BD27-8E3B-F06DC1F73FFE}" dt="2023-12-05T14:30:28.060" v="1" actId="1076"/>
        <pc:sldMkLst>
          <pc:docMk/>
          <pc:sldMk cId="3933188377" sldId="260"/>
        </pc:sldMkLst>
        <pc:graphicFrameChg chg="mod modGraphic">
          <ac:chgData name="R Croft" userId="S::rrichardson@nottinghamacademy.org::9847ae3d-b276-40a3-842a-e8a29465d9ec" providerId="AD" clId="Web-{DAECD3CC-A7EE-BD27-8E3B-F06DC1F73FFE}" dt="2023-12-05T14:30:28.060" v="1" actId="1076"/>
          <ac:graphicFrameMkLst>
            <pc:docMk/>
            <pc:sldMk cId="3933188377" sldId="260"/>
            <ac:graphicFrameMk id="14" creationId="{D44A2164-E999-CFDE-14A3-932F98EBE082}"/>
          </ac:graphicFrameMkLst>
        </pc:graphicFrameChg>
      </pc:sldChg>
    </pc:docChg>
  </pc:docChgLst>
  <pc:docChgLst>
    <pc:chgData name="L Beldham" userId="S::lbeldham@nottinghamacademy.org::7423f647-d816-4afc-8fbc-03de34d1b66d" providerId="AD" clId="Web-{6D3556A9-BB55-E66A-F308-DD363249D101}"/>
    <pc:docChg chg="modSld">
      <pc:chgData name="L Beldham" userId="S::lbeldham@nottinghamacademy.org::7423f647-d816-4afc-8fbc-03de34d1b66d" providerId="AD" clId="Web-{6D3556A9-BB55-E66A-F308-DD363249D101}" dt="2023-11-28T20:47:03.193" v="113"/>
      <pc:docMkLst>
        <pc:docMk/>
      </pc:docMkLst>
      <pc:sldChg chg="modSp">
        <pc:chgData name="L Beldham" userId="S::lbeldham@nottinghamacademy.org::7423f647-d816-4afc-8fbc-03de34d1b66d" providerId="AD" clId="Web-{6D3556A9-BB55-E66A-F308-DD363249D101}" dt="2023-11-28T20:47:03.193" v="113"/>
        <pc:sldMkLst>
          <pc:docMk/>
          <pc:sldMk cId="3550322146" sldId="262"/>
        </pc:sldMkLst>
        <pc:graphicFrameChg chg="mod modGraphic">
          <ac:chgData name="L Beldham" userId="S::lbeldham@nottinghamacademy.org::7423f647-d816-4afc-8fbc-03de34d1b66d" providerId="AD" clId="Web-{6D3556A9-BB55-E66A-F308-DD363249D101}" dt="2023-11-28T20:47:03.193" v="113"/>
          <ac:graphicFrameMkLst>
            <pc:docMk/>
            <pc:sldMk cId="3550322146" sldId="262"/>
            <ac:graphicFrameMk id="14" creationId="{D44A2164-E999-CFDE-14A3-932F98EBE082}"/>
          </ac:graphicFrameMkLst>
        </pc:graphicFrameChg>
      </pc:sldChg>
    </pc:docChg>
  </pc:docChgLst>
  <pc:docChgLst>
    <pc:chgData name="S Bartholomew" userId="S::sbartholomew@nottinghamacademy.org::21233c22-9a59-4220-89ca-0fe57062721b" providerId="AD" clId="Web-{A51E3891-FB03-819C-834F-9DFF2DA174B2}"/>
    <pc:docChg chg="modSld">
      <pc:chgData name="S Bartholomew" userId="S::sbartholomew@nottinghamacademy.org::21233c22-9a59-4220-89ca-0fe57062721b" providerId="AD" clId="Web-{A51E3891-FB03-819C-834F-9DFF2DA174B2}" dt="2024-03-21T15:03:53.348" v="37"/>
      <pc:docMkLst>
        <pc:docMk/>
      </pc:docMkLst>
      <pc:sldChg chg="modSp">
        <pc:chgData name="S Bartholomew" userId="S::sbartholomew@nottinghamacademy.org::21233c22-9a59-4220-89ca-0fe57062721b" providerId="AD" clId="Web-{A51E3891-FB03-819C-834F-9DFF2DA174B2}" dt="2024-03-21T15:03:53.348" v="37"/>
        <pc:sldMkLst>
          <pc:docMk/>
          <pc:sldMk cId="621355628" sldId="257"/>
        </pc:sldMkLst>
        <pc:graphicFrameChg chg="mod modGraphic">
          <ac:chgData name="S Bartholomew" userId="S::sbartholomew@nottinghamacademy.org::21233c22-9a59-4220-89ca-0fe57062721b" providerId="AD" clId="Web-{A51E3891-FB03-819C-834F-9DFF2DA174B2}" dt="2024-03-21T15:03:53.348" v="37"/>
          <ac:graphicFrameMkLst>
            <pc:docMk/>
            <pc:sldMk cId="621355628" sldId="257"/>
            <ac:graphicFrameMk id="14" creationId="{D44A2164-E999-CFDE-14A3-932F98EBE082}"/>
          </ac:graphicFrameMkLst>
        </pc:graphicFrameChg>
      </pc:sldChg>
    </pc:docChg>
  </pc:docChgLst>
  <pc:docChgLst>
    <pc:chgData name="L Beldham" userId="S::lbeldham@nottinghamacademy.org::7423f647-d816-4afc-8fbc-03de34d1b66d" providerId="AD" clId="Web-{0D20F51F-A535-BB63-6145-36F264E23301}"/>
    <pc:docChg chg="modSld">
      <pc:chgData name="L Beldham" userId="S::lbeldham@nottinghamacademy.org::7423f647-d816-4afc-8fbc-03de34d1b66d" providerId="AD" clId="Web-{0D20F51F-A535-BB63-6145-36F264E23301}" dt="2024-11-29T12:06:53.380" v="3" actId="1076"/>
      <pc:docMkLst>
        <pc:docMk/>
      </pc:docMkLst>
      <pc:sldChg chg="addSp delSp modSp">
        <pc:chgData name="L Beldham" userId="S::lbeldham@nottinghamacademy.org::7423f647-d816-4afc-8fbc-03de34d1b66d" providerId="AD" clId="Web-{0D20F51F-A535-BB63-6145-36F264E23301}" dt="2024-11-29T12:06:53.380" v="3" actId="1076"/>
        <pc:sldMkLst>
          <pc:docMk/>
          <pc:sldMk cId="621355628" sldId="257"/>
        </pc:sldMkLst>
        <pc:picChg chg="add mod">
          <ac:chgData name="L Beldham" userId="S::lbeldham@nottinghamacademy.org::7423f647-d816-4afc-8fbc-03de34d1b66d" providerId="AD" clId="Web-{0D20F51F-A535-BB63-6145-36F264E23301}" dt="2024-11-29T12:06:53.380" v="3" actId="1076"/>
          <ac:picMkLst>
            <pc:docMk/>
            <pc:sldMk cId="621355628" sldId="257"/>
            <ac:picMk id="15" creationId="{92601139-CCD7-6427-E13F-C7AC70F8DA03}"/>
          </ac:picMkLst>
        </pc:picChg>
        <pc:cxnChg chg="del">
          <ac:chgData name="L Beldham" userId="S::lbeldham@nottinghamacademy.org::7423f647-d816-4afc-8fbc-03de34d1b66d" providerId="AD" clId="Web-{0D20F51F-A535-BB63-6145-36F264E23301}" dt="2024-11-29T12:06:35.957" v="1"/>
          <ac:cxnSpMkLst>
            <pc:docMk/>
            <pc:sldMk cId="621355628" sldId="257"/>
            <ac:cxnSpMk id="22" creationId="{247695BD-E697-62C7-3FD8-B3F8E3537A3F}"/>
          </ac:cxnSpMkLst>
        </pc:cxnChg>
        <pc:cxnChg chg="del">
          <ac:chgData name="L Beldham" userId="S::lbeldham@nottinghamacademy.org::7423f647-d816-4afc-8fbc-03de34d1b66d" providerId="AD" clId="Web-{0D20F51F-A535-BB63-6145-36F264E23301}" dt="2024-11-29T12:06:34.301" v="0"/>
          <ac:cxnSpMkLst>
            <pc:docMk/>
            <pc:sldMk cId="621355628" sldId="257"/>
            <ac:cxnSpMk id="23" creationId="{959A6A18-761B-A488-8CC9-B928F1FE92E8}"/>
          </ac:cxnSpMkLst>
        </pc:cxnChg>
      </pc:sldChg>
    </pc:docChg>
  </pc:docChgLst>
  <pc:docChgLst>
    <pc:chgData name="L Beldham" userId="S::lbeldham@nottinghamacademy.org::7423f647-d816-4afc-8fbc-03de34d1b66d" providerId="AD" clId="Web-{2CE9A42A-92EE-3123-7910-384D0C53BF9F}"/>
    <pc:docChg chg="modSld">
      <pc:chgData name="L Beldham" userId="S::lbeldham@nottinghamacademy.org::7423f647-d816-4afc-8fbc-03de34d1b66d" providerId="AD" clId="Web-{2CE9A42A-92EE-3123-7910-384D0C53BF9F}" dt="2024-11-10T20:11:22.572" v="0"/>
      <pc:docMkLst>
        <pc:docMk/>
      </pc:docMkLst>
      <pc:sldChg chg="mod setBg">
        <pc:chgData name="L Beldham" userId="S::lbeldham@nottinghamacademy.org::7423f647-d816-4afc-8fbc-03de34d1b66d" providerId="AD" clId="Web-{2CE9A42A-92EE-3123-7910-384D0C53BF9F}" dt="2024-11-10T20:11:22.572" v="0"/>
        <pc:sldMkLst>
          <pc:docMk/>
          <pc:sldMk cId="2994806505" sldId="256"/>
        </pc:sldMkLst>
      </pc:sldChg>
    </pc:docChg>
  </pc:docChgLst>
  <pc:docChgLst>
    <pc:chgData name="L Beldham" userId="S::lbeldham@nottinghamacademy.org::7423f647-d816-4afc-8fbc-03de34d1b66d" providerId="AD" clId="Web-{FB6A11E9-BCE0-0A42-3F48-0F8022EEB283}"/>
    <pc:docChg chg="modSld">
      <pc:chgData name="L Beldham" userId="S::lbeldham@nottinghamacademy.org::7423f647-d816-4afc-8fbc-03de34d1b66d" providerId="AD" clId="Web-{FB6A11E9-BCE0-0A42-3F48-0F8022EEB283}" dt="2024-11-17T11:54:02.687" v="111"/>
      <pc:docMkLst>
        <pc:docMk/>
      </pc:docMkLst>
      <pc:sldChg chg="addSp modSp">
        <pc:chgData name="L Beldham" userId="S::lbeldham@nottinghamacademy.org::7423f647-d816-4afc-8fbc-03de34d1b66d" providerId="AD" clId="Web-{FB6A11E9-BCE0-0A42-3F48-0F8022EEB283}" dt="2024-11-17T11:54:02.687" v="111"/>
        <pc:sldMkLst>
          <pc:docMk/>
          <pc:sldMk cId="621355628" sldId="257"/>
        </pc:sldMkLst>
        <pc:spChg chg="add mod">
          <ac:chgData name="L Beldham" userId="S::lbeldham@nottinghamacademy.org::7423f647-d816-4afc-8fbc-03de34d1b66d" providerId="AD" clId="Web-{FB6A11E9-BCE0-0A42-3F48-0F8022EEB283}" dt="2024-11-17T11:51:11.163" v="92" actId="1076"/>
          <ac:spMkLst>
            <pc:docMk/>
            <pc:sldMk cId="621355628" sldId="257"/>
            <ac:spMk id="16" creationId="{4BC33EC9-F852-05B9-5EE9-3C01C14AA6F8}"/>
          </ac:spMkLst>
        </pc:spChg>
        <pc:spChg chg="add mod">
          <ac:chgData name="L Beldham" userId="S::lbeldham@nottinghamacademy.org::7423f647-d816-4afc-8fbc-03de34d1b66d" providerId="AD" clId="Web-{FB6A11E9-BCE0-0A42-3F48-0F8022EEB283}" dt="2024-11-17T11:51:24.632" v="94" actId="1076"/>
          <ac:spMkLst>
            <pc:docMk/>
            <pc:sldMk cId="621355628" sldId="257"/>
            <ac:spMk id="19" creationId="{7A8CB0FB-FF88-790F-2121-84A58C049213}"/>
          </ac:spMkLst>
        </pc:spChg>
        <pc:spChg chg="add mod">
          <ac:chgData name="L Beldham" userId="S::lbeldham@nottinghamacademy.org::7423f647-d816-4afc-8fbc-03de34d1b66d" providerId="AD" clId="Web-{FB6A11E9-BCE0-0A42-3F48-0F8022EEB283}" dt="2024-11-17T11:52:01.133" v="103" actId="14100"/>
          <ac:spMkLst>
            <pc:docMk/>
            <pc:sldMk cId="621355628" sldId="257"/>
            <ac:spMk id="20" creationId="{94C2A9A6-2659-E18D-E7F0-D02A21F88833}"/>
          </ac:spMkLst>
        </pc:spChg>
        <pc:spChg chg="add mod">
          <ac:chgData name="L Beldham" userId="S::lbeldham@nottinghamacademy.org::7423f647-d816-4afc-8fbc-03de34d1b66d" providerId="AD" clId="Web-{FB6A11E9-BCE0-0A42-3F48-0F8022EEB283}" dt="2024-11-17T11:52:18.462" v="107" actId="20577"/>
          <ac:spMkLst>
            <pc:docMk/>
            <pc:sldMk cId="621355628" sldId="257"/>
            <ac:spMk id="21" creationId="{8842B412-E2D2-832A-31C0-5061998F9F9C}"/>
          </ac:spMkLst>
        </pc:spChg>
        <pc:graphicFrameChg chg="mod modGraphic">
          <ac:chgData name="L Beldham" userId="S::lbeldham@nottinghamacademy.org::7423f647-d816-4afc-8fbc-03de34d1b66d" providerId="AD" clId="Web-{FB6A11E9-BCE0-0A42-3F48-0F8022EEB283}" dt="2024-11-17T11:45:18.246" v="20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FB6A11E9-BCE0-0A42-3F48-0F8022EEB283}" dt="2024-11-17T11:46:20.247" v="53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L Beldham" userId="S::lbeldham@nottinghamacademy.org::7423f647-d816-4afc-8fbc-03de34d1b66d" providerId="AD" clId="Web-{FB6A11E9-BCE0-0A42-3F48-0F8022EEB283}" dt="2024-11-17T11:48:45.706" v="80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FB6A11E9-BCE0-0A42-3F48-0F8022EEB283}" dt="2024-11-17T11:47:48.891" v="68" actId="1076"/>
          <ac:picMkLst>
            <pc:docMk/>
            <pc:sldMk cId="621355628" sldId="257"/>
            <ac:picMk id="4" creationId="{D1981F21-91B5-895A-13C7-9847EA0569D3}"/>
          </ac:picMkLst>
        </pc:picChg>
        <pc:picChg chg="mod">
          <ac:chgData name="L Beldham" userId="S::lbeldham@nottinghamacademy.org::7423f647-d816-4afc-8fbc-03de34d1b66d" providerId="AD" clId="Web-{FB6A11E9-BCE0-0A42-3F48-0F8022EEB283}" dt="2024-11-17T11:47:44.453" v="67" actId="1076"/>
          <ac:picMkLst>
            <pc:docMk/>
            <pc:sldMk cId="621355628" sldId="257"/>
            <ac:picMk id="5" creationId="{36A9A599-A969-D72F-2F97-7EA86EAF8BA8}"/>
          </ac:picMkLst>
        </pc:picChg>
        <pc:picChg chg="mod">
          <ac:chgData name="L Beldham" userId="S::lbeldham@nottinghamacademy.org::7423f647-d816-4afc-8fbc-03de34d1b66d" providerId="AD" clId="Web-{FB6A11E9-BCE0-0A42-3F48-0F8022EEB283}" dt="2024-11-17T11:47:54.109" v="70" actId="1076"/>
          <ac:picMkLst>
            <pc:docMk/>
            <pc:sldMk cId="621355628" sldId="257"/>
            <ac:picMk id="7" creationId="{546703C9-5780-4D34-A144-589328BEF3FA}"/>
          </ac:picMkLst>
        </pc:picChg>
        <pc:picChg chg="mod">
          <ac:chgData name="L Beldham" userId="S::lbeldham@nottinghamacademy.org::7423f647-d816-4afc-8fbc-03de34d1b66d" providerId="AD" clId="Web-{FB6A11E9-BCE0-0A42-3F48-0F8022EEB283}" dt="2024-11-17T11:47:51.531" v="69" actId="1076"/>
          <ac:picMkLst>
            <pc:docMk/>
            <pc:sldMk cId="621355628" sldId="257"/>
            <ac:picMk id="8" creationId="{162FAD5B-DCE5-61BA-513A-B088EBAF796D}"/>
          </ac:picMkLst>
        </pc:picChg>
        <pc:picChg chg="add mod">
          <ac:chgData name="L Beldham" userId="S::lbeldham@nottinghamacademy.org::7423f647-d816-4afc-8fbc-03de34d1b66d" providerId="AD" clId="Web-{FB6A11E9-BCE0-0A42-3F48-0F8022EEB283}" dt="2024-11-17T11:49:03.300" v="82" actId="1076"/>
          <ac:picMkLst>
            <pc:docMk/>
            <pc:sldMk cId="621355628" sldId="257"/>
            <ac:picMk id="10" creationId="{DEF6F820-4870-A31B-9C99-CAB745BB5928}"/>
          </ac:picMkLst>
        </pc:picChg>
        <pc:picChg chg="add mod">
          <ac:chgData name="L Beldham" userId="S::lbeldham@nottinghamacademy.org::7423f647-d816-4afc-8fbc-03de34d1b66d" providerId="AD" clId="Web-{FB6A11E9-BCE0-0A42-3F48-0F8022EEB283}" dt="2024-11-17T11:49:15.800" v="84" actId="1076"/>
          <ac:picMkLst>
            <pc:docMk/>
            <pc:sldMk cId="621355628" sldId="257"/>
            <ac:picMk id="13" creationId="{B4E08728-C92D-6AC8-7396-52454A54885F}"/>
          </ac:picMkLst>
        </pc:picChg>
        <pc:picChg chg="add mod">
          <ac:chgData name="L Beldham" userId="S::lbeldham@nottinghamacademy.org::7423f647-d816-4afc-8fbc-03de34d1b66d" providerId="AD" clId="Web-{FB6A11E9-BCE0-0A42-3F48-0F8022EEB283}" dt="2024-11-17T11:50:46.615" v="91" actId="1076"/>
          <ac:picMkLst>
            <pc:docMk/>
            <pc:sldMk cId="621355628" sldId="257"/>
            <ac:picMk id="17" creationId="{0F93F3F3-006E-803A-3A37-33C53D7F45EC}"/>
          </ac:picMkLst>
        </pc:picChg>
        <pc:cxnChg chg="add mod">
          <ac:chgData name="L Beldham" userId="S::lbeldham@nottinghamacademy.org::7423f647-d816-4afc-8fbc-03de34d1b66d" providerId="AD" clId="Web-{FB6A11E9-BCE0-0A42-3F48-0F8022EEB283}" dt="2024-11-17T11:52:41.712" v="109"/>
          <ac:cxnSpMkLst>
            <pc:docMk/>
            <pc:sldMk cId="621355628" sldId="257"/>
            <ac:cxnSpMk id="22" creationId="{247695BD-E697-62C7-3FD8-B3F8E3537A3F}"/>
          </ac:cxnSpMkLst>
        </pc:cxnChg>
        <pc:cxnChg chg="add mod">
          <ac:chgData name="L Beldham" userId="S::lbeldham@nottinghamacademy.org::7423f647-d816-4afc-8fbc-03de34d1b66d" providerId="AD" clId="Web-{FB6A11E9-BCE0-0A42-3F48-0F8022EEB283}" dt="2024-11-17T11:54:02.687" v="111"/>
          <ac:cxnSpMkLst>
            <pc:docMk/>
            <pc:sldMk cId="621355628" sldId="257"/>
            <ac:cxnSpMk id="23" creationId="{959A6A18-761B-A488-8CC9-B928F1FE92E8}"/>
          </ac:cxnSpMkLst>
        </pc:cxnChg>
      </pc:sldChg>
      <pc:sldChg chg="modSp">
        <pc:chgData name="L Beldham" userId="S::lbeldham@nottinghamacademy.org::7423f647-d816-4afc-8fbc-03de34d1b66d" providerId="AD" clId="Web-{FB6A11E9-BCE0-0A42-3F48-0F8022EEB283}" dt="2024-11-17T11:49:41.879" v="86" actId="14100"/>
        <pc:sldMkLst>
          <pc:docMk/>
          <pc:sldMk cId="3933188377" sldId="260"/>
        </pc:sldMkLst>
        <pc:spChg chg="mod">
          <ac:chgData name="L Beldham" userId="S::lbeldham@nottinghamacademy.org::7423f647-d816-4afc-8fbc-03de34d1b66d" providerId="AD" clId="Web-{FB6A11E9-BCE0-0A42-3F48-0F8022EEB283}" dt="2024-11-17T11:49:41.879" v="86" actId="14100"/>
          <ac:spMkLst>
            <pc:docMk/>
            <pc:sldMk cId="3933188377" sldId="260"/>
            <ac:spMk id="11" creationId="{F07D4CB2-A3CA-2E80-2F3F-489E4AFD4FA9}"/>
          </ac:spMkLst>
        </pc:spChg>
      </pc:sldChg>
    </pc:docChg>
  </pc:docChgLst>
  <pc:docChgLst>
    <pc:chgData name="L Beldham" userId="S::lbeldham@nottinghamacademy.org::7423f647-d816-4afc-8fbc-03de34d1b66d" providerId="AD" clId="Web-{FE0D9B30-28D0-4621-B9E8-49FBD50C2DCB}"/>
    <pc:docChg chg="modSld">
      <pc:chgData name="L Beldham" userId="S::lbeldham@nottinghamacademy.org::7423f647-d816-4afc-8fbc-03de34d1b66d" providerId="AD" clId="Web-{FE0D9B30-28D0-4621-B9E8-49FBD50C2DCB}" dt="2023-07-25T14:08:16.087" v="1"/>
      <pc:docMkLst>
        <pc:docMk/>
      </pc:docMkLst>
      <pc:sldChg chg="modSp">
        <pc:chgData name="L Beldham" userId="S::lbeldham@nottinghamacademy.org::7423f647-d816-4afc-8fbc-03de34d1b66d" providerId="AD" clId="Web-{FE0D9B30-28D0-4621-B9E8-49FBD50C2DCB}" dt="2023-07-25T14:08:16.087" v="1"/>
        <pc:sldMkLst>
          <pc:docMk/>
          <pc:sldMk cId="3933188377" sldId="260"/>
        </pc:sldMkLst>
        <pc:graphicFrameChg chg="mod modGraphic">
          <ac:chgData name="L Beldham" userId="S::lbeldham@nottinghamacademy.org::7423f647-d816-4afc-8fbc-03de34d1b66d" providerId="AD" clId="Web-{FE0D9B30-28D0-4621-B9E8-49FBD50C2DCB}" dt="2023-07-25T14:08:16.087" v="1"/>
          <ac:graphicFrameMkLst>
            <pc:docMk/>
            <pc:sldMk cId="3933188377" sldId="260"/>
            <ac:graphicFrameMk id="12" creationId="{10982FD2-2C32-E804-B331-0F0FC65E6E08}"/>
          </ac:graphicFrameMkLst>
        </pc:graphicFrameChg>
      </pc:sldChg>
    </pc:docChg>
  </pc:docChgLst>
  <pc:docChgLst>
    <pc:chgData name="L Beldham" userId="7423f647-d816-4afc-8fbc-03de34d1b66d" providerId="ADAL" clId="{A795257F-D4BB-4753-A8AD-332F655ADC9F}"/>
    <pc:docChg chg="undo custSel modSld">
      <pc:chgData name="L Beldham" userId="7423f647-d816-4afc-8fbc-03de34d1b66d" providerId="ADAL" clId="{A795257F-D4BB-4753-A8AD-332F655ADC9F}" dt="2024-11-17T11:56:01.120" v="1306" actId="1076"/>
      <pc:docMkLst>
        <pc:docMk/>
      </pc:docMkLst>
      <pc:sldChg chg="addSp delSp modSp mod setBg">
        <pc:chgData name="L Beldham" userId="7423f647-d816-4afc-8fbc-03de34d1b66d" providerId="ADAL" clId="{A795257F-D4BB-4753-A8AD-332F655ADC9F}" dt="2024-11-17T11:56:01.120" v="1306" actId="1076"/>
        <pc:sldMkLst>
          <pc:docMk/>
          <pc:sldMk cId="621355628" sldId="257"/>
        </pc:sldMkLst>
        <pc:spChg chg="mod">
          <ac:chgData name="L Beldham" userId="7423f647-d816-4afc-8fbc-03de34d1b66d" providerId="ADAL" clId="{A795257F-D4BB-4753-A8AD-332F655ADC9F}" dt="2024-11-17T11:55:46.163" v="1304" actId="1076"/>
          <ac:spMkLst>
            <pc:docMk/>
            <pc:sldMk cId="621355628" sldId="257"/>
            <ac:spMk id="20" creationId="{94C2A9A6-2659-E18D-E7F0-D02A21F88833}"/>
          </ac:spMkLst>
        </pc:spChg>
        <pc:picChg chg="mod">
          <ac:chgData name="L Beldham" userId="7423f647-d816-4afc-8fbc-03de34d1b66d" providerId="ADAL" clId="{A795257F-D4BB-4753-A8AD-332F655ADC9F}" dt="2024-11-17T11:56:01.120" v="1306" actId="1076"/>
          <ac:picMkLst>
            <pc:docMk/>
            <pc:sldMk cId="621355628" sldId="257"/>
            <ac:picMk id="3" creationId="{4B392B50-DE0E-C68E-258A-6B75D7CF3FA8}"/>
          </ac:picMkLst>
        </pc:picChg>
        <pc:cxnChg chg="add mod">
          <ac:chgData name="L Beldham" userId="7423f647-d816-4afc-8fbc-03de34d1b66d" providerId="ADAL" clId="{A795257F-D4BB-4753-A8AD-332F655ADC9F}" dt="2024-11-17T11:54:34.316" v="1289" actId="13822"/>
          <ac:cxnSpMkLst>
            <pc:docMk/>
            <pc:sldMk cId="621355628" sldId="257"/>
            <ac:cxnSpMk id="11" creationId="{A30B6957-3121-8DE1-F5D3-F45F5C325E3E}"/>
          </ac:cxnSpMkLst>
        </pc:cxnChg>
        <pc:cxnChg chg="add del">
          <ac:chgData name="L Beldham" userId="7423f647-d816-4afc-8fbc-03de34d1b66d" providerId="ADAL" clId="{A795257F-D4BB-4753-A8AD-332F655ADC9F}" dt="2024-11-17T11:55:17.601" v="1297" actId="11529"/>
          <ac:cxnSpMkLst>
            <pc:docMk/>
            <pc:sldMk cId="621355628" sldId="257"/>
            <ac:cxnSpMk id="18" creationId="{898EF2B9-4F59-32E1-03C2-D08F099D61E7}"/>
          </ac:cxnSpMkLst>
        </pc:cxnChg>
        <pc:cxnChg chg="add mod">
          <ac:chgData name="L Beldham" userId="7423f647-d816-4afc-8fbc-03de34d1b66d" providerId="ADAL" clId="{A795257F-D4BB-4753-A8AD-332F655ADC9F}" dt="2024-11-17T11:55:43.129" v="1303" actId="14100"/>
          <ac:cxnSpMkLst>
            <pc:docMk/>
            <pc:sldMk cId="621355628" sldId="257"/>
            <ac:cxnSpMk id="24" creationId="{24B358CB-F9E3-00FD-2557-3F71AFF0E05A}"/>
          </ac:cxnSpMkLst>
        </pc:cxnChg>
      </pc:sldChg>
      <pc:sldChg chg="addSp delSp modSp mod setBg">
        <pc:chgData name="L Beldham" userId="7423f647-d816-4afc-8fbc-03de34d1b66d" providerId="ADAL" clId="{A795257F-D4BB-4753-A8AD-332F655ADC9F}" dt="2024-11-10T22:02:53.541" v="1287" actId="1076"/>
        <pc:sldMkLst>
          <pc:docMk/>
          <pc:sldMk cId="3933188377" sldId="260"/>
        </pc:sldMkLst>
        <pc:spChg chg="add mod">
          <ac:chgData name="L Beldham" userId="7423f647-d816-4afc-8fbc-03de34d1b66d" providerId="ADAL" clId="{A795257F-D4BB-4753-A8AD-332F655ADC9F}" dt="2024-11-10T21:52:45.791" v="1197" actId="1076"/>
          <ac:spMkLst>
            <pc:docMk/>
            <pc:sldMk cId="3933188377" sldId="260"/>
            <ac:spMk id="8" creationId="{D78FE9CD-0B2B-6793-EC4E-9E29D7A8402C}"/>
          </ac:spMkLst>
        </pc:spChg>
        <pc:spChg chg="add mod">
          <ac:chgData name="L Beldham" userId="7423f647-d816-4afc-8fbc-03de34d1b66d" providerId="ADAL" clId="{A795257F-D4BB-4753-A8AD-332F655ADC9F}" dt="2024-11-10T21:54:08.998" v="1217" actId="1076"/>
          <ac:spMkLst>
            <pc:docMk/>
            <pc:sldMk cId="3933188377" sldId="260"/>
            <ac:spMk id="11" creationId="{F07D4CB2-A3CA-2E80-2F3F-489E4AFD4FA9}"/>
          </ac:spMkLst>
        </pc:spChg>
        <pc:spChg chg="add mod">
          <ac:chgData name="L Beldham" userId="7423f647-d816-4afc-8fbc-03de34d1b66d" providerId="ADAL" clId="{A795257F-D4BB-4753-A8AD-332F655ADC9F}" dt="2024-11-10T21:54:13.247" v="1218" actId="1076"/>
          <ac:spMkLst>
            <pc:docMk/>
            <pc:sldMk cId="3933188377" sldId="260"/>
            <ac:spMk id="13" creationId="{AA11F0E7-DD40-D28D-590E-AC07D265C0B9}"/>
          </ac:spMkLst>
        </pc:spChg>
        <pc:spChg chg="add mod">
          <ac:chgData name="L Beldham" userId="7423f647-d816-4afc-8fbc-03de34d1b66d" providerId="ADAL" clId="{A795257F-D4BB-4753-A8AD-332F655ADC9F}" dt="2024-11-10T21:54:52.994" v="1234" actId="20577"/>
          <ac:spMkLst>
            <pc:docMk/>
            <pc:sldMk cId="3933188377" sldId="260"/>
            <ac:spMk id="15" creationId="{0A288DEC-5796-BAF0-F226-2DBB37D50BB4}"/>
          </ac:spMkLst>
        </pc:spChg>
        <pc:graphicFrameChg chg="mod modGraphic">
          <ac:chgData name="L Beldham" userId="7423f647-d816-4afc-8fbc-03de34d1b66d" providerId="ADAL" clId="{A795257F-D4BB-4753-A8AD-332F655ADC9F}" dt="2024-11-10T21:46:44.714" v="1184" actId="20577"/>
          <ac:graphicFrameMkLst>
            <pc:docMk/>
            <pc:sldMk cId="3933188377" sldId="260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A795257F-D4BB-4753-A8AD-332F655ADC9F}" dt="2024-11-10T21:29:16.068" v="1098" actId="14100"/>
          <ac:graphicFrameMkLst>
            <pc:docMk/>
            <pc:sldMk cId="3933188377" sldId="260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A795257F-D4BB-4753-A8AD-332F655ADC9F}" dt="2024-11-10T22:02:03.315" v="1284" actId="20577"/>
          <ac:graphicFrameMkLst>
            <pc:docMk/>
            <pc:sldMk cId="3933188377" sldId="260"/>
            <ac:graphicFrameMk id="14" creationId="{D44A2164-E999-CFDE-14A3-932F98EBE082}"/>
          </ac:graphicFrameMkLst>
        </pc:graphicFrameChg>
        <pc:picChg chg="del mod">
          <ac:chgData name="L Beldham" userId="7423f647-d816-4afc-8fbc-03de34d1b66d" providerId="ADAL" clId="{A795257F-D4BB-4753-A8AD-332F655ADC9F}" dt="2024-11-10T21:29:05.064" v="1096" actId="478"/>
          <ac:picMkLst>
            <pc:docMk/>
            <pc:sldMk cId="3933188377" sldId="260"/>
            <ac:picMk id="3" creationId="{7BF0FBDF-F5DE-3D00-00A1-099EF40FBB4C}"/>
          </ac:picMkLst>
        </pc:picChg>
        <pc:picChg chg="del">
          <ac:chgData name="L Beldham" userId="7423f647-d816-4afc-8fbc-03de34d1b66d" providerId="ADAL" clId="{A795257F-D4BB-4753-A8AD-332F655ADC9F}" dt="2024-11-10T21:29:03.360" v="1095" actId="478"/>
          <ac:picMkLst>
            <pc:docMk/>
            <pc:sldMk cId="3933188377" sldId="260"/>
            <ac:picMk id="4" creationId="{716EC790-ACD5-6CF4-F1D3-65F6B0C3DCB5}"/>
          </ac:picMkLst>
        </pc:picChg>
        <pc:picChg chg="del">
          <ac:chgData name="L Beldham" userId="7423f647-d816-4afc-8fbc-03de34d1b66d" providerId="ADAL" clId="{A795257F-D4BB-4753-A8AD-332F655ADC9F}" dt="2024-11-10T21:28:45.541" v="1091" actId="478"/>
          <ac:picMkLst>
            <pc:docMk/>
            <pc:sldMk cId="3933188377" sldId="260"/>
            <ac:picMk id="5" creationId="{68FDAC35-FBF0-9507-805A-73546B76238E}"/>
          </ac:picMkLst>
        </pc:picChg>
        <pc:picChg chg="del">
          <ac:chgData name="L Beldham" userId="7423f647-d816-4afc-8fbc-03de34d1b66d" providerId="ADAL" clId="{A795257F-D4BB-4753-A8AD-332F655ADC9F}" dt="2024-11-10T21:28:44.054" v="1090" actId="478"/>
          <ac:picMkLst>
            <pc:docMk/>
            <pc:sldMk cId="3933188377" sldId="260"/>
            <ac:picMk id="7" creationId="{32A974BF-2677-60D4-3A8D-53185C9845BA}"/>
          </ac:picMkLst>
        </pc:picChg>
        <pc:picChg chg="add mod">
          <ac:chgData name="L Beldham" userId="7423f647-d816-4afc-8fbc-03de34d1b66d" providerId="ADAL" clId="{A795257F-D4BB-4753-A8AD-332F655ADC9F}" dt="2024-11-10T22:01:18.723" v="1278" actId="14100"/>
          <ac:picMkLst>
            <pc:docMk/>
            <pc:sldMk cId="3933188377" sldId="260"/>
            <ac:picMk id="21" creationId="{C7C9810E-D83C-BB98-8089-CED53B96D826}"/>
          </ac:picMkLst>
        </pc:picChg>
        <pc:picChg chg="add mod">
          <ac:chgData name="L Beldham" userId="7423f647-d816-4afc-8fbc-03de34d1b66d" providerId="ADAL" clId="{A795257F-D4BB-4753-A8AD-332F655ADC9F}" dt="2024-11-10T22:01:15.219" v="1277" actId="14100"/>
          <ac:picMkLst>
            <pc:docMk/>
            <pc:sldMk cId="3933188377" sldId="260"/>
            <ac:picMk id="23" creationId="{5747A362-49BA-7FC7-6482-D777DC79EA54}"/>
          </ac:picMkLst>
        </pc:picChg>
        <pc:picChg chg="add mod">
          <ac:chgData name="L Beldham" userId="7423f647-d816-4afc-8fbc-03de34d1b66d" providerId="ADAL" clId="{A795257F-D4BB-4753-A8AD-332F655ADC9F}" dt="2024-11-10T22:02:53.541" v="1287" actId="1076"/>
          <ac:picMkLst>
            <pc:docMk/>
            <pc:sldMk cId="3933188377" sldId="260"/>
            <ac:picMk id="25" creationId="{DB6DD50B-BF85-0EF2-F474-E9C55D32BDFF}"/>
          </ac:picMkLst>
        </pc:picChg>
        <pc:picChg chg="add mod">
          <ac:chgData name="L Beldham" userId="7423f647-d816-4afc-8fbc-03de34d1b66d" providerId="ADAL" clId="{A795257F-D4BB-4753-A8AD-332F655ADC9F}" dt="2024-11-10T21:54:04.387" v="1216" actId="1076"/>
          <ac:picMkLst>
            <pc:docMk/>
            <pc:sldMk cId="3933188377" sldId="260"/>
            <ac:picMk id="2050" creationId="{9D2EF66F-528E-B4B3-EE6F-D896D4564F03}"/>
          </ac:picMkLst>
        </pc:picChg>
        <pc:picChg chg="add mod">
          <ac:chgData name="L Beldham" userId="7423f647-d816-4afc-8fbc-03de34d1b66d" providerId="ADAL" clId="{A795257F-D4BB-4753-A8AD-332F655ADC9F}" dt="2024-11-10T21:54:16.376" v="1219" actId="1076"/>
          <ac:picMkLst>
            <pc:docMk/>
            <pc:sldMk cId="3933188377" sldId="260"/>
            <ac:picMk id="2052" creationId="{2D3602E4-56DC-DCB4-8821-CCFEF0750F2E}"/>
          </ac:picMkLst>
        </pc:picChg>
        <pc:picChg chg="add mod">
          <ac:chgData name="L Beldham" userId="7423f647-d816-4afc-8fbc-03de34d1b66d" providerId="ADAL" clId="{A795257F-D4BB-4753-A8AD-332F655ADC9F}" dt="2024-11-10T21:54:20.689" v="1220" actId="1076"/>
          <ac:picMkLst>
            <pc:docMk/>
            <pc:sldMk cId="3933188377" sldId="260"/>
            <ac:picMk id="2054" creationId="{D7BA9BBC-89A3-2520-CC5E-A8AA8E742C9B}"/>
          </ac:picMkLst>
        </pc:picChg>
        <pc:picChg chg="add mod">
          <ac:chgData name="L Beldham" userId="7423f647-d816-4afc-8fbc-03de34d1b66d" providerId="ADAL" clId="{A795257F-D4BB-4753-A8AD-332F655ADC9F}" dt="2024-11-10T21:54:23.724" v="1221" actId="1076"/>
          <ac:picMkLst>
            <pc:docMk/>
            <pc:sldMk cId="3933188377" sldId="260"/>
            <ac:picMk id="2056" creationId="{E5AF21C5-68E3-1DD3-898E-934614360E49}"/>
          </ac:picMkLst>
        </pc:picChg>
        <pc:picChg chg="add mod">
          <ac:chgData name="L Beldham" userId="7423f647-d816-4afc-8fbc-03de34d1b66d" providerId="ADAL" clId="{A795257F-D4BB-4753-A8AD-332F655ADC9F}" dt="2024-11-10T21:54:27.804" v="1222" actId="1076"/>
          <ac:picMkLst>
            <pc:docMk/>
            <pc:sldMk cId="3933188377" sldId="260"/>
            <ac:picMk id="2058" creationId="{4AB9C448-D367-EA37-A74C-8EF424D44A32}"/>
          </ac:picMkLst>
        </pc:picChg>
        <pc:picChg chg="add mod">
          <ac:chgData name="L Beldham" userId="7423f647-d816-4afc-8fbc-03de34d1b66d" providerId="ADAL" clId="{A795257F-D4BB-4753-A8AD-332F655ADC9F}" dt="2024-11-10T22:01:29.854" v="1279" actId="14100"/>
          <ac:picMkLst>
            <pc:docMk/>
            <pc:sldMk cId="3933188377" sldId="260"/>
            <ac:picMk id="2060" creationId="{0A7B4234-FAB2-609F-A693-BBD3954B6A6C}"/>
          </ac:picMkLst>
        </pc:picChg>
        <pc:picChg chg="add mod">
          <ac:chgData name="L Beldham" userId="7423f647-d816-4afc-8fbc-03de34d1b66d" providerId="ADAL" clId="{A795257F-D4BB-4753-A8AD-332F655ADC9F}" dt="2024-11-10T21:54:00.132" v="1215" actId="1076"/>
          <ac:picMkLst>
            <pc:docMk/>
            <pc:sldMk cId="3933188377" sldId="260"/>
            <ac:picMk id="2062" creationId="{372DFEAB-E997-9541-9452-2C53ECE8E3F4}"/>
          </ac:picMkLst>
        </pc:picChg>
        <pc:cxnChg chg="add mod">
          <ac:chgData name="L Beldham" userId="7423f647-d816-4afc-8fbc-03de34d1b66d" providerId="ADAL" clId="{A795257F-D4BB-4753-A8AD-332F655ADC9F}" dt="2024-11-10T21:52:48.184" v="1198" actId="1076"/>
          <ac:cxnSpMkLst>
            <pc:docMk/>
            <pc:sldMk cId="3933188377" sldId="260"/>
            <ac:cxnSpMk id="10" creationId="{4B1B019B-01B2-3844-48F4-EA0819FD79DF}"/>
          </ac:cxnSpMkLst>
        </pc:cxnChg>
        <pc:cxnChg chg="add mod">
          <ac:chgData name="L Beldham" userId="7423f647-d816-4afc-8fbc-03de34d1b66d" providerId="ADAL" clId="{A795257F-D4BB-4753-A8AD-332F655ADC9F}" dt="2024-11-10T21:56:45.613" v="1239" actId="14100"/>
          <ac:cxnSpMkLst>
            <pc:docMk/>
            <pc:sldMk cId="3933188377" sldId="260"/>
            <ac:cxnSpMk id="16" creationId="{F1AC87E9-C0E4-E9E3-F732-7576822496AC}"/>
          </ac:cxnSpMkLst>
        </pc:cxnChg>
      </pc:sldChg>
      <pc:sldChg chg="addSp delSp modSp mod setBg">
        <pc:chgData name="L Beldham" userId="7423f647-d816-4afc-8fbc-03de34d1b66d" providerId="ADAL" clId="{A795257F-D4BB-4753-A8AD-332F655ADC9F}" dt="2024-11-10T21:23:44.869" v="1026" actId="20577"/>
        <pc:sldMkLst>
          <pc:docMk/>
          <pc:sldMk cId="3550322146" sldId="262"/>
        </pc:sldMkLst>
        <pc:spChg chg="add mod">
          <ac:chgData name="L Beldham" userId="7423f647-d816-4afc-8fbc-03de34d1b66d" providerId="ADAL" clId="{A795257F-D4BB-4753-A8AD-332F655ADC9F}" dt="2024-11-10T20:57:40.728" v="377" actId="20577"/>
          <ac:spMkLst>
            <pc:docMk/>
            <pc:sldMk cId="3550322146" sldId="262"/>
            <ac:spMk id="10" creationId="{D88485BB-61DF-F38F-16D0-9B92E328B2C0}"/>
          </ac:spMkLst>
        </pc:spChg>
        <pc:spChg chg="add mod">
          <ac:chgData name="L Beldham" userId="7423f647-d816-4afc-8fbc-03de34d1b66d" providerId="ADAL" clId="{A795257F-D4BB-4753-A8AD-332F655ADC9F}" dt="2024-11-10T20:58:20.734" v="397" actId="1076"/>
          <ac:spMkLst>
            <pc:docMk/>
            <pc:sldMk cId="3550322146" sldId="262"/>
            <ac:spMk id="11" creationId="{0750B385-1D80-5D26-1C90-DD78A240241C}"/>
          </ac:spMkLst>
        </pc:spChg>
        <pc:spChg chg="add mod">
          <ac:chgData name="L Beldham" userId="7423f647-d816-4afc-8fbc-03de34d1b66d" providerId="ADAL" clId="{A795257F-D4BB-4753-A8AD-332F655ADC9F}" dt="2024-11-10T20:58:15.382" v="396" actId="1076"/>
          <ac:spMkLst>
            <pc:docMk/>
            <pc:sldMk cId="3550322146" sldId="262"/>
            <ac:spMk id="13" creationId="{05ED5775-52A6-B35D-A831-7713CB141296}"/>
          </ac:spMkLst>
        </pc:spChg>
        <pc:spChg chg="add mod">
          <ac:chgData name="L Beldham" userId="7423f647-d816-4afc-8fbc-03de34d1b66d" providerId="ADAL" clId="{A795257F-D4BB-4753-A8AD-332F655ADC9F}" dt="2024-11-10T21:01:28.224" v="451" actId="1076"/>
          <ac:spMkLst>
            <pc:docMk/>
            <pc:sldMk cId="3550322146" sldId="262"/>
            <ac:spMk id="15" creationId="{58FDF094-BAD2-6309-1702-53083FA83EAB}"/>
          </ac:spMkLst>
        </pc:spChg>
        <pc:graphicFrameChg chg="mod modGraphic">
          <ac:chgData name="L Beldham" userId="7423f647-d816-4afc-8fbc-03de34d1b66d" providerId="ADAL" clId="{A795257F-D4BB-4753-A8AD-332F655ADC9F}" dt="2024-11-10T20:19:08.553" v="10" actId="1076"/>
          <ac:graphicFrameMkLst>
            <pc:docMk/>
            <pc:sldMk cId="3550322146" sldId="262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A795257F-D4BB-4753-A8AD-332F655ADC9F}" dt="2024-11-10T21:23:44.869" v="1026" actId="20577"/>
          <ac:graphicFrameMkLst>
            <pc:docMk/>
            <pc:sldMk cId="3550322146" sldId="262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A795257F-D4BB-4753-A8AD-332F655ADC9F}" dt="2024-11-10T21:14:59.373" v="640"/>
          <ac:graphicFrameMkLst>
            <pc:docMk/>
            <pc:sldMk cId="3550322146" sldId="262"/>
            <ac:graphicFrameMk id="14" creationId="{D44A2164-E999-CFDE-14A3-932F98EBE082}"/>
          </ac:graphicFrameMkLst>
        </pc:graphicFrameChg>
        <pc:picChg chg="del">
          <ac:chgData name="L Beldham" userId="7423f647-d816-4afc-8fbc-03de34d1b66d" providerId="ADAL" clId="{A795257F-D4BB-4753-A8AD-332F655ADC9F}" dt="2024-11-10T20:42:36.378" v="64" actId="478"/>
          <ac:picMkLst>
            <pc:docMk/>
            <pc:sldMk cId="3550322146" sldId="262"/>
            <ac:picMk id="3" creationId="{625F9CFE-EA77-4881-B6F8-E3ABC9D8DF13}"/>
          </ac:picMkLst>
        </pc:picChg>
        <pc:picChg chg="del">
          <ac:chgData name="L Beldham" userId="7423f647-d816-4afc-8fbc-03de34d1b66d" providerId="ADAL" clId="{A795257F-D4BB-4753-A8AD-332F655ADC9F}" dt="2024-11-10T20:42:34.923" v="63" actId="478"/>
          <ac:picMkLst>
            <pc:docMk/>
            <pc:sldMk cId="3550322146" sldId="262"/>
            <ac:picMk id="4" creationId="{6AB54F61-01C8-A510-3B44-1CB46DD96DBC}"/>
          </ac:picMkLst>
        </pc:picChg>
        <pc:picChg chg="del">
          <ac:chgData name="L Beldham" userId="7423f647-d816-4afc-8fbc-03de34d1b66d" providerId="ADAL" clId="{A795257F-D4BB-4753-A8AD-332F655ADC9F}" dt="2024-11-10T20:42:33.321" v="62" actId="478"/>
          <ac:picMkLst>
            <pc:docMk/>
            <pc:sldMk cId="3550322146" sldId="262"/>
            <ac:picMk id="5" creationId="{5AA726D2-35E0-9720-75DF-60192678E76B}"/>
          </ac:picMkLst>
        </pc:picChg>
        <pc:picChg chg="del mod">
          <ac:chgData name="L Beldham" userId="7423f647-d816-4afc-8fbc-03de34d1b66d" providerId="ADAL" clId="{A795257F-D4BB-4753-A8AD-332F655ADC9F}" dt="2024-11-10T20:42:31.766" v="61" actId="478"/>
          <ac:picMkLst>
            <pc:docMk/>
            <pc:sldMk cId="3550322146" sldId="262"/>
            <ac:picMk id="7" creationId="{C2039DA9-ADF8-C933-0E36-189944A61C8A}"/>
          </ac:picMkLst>
        </pc:picChg>
        <pc:picChg chg="del mod">
          <ac:chgData name="L Beldham" userId="7423f647-d816-4afc-8fbc-03de34d1b66d" providerId="ADAL" clId="{A795257F-D4BB-4753-A8AD-332F655ADC9F}" dt="2024-11-10T20:42:38.191" v="65" actId="478"/>
          <ac:picMkLst>
            <pc:docMk/>
            <pc:sldMk cId="3550322146" sldId="262"/>
            <ac:picMk id="8" creationId="{31DC0ABF-6383-6C66-4AC4-99712FEAD4E2}"/>
          </ac:picMkLst>
        </pc:picChg>
        <pc:picChg chg="del mod">
          <ac:chgData name="L Beldham" userId="7423f647-d816-4afc-8fbc-03de34d1b66d" providerId="ADAL" clId="{A795257F-D4BB-4753-A8AD-332F655ADC9F}" dt="2024-11-10T20:42:40.417" v="66" actId="478"/>
          <ac:picMkLst>
            <pc:docMk/>
            <pc:sldMk cId="3550322146" sldId="262"/>
            <ac:picMk id="9" creationId="{3FE265B2-2FAC-A991-8252-5A1E09AA0D06}"/>
          </ac:picMkLst>
        </pc:picChg>
        <pc:picChg chg="add mod">
          <ac:chgData name="L Beldham" userId="7423f647-d816-4afc-8fbc-03de34d1b66d" providerId="ADAL" clId="{A795257F-D4BB-4753-A8AD-332F655ADC9F}" dt="2024-11-10T21:16:25.077" v="648" actId="1076"/>
          <ac:picMkLst>
            <pc:docMk/>
            <pc:sldMk cId="3550322146" sldId="262"/>
            <ac:picMk id="17" creationId="{F69E4DF6-BF6E-03C5-EE79-7357FA8D9329}"/>
          </ac:picMkLst>
        </pc:picChg>
        <pc:picChg chg="add mod">
          <ac:chgData name="L Beldham" userId="7423f647-d816-4afc-8fbc-03de34d1b66d" providerId="ADAL" clId="{A795257F-D4BB-4753-A8AD-332F655ADC9F}" dt="2024-11-10T21:16:30.723" v="650" actId="14100"/>
          <ac:picMkLst>
            <pc:docMk/>
            <pc:sldMk cId="3550322146" sldId="262"/>
            <ac:picMk id="1026" creationId="{3ED8FF95-66F8-0931-E78B-0402D28AEE94}"/>
          </ac:picMkLst>
        </pc:picChg>
        <pc:picChg chg="add mod">
          <ac:chgData name="L Beldham" userId="7423f647-d816-4afc-8fbc-03de34d1b66d" providerId="ADAL" clId="{A795257F-D4BB-4753-A8AD-332F655ADC9F}" dt="2024-11-10T20:50:01.838" v="302" actId="1076"/>
          <ac:picMkLst>
            <pc:docMk/>
            <pc:sldMk cId="3550322146" sldId="262"/>
            <ac:picMk id="1028" creationId="{CE0A0AD3-4ECB-20A4-3BCB-4928556BB77E}"/>
          </ac:picMkLst>
        </pc:picChg>
        <pc:picChg chg="add mod">
          <ac:chgData name="L Beldham" userId="7423f647-d816-4afc-8fbc-03de34d1b66d" providerId="ADAL" clId="{A795257F-D4BB-4753-A8AD-332F655ADC9F}" dt="2024-11-10T20:51:47.170" v="310" actId="14100"/>
          <ac:picMkLst>
            <pc:docMk/>
            <pc:sldMk cId="3550322146" sldId="262"/>
            <ac:picMk id="1030" creationId="{F6C65E0D-7B7C-E238-1ECD-2EC5E30A868A}"/>
          </ac:picMkLst>
        </pc:picChg>
        <pc:picChg chg="add mod">
          <ac:chgData name="L Beldham" userId="7423f647-d816-4afc-8fbc-03de34d1b66d" providerId="ADAL" clId="{A795257F-D4BB-4753-A8AD-332F655ADC9F}" dt="2024-11-10T20:56:06.094" v="343" actId="1076"/>
          <ac:picMkLst>
            <pc:docMk/>
            <pc:sldMk cId="3550322146" sldId="262"/>
            <ac:picMk id="1032" creationId="{516C4EE5-9682-17FB-8D5C-0D99CABB85EC}"/>
          </ac:picMkLst>
        </pc:picChg>
        <pc:picChg chg="add mod">
          <ac:chgData name="L Beldham" userId="7423f647-d816-4afc-8fbc-03de34d1b66d" providerId="ADAL" clId="{A795257F-D4BB-4753-A8AD-332F655ADC9F}" dt="2024-11-10T20:55:58.179" v="341" actId="1076"/>
          <ac:picMkLst>
            <pc:docMk/>
            <pc:sldMk cId="3550322146" sldId="262"/>
            <ac:picMk id="1034" creationId="{8B9494C7-EDDB-7864-AA64-B1260630DBBC}"/>
          </ac:picMkLst>
        </pc:picChg>
        <pc:picChg chg="add mod">
          <ac:chgData name="L Beldham" userId="7423f647-d816-4afc-8fbc-03de34d1b66d" providerId="ADAL" clId="{A795257F-D4BB-4753-A8AD-332F655ADC9F}" dt="2024-11-10T20:56:54.658" v="350" actId="1076"/>
          <ac:picMkLst>
            <pc:docMk/>
            <pc:sldMk cId="3550322146" sldId="262"/>
            <ac:picMk id="1036" creationId="{30CDC1D0-528A-EEAD-5FBC-8402F91C693B}"/>
          </ac:picMkLst>
        </pc:picChg>
        <pc:picChg chg="add mod">
          <ac:chgData name="L Beldham" userId="7423f647-d816-4afc-8fbc-03de34d1b66d" providerId="ADAL" clId="{A795257F-D4BB-4753-A8AD-332F655ADC9F}" dt="2024-11-10T20:56:51.562" v="349" actId="1076"/>
          <ac:picMkLst>
            <pc:docMk/>
            <pc:sldMk cId="3550322146" sldId="262"/>
            <ac:picMk id="1038" creationId="{BC49C7EA-D518-5FEA-FCB4-8AAD7C9342D6}"/>
          </ac:picMkLst>
        </pc:picChg>
        <pc:picChg chg="add mod">
          <ac:chgData name="L Beldham" userId="7423f647-d816-4afc-8fbc-03de34d1b66d" providerId="ADAL" clId="{A795257F-D4BB-4753-A8AD-332F655ADC9F}" dt="2024-11-10T20:58:55.505" v="401" actId="14100"/>
          <ac:picMkLst>
            <pc:docMk/>
            <pc:sldMk cId="3550322146" sldId="262"/>
            <ac:picMk id="1040" creationId="{81727662-ADD4-8DE4-EB7A-69B96A1F6388}"/>
          </ac:picMkLst>
        </pc:picChg>
        <pc:picChg chg="add mod">
          <ac:chgData name="L Beldham" userId="7423f647-d816-4afc-8fbc-03de34d1b66d" providerId="ADAL" clId="{A795257F-D4BB-4753-A8AD-332F655ADC9F}" dt="2024-11-10T20:59:36.795" v="404" actId="14100"/>
          <ac:picMkLst>
            <pc:docMk/>
            <pc:sldMk cId="3550322146" sldId="262"/>
            <ac:picMk id="1042" creationId="{14DA66EE-93E6-0261-38AE-800AE787DBC6}"/>
          </ac:picMkLst>
        </pc:picChg>
        <pc:picChg chg="add mod">
          <ac:chgData name="L Beldham" userId="7423f647-d816-4afc-8fbc-03de34d1b66d" providerId="ADAL" clId="{A795257F-D4BB-4753-A8AD-332F655ADC9F}" dt="2024-11-10T21:01:35.317" v="452" actId="14100"/>
          <ac:picMkLst>
            <pc:docMk/>
            <pc:sldMk cId="3550322146" sldId="262"/>
            <ac:picMk id="1044" creationId="{35B0868C-918A-60C3-3720-18F6B2B75BD0}"/>
          </ac:picMkLst>
        </pc:picChg>
        <pc:picChg chg="add mod">
          <ac:chgData name="L Beldham" userId="7423f647-d816-4afc-8fbc-03de34d1b66d" providerId="ADAL" clId="{A795257F-D4BB-4753-A8AD-332F655ADC9F}" dt="2024-11-10T21:00:44.112" v="413" actId="1076"/>
          <ac:picMkLst>
            <pc:docMk/>
            <pc:sldMk cId="3550322146" sldId="262"/>
            <ac:picMk id="1046" creationId="{F44708E8-522A-6434-3D92-5E81BC753183}"/>
          </ac:picMkLst>
        </pc:picChg>
        <pc:picChg chg="add mod">
          <ac:chgData name="L Beldham" userId="7423f647-d816-4afc-8fbc-03de34d1b66d" providerId="ADAL" clId="{A795257F-D4BB-4753-A8AD-332F655ADC9F}" dt="2024-11-10T21:02:16.611" v="457" actId="1076"/>
          <ac:picMkLst>
            <pc:docMk/>
            <pc:sldMk cId="3550322146" sldId="262"/>
            <ac:picMk id="1048" creationId="{4CDD7B5D-A5A9-9758-E47E-AFC8C3CEA23D}"/>
          </ac:picMkLst>
        </pc:picChg>
        <pc:picChg chg="add mod">
          <ac:chgData name="L Beldham" userId="7423f647-d816-4afc-8fbc-03de34d1b66d" providerId="ADAL" clId="{A795257F-D4BB-4753-A8AD-332F655ADC9F}" dt="2024-11-10T21:13:22.188" v="636" actId="1076"/>
          <ac:picMkLst>
            <pc:docMk/>
            <pc:sldMk cId="3550322146" sldId="262"/>
            <ac:picMk id="1050" creationId="{1C39A9BB-AF65-6A3C-2489-2C61D3EC656A}"/>
          </ac:picMkLst>
        </pc:picChg>
        <pc:picChg chg="add mod">
          <ac:chgData name="L Beldham" userId="7423f647-d816-4afc-8fbc-03de34d1b66d" providerId="ADAL" clId="{A795257F-D4BB-4753-A8AD-332F655ADC9F}" dt="2024-11-10T21:15:23.138" v="645" actId="1076"/>
          <ac:picMkLst>
            <pc:docMk/>
            <pc:sldMk cId="3550322146" sldId="262"/>
            <ac:picMk id="1052" creationId="{CC68A7A9-82CA-4D6C-3B35-BAEAF84F088B}"/>
          </ac:picMkLst>
        </pc:picChg>
      </pc:sldChg>
    </pc:docChg>
  </pc:docChgLst>
  <pc:docChgLst>
    <pc:chgData name="R Croft" userId="9847ae3d-b276-40a3-842a-e8a29465d9ec" providerId="ADAL" clId="{FBB960E9-41B7-434B-ADED-F88CE9F1E10B}"/>
    <pc:docChg chg="modSld">
      <pc:chgData name="R Croft" userId="9847ae3d-b276-40a3-842a-e8a29465d9ec" providerId="ADAL" clId="{FBB960E9-41B7-434B-ADED-F88CE9F1E10B}" dt="2023-12-05T14:31:17.441" v="0" actId="1076"/>
      <pc:docMkLst>
        <pc:docMk/>
      </pc:docMkLst>
      <pc:sldChg chg="modSp mod">
        <pc:chgData name="R Croft" userId="9847ae3d-b276-40a3-842a-e8a29465d9ec" providerId="ADAL" clId="{FBB960E9-41B7-434B-ADED-F88CE9F1E10B}" dt="2023-12-05T14:31:17.441" v="0" actId="1076"/>
        <pc:sldMkLst>
          <pc:docMk/>
          <pc:sldMk cId="3933188377" sldId="260"/>
        </pc:sldMkLst>
        <pc:graphicFrameChg chg="mod">
          <ac:chgData name="R Croft" userId="9847ae3d-b276-40a3-842a-e8a29465d9ec" providerId="ADAL" clId="{FBB960E9-41B7-434B-ADED-F88CE9F1E10B}" dt="2023-12-05T14:31:17.441" v="0" actId="1076"/>
          <ac:graphicFrameMkLst>
            <pc:docMk/>
            <pc:sldMk cId="3933188377" sldId="260"/>
            <ac:graphicFrameMk id="14" creationId="{D44A2164-E999-CFDE-14A3-932F98EBE082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43285-D7D6-4FDC-9D7C-6739F00749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7C07B2-2438-0923-D173-BE61B9DDA2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04C2A-712E-0C73-861B-1B16A400E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DD268F-6BD3-67AB-222F-40A26D846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ECFD1-3446-3C37-5A4C-823192E74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068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E6C96-486C-ECE1-2B48-F5FD6DF37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E9AB8-54C2-6941-0781-80A4E5C0B5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B9753-F0B8-FF1B-2657-3B35C99B3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CBA4B-3699-B283-4637-10041A3D9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620ACA-CA7A-FB06-56F1-26275336E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918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5FC9F-6301-A809-F858-D670A644E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8CF40F-3C9C-7A81-5179-C9B7D86E6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05372-0ACD-D4B5-44CB-FF29E2FDA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832B0-F090-203F-EC84-F980586CD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19A3C7-0120-E775-A4DA-355AEF691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501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B54FC-6A3F-A9D0-637E-B3CF2D54E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48F71-B2DF-439D-1381-6907B2911E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10F172-CF1B-10E1-091F-1B359C683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D1D66A-4417-D00A-4C8C-58816B601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80A0A6-CA97-F742-83D1-1B25BAB23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DC17D3-AFD7-330D-E2E4-1092287BC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620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DE890-68EB-C9F8-2192-C7FF6F2BD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BB5BFA-C92A-1A23-37CA-A245090567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1DC9A3-0793-59F7-53E3-486DE1C60D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679E4C-9EFB-8B71-968C-19052791FD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DA62A9-5504-85A9-F43F-03B4A9C2E0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E91489-81BB-9201-4106-A8CF42581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38136B-4FFE-A89A-8693-0EBE05294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3B45EE-1751-D460-80A2-45B809AA0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793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6BD0E-DB3F-C8CE-68FD-2003DDA08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981D05-9893-8A06-81A3-632535D49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5CC855-02B0-4E5B-DD08-BC62EE81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B193C4-0B5A-E620-014D-EF26FDABC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99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43F976-8110-0571-0F44-66416B740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33294F-38C8-7527-F6C5-C7B3BD34C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3EDCE6-C812-3D34-83D0-B091DA7DA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959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E4A30-C210-0E4A-D086-98003C39D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4D7E73-DA67-5795-8A80-F3512FEA3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27EB46-3F76-D5CD-A1E7-94BCC9C3A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8276E3-4D84-3AFC-E24A-164996258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3E58D4-BF05-90B5-87E1-DDDF179A3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82BD7D-EB91-7C8A-9D13-2AE3C3082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634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8A019-4E96-0DEE-522B-8329D41A2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B4256E-726E-B096-199D-7CCFB25ECA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46D061-4474-A3A8-7D1D-2AD8F8D033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D21B14-B9EE-2C77-91E0-5E595D4C4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32185D-011C-EFEB-7B17-9B068ED24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53E2B8-506A-2515-6E44-6088FA222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80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3FBEE-ABB4-5CA7-BFA4-7C40FFCFE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D8BF1E-DABE-C762-CFE8-CB157168B0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48883-ACE3-B17C-BB7D-DD3598563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C8A939-69AC-651F-CC94-13519024E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646FA3-82CF-F836-1A3B-A1DB2C356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775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A674CB-EB67-C623-4A82-EC92C3BA01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F667B5-9852-CF9B-0C35-7432CEDDC0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89361-7814-3F6B-B047-1EE1E99FB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802006-3730-5226-E24E-DDDB6B4E8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1AAB2-B286-810D-D94C-0BC664A88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697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EFB008-A4AB-33EB-090C-FA741D38F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283644-D9DA-4054-955B-5EA8121D8A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7A8350-0485-46BE-A6BD-430BCB2CBB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027C7-F1C8-2731-E509-028900AF60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F1D0C-C96E-4A08-D30B-E92DA95DAE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75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9.jpeg"/><Relationship Id="rId7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6.png"/><Relationship Id="rId5" Type="http://schemas.openxmlformats.org/officeDocument/2006/relationships/image" Target="../media/image21.jpeg"/><Relationship Id="rId10" Type="http://schemas.openxmlformats.org/officeDocument/2006/relationships/image" Target="../media/image25.png"/><Relationship Id="rId4" Type="http://schemas.openxmlformats.org/officeDocument/2006/relationships/image" Target="../media/image20.jpeg"/><Relationship Id="rId9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8.png"/><Relationship Id="rId7" Type="http://schemas.openxmlformats.org/officeDocument/2006/relationships/image" Target="../media/image3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14.jpeg"/><Relationship Id="rId4" Type="http://schemas.openxmlformats.org/officeDocument/2006/relationships/image" Target="../media/image29.png"/><Relationship Id="rId9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E0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201" y="2218994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4953831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2 Geography </a:t>
            </a:r>
            <a:endParaRPr lang="en-US" sz="5400" b="1" cap="none" spc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E0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270201"/>
              </p:ext>
            </p:extLst>
          </p:nvPr>
        </p:nvGraphicFramePr>
        <p:xfrm>
          <a:off x="83258" y="893116"/>
          <a:ext cx="3473146" cy="5964884"/>
        </p:xfrm>
        <a:graphic>
          <a:graphicData uri="http://schemas.openxmlformats.org/drawingml/2006/table">
            <a:tbl>
              <a:tblPr firstRow="1" firstCol="1" bandRow="1"/>
              <a:tblGrid>
                <a:gridCol w="3473146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978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5667054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Human feature: 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things that are made or built by humans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Physical feature: 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natural features of the environment 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Landscape: 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the features of an area of land. 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Town: 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 place with many buildings such as shops and houses, where people live and work.</a:t>
                      </a:r>
                      <a:endParaRPr lang="en-US" sz="1400" b="0" i="0" u="none" strike="noStrike" baseline="0" noProof="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City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: a very large settlement with many human features.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Ocean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: a very large area of sea.  </a:t>
                      </a:r>
                      <a:endParaRPr lang="en-US" sz="1400" b="0" i="0" u="none" strike="noStrike" baseline="0" noProof="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Sea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: a large amount of salty water.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Arctic: 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the region around the North pole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Antarctica: 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the region around the South pole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Equator: 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imaginary line around the middle of the earth. 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Global warming:</a:t>
                      </a: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the gradual increase of the earth’s temperature. 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550288"/>
              </p:ext>
            </p:extLst>
          </p:nvPr>
        </p:nvGraphicFramePr>
        <p:xfrm>
          <a:off x="6449320" y="893116"/>
          <a:ext cx="5574535" cy="5737464"/>
        </p:xfrm>
        <a:graphic>
          <a:graphicData uri="http://schemas.openxmlformats.org/drawingml/2006/table">
            <a:tbl>
              <a:tblPr firstRow="1" firstCol="1" bandRow="1"/>
              <a:tblGrid>
                <a:gridCol w="5574535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367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  and geographical concepts: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48816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400" b="1" i="0" u="none" strike="noStrike" baseline="0" noProof="0" dirty="0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Physical features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would be here even if there were no people around-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they include the seas, mountains, cliffs, forests and rivers.</a:t>
                      </a:r>
                      <a:endParaRPr lang="en-GB" sz="1400" dirty="0"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i="0" u="none" strike="noStrike" baseline="0" noProof="0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Human features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have been built by people- they include buildings, bridges, roads, stadiums, shops and ports.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Landscapes are made up of both physical and human features which together shape the way people live and interact with their environment.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Antarctica and the Arctic are the coldest places on earth as they are furthest from the Equator- these can be located on a globe.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Equator is an invisible line around the centre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 the earth.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Due to global warming, the Earth is warming up meaning that the ice is melting in the Antarctic and Arctic. 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Our world has been getting hotter due to things humans are doing, like the way we make energy, farm and cut down trees.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is dangerous for humans, wildlife and the planet.</a:t>
                      </a: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563590"/>
              </p:ext>
            </p:extLst>
          </p:nvPr>
        </p:nvGraphicFramePr>
        <p:xfrm>
          <a:off x="4844143" y="123955"/>
          <a:ext cx="6794827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37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348775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912269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dirty="0"/>
                        <a:t>Year group:2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Topic: Human and physical features.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3ED8FF95-66F8-0931-E78B-0402D28AE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337" y="1202214"/>
            <a:ext cx="1058747" cy="43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E0A0AD3-4ECB-20A4-3BCB-4928556BB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922" y="1187696"/>
            <a:ext cx="1144661" cy="5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F6C65E0D-7B7C-E238-1ECD-2EC5E30A8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769" y="3302652"/>
            <a:ext cx="1252334" cy="55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8485BB-61DF-F38F-16D0-9B92E328B2C0}"/>
              </a:ext>
            </a:extLst>
          </p:cNvPr>
          <p:cNvSpPr txBox="1"/>
          <p:nvPr/>
        </p:nvSpPr>
        <p:spPr>
          <a:xfrm>
            <a:off x="4322206" y="893116"/>
            <a:ext cx="180049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Physical features </a:t>
            </a:r>
          </a:p>
        </p:txBody>
      </p:sp>
      <p:pic>
        <p:nvPicPr>
          <p:cNvPr id="1032" name="Picture 8" descr="Image result for MOUNTAIN">
            <a:extLst>
              <a:ext uri="{FF2B5EF4-FFF2-40B4-BE49-F238E27FC236}">
                <a16:creationId xmlns:a16="http://schemas.microsoft.com/office/drawing/2014/main" id="{516C4EE5-9682-17FB-8D5C-0D99CABB8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30" y="1271815"/>
            <a:ext cx="1534652" cy="97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beach">
            <a:extLst>
              <a:ext uri="{FF2B5EF4-FFF2-40B4-BE49-F238E27FC236}">
                <a16:creationId xmlns:a16="http://schemas.microsoft.com/office/drawing/2014/main" id="{8B9494C7-EDDB-7864-AA64-B1260630D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119" y="1271815"/>
            <a:ext cx="1241123" cy="115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cliff">
            <a:extLst>
              <a:ext uri="{FF2B5EF4-FFF2-40B4-BE49-F238E27FC236}">
                <a16:creationId xmlns:a16="http://schemas.microsoft.com/office/drawing/2014/main" id="{30CDC1D0-528A-EEAD-5FBC-8402F91C6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800" y="2269473"/>
            <a:ext cx="1745709" cy="115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forest">
            <a:extLst>
              <a:ext uri="{FF2B5EF4-FFF2-40B4-BE49-F238E27FC236}">
                <a16:creationId xmlns:a16="http://schemas.microsoft.com/office/drawing/2014/main" id="{BC49C7EA-D518-5FEA-FCB4-8AAD7C9342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652" y="2440709"/>
            <a:ext cx="1292668" cy="141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750B385-1D80-5D26-1C90-DD78A240241C}"/>
              </a:ext>
            </a:extLst>
          </p:cNvPr>
          <p:cNvSpPr txBox="1"/>
          <p:nvPr/>
        </p:nvSpPr>
        <p:spPr>
          <a:xfrm>
            <a:off x="4131309" y="4035211"/>
            <a:ext cx="174310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Human features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ED5775-52A6-B35D-A831-7713CB141296}"/>
              </a:ext>
            </a:extLst>
          </p:cNvPr>
          <p:cNvSpPr txBox="1"/>
          <p:nvPr/>
        </p:nvSpPr>
        <p:spPr>
          <a:xfrm>
            <a:off x="4663240" y="2173871"/>
            <a:ext cx="85266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natural</a:t>
            </a:r>
          </a:p>
        </p:txBody>
      </p:sp>
      <p:pic>
        <p:nvPicPr>
          <p:cNvPr id="1040" name="Picture 16" descr="Image result for factory">
            <a:extLst>
              <a:ext uri="{FF2B5EF4-FFF2-40B4-BE49-F238E27FC236}">
                <a16:creationId xmlns:a16="http://schemas.microsoft.com/office/drawing/2014/main" id="{81727662-ADD4-8DE4-EB7A-69B96A1F6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088" y="4433083"/>
            <a:ext cx="1575564" cy="105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buildings london">
            <a:extLst>
              <a:ext uri="{FF2B5EF4-FFF2-40B4-BE49-F238E27FC236}">
                <a16:creationId xmlns:a16="http://schemas.microsoft.com/office/drawing/2014/main" id="{14DA66EE-93E6-0261-38AE-800AE787D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31" y="5481013"/>
            <a:ext cx="2015032" cy="115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London landmarks: Six iconic buildings you can get closer to than you ...">
            <a:extLst>
              <a:ext uri="{FF2B5EF4-FFF2-40B4-BE49-F238E27FC236}">
                <a16:creationId xmlns:a16="http://schemas.microsoft.com/office/drawing/2014/main" id="{35B0868C-918A-60C3-3720-18F6B2B75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677" y="5481013"/>
            <a:ext cx="1424438" cy="115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roads">
            <a:extLst>
              <a:ext uri="{FF2B5EF4-FFF2-40B4-BE49-F238E27FC236}">
                <a16:creationId xmlns:a16="http://schemas.microsoft.com/office/drawing/2014/main" id="{F44708E8-522A-6434-3D92-5E81BC7531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1" t="21878" r="23438"/>
          <a:stretch/>
        </p:blipFill>
        <p:spPr bwMode="auto">
          <a:xfrm>
            <a:off x="5153319" y="4433083"/>
            <a:ext cx="1299333" cy="106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8FDF094-BAD2-6309-1702-53083FA83EAB}"/>
              </a:ext>
            </a:extLst>
          </p:cNvPr>
          <p:cNvSpPr txBox="1"/>
          <p:nvPr/>
        </p:nvSpPr>
        <p:spPr>
          <a:xfrm>
            <a:off x="4410101" y="5374099"/>
            <a:ext cx="121700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Man-made</a:t>
            </a:r>
          </a:p>
        </p:txBody>
      </p:sp>
      <p:pic>
        <p:nvPicPr>
          <p:cNvPr id="1048" name="Picture 24">
            <a:extLst>
              <a:ext uri="{FF2B5EF4-FFF2-40B4-BE49-F238E27FC236}">
                <a16:creationId xmlns:a16="http://schemas.microsoft.com/office/drawing/2014/main" id="{4CDD7B5D-A5A9-9758-E47E-AFC8C3CEA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104" y="3405111"/>
            <a:ext cx="1204912" cy="45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GLOBE">
            <a:extLst>
              <a:ext uri="{FF2B5EF4-FFF2-40B4-BE49-F238E27FC236}">
                <a16:creationId xmlns:a16="http://schemas.microsoft.com/office/drawing/2014/main" id="{1C39A9BB-AF65-6A3C-2489-2C61D3EC65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5" r="7705"/>
          <a:stretch/>
        </p:blipFill>
        <p:spPr bwMode="auto">
          <a:xfrm>
            <a:off x="11120862" y="4141536"/>
            <a:ext cx="881221" cy="106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'Polar Bear Swimming Near Melting Iceberg Near Harbor Islands,Canada ...">
            <a:extLst>
              <a:ext uri="{FF2B5EF4-FFF2-40B4-BE49-F238E27FC236}">
                <a16:creationId xmlns:a16="http://schemas.microsoft.com/office/drawing/2014/main" id="{CC68A7A9-82CA-4D6C-3B35-BAEAF84F0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4738" y="4612770"/>
            <a:ext cx="1035209" cy="69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69E4DF6-BF6E-03C5-EE79-7357FA8D932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53905" y="4868704"/>
            <a:ext cx="1018830" cy="428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322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E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933923"/>
              </p:ext>
            </p:extLst>
          </p:nvPr>
        </p:nvGraphicFramePr>
        <p:xfrm>
          <a:off x="127318" y="923129"/>
          <a:ext cx="3179408" cy="5765991"/>
        </p:xfrm>
        <a:graphic>
          <a:graphicData uri="http://schemas.openxmlformats.org/drawingml/2006/table">
            <a:tbl>
              <a:tblPr firstRow="1" firstCol="1" bandRow="1"/>
              <a:tblGrid>
                <a:gridCol w="3179408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1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793083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Continents: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continuous mass of land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Ocean: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continuous body of water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Country: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</a:t>
                      </a: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area of land controlled by its own government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Location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particular place or location</a:t>
                      </a:r>
                      <a:endParaRPr lang="en-US" dirty="0"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City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very large settlement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Map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representation of an area of land or sea showing physical features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Features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distinct attribute of something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Human features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features built by people (houses, roads, bridges)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Physical features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features that would be there even if no people were around (mountains, seas and rivers)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Cultural geography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cultural values, practices, diversity. Related to human geography</a:t>
                      </a: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 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538995"/>
              </p:ext>
            </p:extLst>
          </p:nvPr>
        </p:nvGraphicFramePr>
        <p:xfrm>
          <a:off x="6799579" y="923129"/>
          <a:ext cx="5392422" cy="6045192"/>
        </p:xfrm>
        <a:graphic>
          <a:graphicData uri="http://schemas.openxmlformats.org/drawingml/2006/table">
            <a:tbl>
              <a:tblPr firstRow="1" firstCol="1" bandRow="1"/>
              <a:tblGrid>
                <a:gridCol w="5392422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830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 and geographical concepts 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45406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The countries in the UK are England, Scotland, Ireland and Wales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/>
                          <a:cs typeface="Times New Roman"/>
                        </a:rPr>
                        <a:t>The capital cities in UK are London (England) Edinburgh (Scotland) Cardiff (Wales) Belfast (Ireland)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/>
                        </a:rPr>
                        <a:t>There are 7 continents- </a:t>
                      </a:r>
                      <a:r>
                        <a:rPr lang="en-GB" sz="14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Africa, Antarctica, Asia, Australia/Oceania, Europe, North America, and South America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/>
                        </a:rPr>
                        <a:t>There are 5 oceans: </a:t>
                      </a:r>
                      <a:r>
                        <a:rPr lang="en-GB" sz="14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Atlantic Ocean, Pacific Ocean Indian Ocean, Southern Ocean and Arctic Ocean. 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Mingora is a city in Pakistan (Asia)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Nottingham is a city in England (Europe)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latin typeface="Calibri"/>
                        </a:rPr>
                        <a:t>Both Nottingham and Mingora have rivers flowing through them. Nottingham is located on the River Trent while Mingora is on the Swat River.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latin typeface="Calibri"/>
                        </a:rPr>
                        <a:t>Both cities have a mix of urban and rural areas. Nottingham is a large city with surrounding countryside. Mingora is a small city surrounded by the Hindu Kush mountain range.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latin typeface="Calibri"/>
                        </a:rPr>
                        <a:t>Nottingham has a larger population than Mingora.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latin typeface="Calibri"/>
                        </a:rPr>
                        <a:t>Nottingham is located on flat terrain while Mingora is surrounded by mountains.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latin typeface="Calibri"/>
                        </a:rPr>
                        <a:t>Nottingham has a diverse population with different cultures and background. Mingora is home to Pashtun people.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latin typeface="Calibri"/>
                        </a:rPr>
                        <a:t>Malala </a:t>
                      </a:r>
                      <a:r>
                        <a:rPr lang="en-GB" sz="1400" dirty="0" err="1">
                          <a:latin typeface="Calibri"/>
                        </a:rPr>
                        <a:t>Yousafsai</a:t>
                      </a:r>
                      <a:r>
                        <a:rPr lang="en-GB" sz="1400" dirty="0">
                          <a:latin typeface="Calibri"/>
                        </a:rPr>
                        <a:t> is from Mingora.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521960"/>
              </p:ext>
            </p:extLst>
          </p:nvPr>
        </p:nvGraphicFramePr>
        <p:xfrm>
          <a:off x="4988416" y="197793"/>
          <a:ext cx="596311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608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297711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435395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Marvelous Mingora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3 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2050" name="Picture 2" descr="Where is Mingora, Pakistan? / Mingora, Khyber Pakhtunkhwa Map ...">
            <a:extLst>
              <a:ext uri="{FF2B5EF4-FFF2-40B4-BE49-F238E27FC236}">
                <a16:creationId xmlns:a16="http://schemas.microsoft.com/office/drawing/2014/main" id="{9D2EF66F-528E-B4B3-EE6F-D896D4564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726" y="1397155"/>
            <a:ext cx="2735960" cy="159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78FE9CD-0B2B-6793-EC4E-9E29D7A8402C}"/>
              </a:ext>
            </a:extLst>
          </p:cNvPr>
          <p:cNvSpPr txBox="1"/>
          <p:nvPr/>
        </p:nvSpPr>
        <p:spPr>
          <a:xfrm>
            <a:off x="3903282" y="893116"/>
            <a:ext cx="97180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Mingora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B1B019B-01B2-3844-48F4-EA0819FD79DF}"/>
              </a:ext>
            </a:extLst>
          </p:cNvPr>
          <p:cNvCxnSpPr/>
          <p:nvPr/>
        </p:nvCxnSpPr>
        <p:spPr>
          <a:xfrm>
            <a:off x="4772582" y="1322474"/>
            <a:ext cx="212651" cy="4719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52" name="Picture 4">
            <a:extLst>
              <a:ext uri="{FF2B5EF4-FFF2-40B4-BE49-F238E27FC236}">
                <a16:creationId xmlns:a16="http://schemas.microsoft.com/office/drawing/2014/main" id="{2D3602E4-56DC-DCB4-8821-CCFEF0750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397" y="3474893"/>
            <a:ext cx="1163844" cy="77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07D4CB2-A3CA-2E80-2F3F-489E4AFD4FA9}"/>
              </a:ext>
            </a:extLst>
          </p:cNvPr>
          <p:cNvSpPr txBox="1"/>
          <p:nvPr/>
        </p:nvSpPr>
        <p:spPr>
          <a:xfrm>
            <a:off x="3362849" y="3064098"/>
            <a:ext cx="1030733" cy="3793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Physical </a:t>
            </a:r>
          </a:p>
        </p:txBody>
      </p:sp>
      <p:pic>
        <p:nvPicPr>
          <p:cNvPr id="2054" name="Picture 6" descr="City of Mingora,Swat.">
            <a:extLst>
              <a:ext uri="{FF2B5EF4-FFF2-40B4-BE49-F238E27FC236}">
                <a16:creationId xmlns:a16="http://schemas.microsoft.com/office/drawing/2014/main" id="{D7BA9BBC-89A3-2520-CC5E-A8AA8E742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923" y="4303830"/>
            <a:ext cx="1158713" cy="77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A11F0E7-DD40-D28D-590E-AC07D265C0B9}"/>
              </a:ext>
            </a:extLst>
          </p:cNvPr>
          <p:cNvSpPr txBox="1"/>
          <p:nvPr/>
        </p:nvSpPr>
        <p:spPr>
          <a:xfrm>
            <a:off x="4738721" y="3069065"/>
            <a:ext cx="92044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Human </a:t>
            </a:r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E5AF21C5-68E3-1DD3-898E-934614360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564" y="3478321"/>
            <a:ext cx="1158767" cy="77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wat Valley Mingora">
            <a:extLst>
              <a:ext uri="{FF2B5EF4-FFF2-40B4-BE49-F238E27FC236}">
                <a16:creationId xmlns:a16="http://schemas.microsoft.com/office/drawing/2014/main" id="{4AB9C448-D367-EA37-A74C-8EF424D44A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06"/>
          <a:stretch/>
        </p:blipFill>
        <p:spPr bwMode="auto">
          <a:xfrm>
            <a:off x="4632026" y="4325538"/>
            <a:ext cx="1192738" cy="80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0A7B4234-FAB2-609F-A693-BBD3954B6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922" y="1254373"/>
            <a:ext cx="1106746" cy="49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372DFEAB-E997-9541-9452-2C53ECE8E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541" y="5135526"/>
            <a:ext cx="1355252" cy="172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A288DEC-5796-BAF0-F226-2DBB37D50BB4}"/>
              </a:ext>
            </a:extLst>
          </p:cNvPr>
          <p:cNvSpPr txBox="1"/>
          <p:nvPr/>
        </p:nvSpPr>
        <p:spPr>
          <a:xfrm>
            <a:off x="3800778" y="5561787"/>
            <a:ext cx="130670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Nottingham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1AC87E9-C0E4-E9E3-F732-7576822496AC}"/>
              </a:ext>
            </a:extLst>
          </p:cNvPr>
          <p:cNvCxnSpPr>
            <a:cxnSpLocks/>
          </p:cNvCxnSpPr>
          <p:nvPr/>
        </p:nvCxnSpPr>
        <p:spPr>
          <a:xfrm>
            <a:off x="5056497" y="5959287"/>
            <a:ext cx="1291140" cy="2607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C7C9810E-D83C-BB98-8089-CED53B96D8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2922" y="3811598"/>
            <a:ext cx="1106747" cy="45429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747A362-49BA-7FC7-6482-D777DC79EA5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39917" y="3825523"/>
            <a:ext cx="1100138" cy="42681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B6DD50B-BF85-0EF2-F474-E9C55D32BDF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70303" y="3777139"/>
            <a:ext cx="1267712" cy="48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88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E0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324880"/>
              </p:ext>
            </p:extLst>
          </p:nvPr>
        </p:nvGraphicFramePr>
        <p:xfrm>
          <a:off x="272815" y="899374"/>
          <a:ext cx="2739212" cy="5004626"/>
        </p:xfrm>
        <a:graphic>
          <a:graphicData uri="http://schemas.openxmlformats.org/drawingml/2006/table">
            <a:tbl>
              <a:tblPr firstRow="1" firstCol="1" bandRow="1"/>
              <a:tblGrid>
                <a:gridCol w="2739212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155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394288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Map: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representation of land showing physical and human features.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Key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symbols to give information to find features on a map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Human features: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features made by people like houses, roads and bridges.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Physical features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natural features like seas, mountains and rivers.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Aerial view: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 bird's eye view that focuses on landscapes and objects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Plan perspective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viewpoint or outlook of the landscape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8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070158"/>
              </p:ext>
            </p:extLst>
          </p:nvPr>
        </p:nvGraphicFramePr>
        <p:xfrm>
          <a:off x="6515674" y="900273"/>
          <a:ext cx="5574535" cy="3504197"/>
        </p:xfrm>
        <a:graphic>
          <a:graphicData uri="http://schemas.openxmlformats.org/drawingml/2006/table">
            <a:tbl>
              <a:tblPr firstRow="1" firstCol="1" bandRow="1"/>
              <a:tblGrid>
                <a:gridCol w="5574535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695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Substantive knowledge and geographical concepts: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3234644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6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60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Human features around the school include the building, playgrounds, paths and carpark.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Physical features around the school include the field and F2 woods.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6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Keys are used to tell you where something is on a map.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 aerial view helps you see and locate places on a map.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Maps help us locate physical and human features.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Compass points are used to support direction.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248297"/>
              </p:ext>
            </p:extLst>
          </p:nvPr>
        </p:nvGraphicFramePr>
        <p:xfrm>
          <a:off x="4687006" y="232628"/>
          <a:ext cx="7391753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8526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350295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3729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Topic: Mega maps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Term: 5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 descr="Diagram, map&#10;&#10;Description automatically generated">
            <a:extLst>
              <a:ext uri="{FF2B5EF4-FFF2-40B4-BE49-F238E27FC236}">
                <a16:creationId xmlns:a16="http://schemas.microsoft.com/office/drawing/2014/main" id="{4B392B50-DE0E-C68E-258A-6B75D7CF3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5460" y="4115219"/>
            <a:ext cx="3564749" cy="2674947"/>
          </a:xfrm>
          <a:prstGeom prst="rect">
            <a:avLst/>
          </a:prstGeom>
        </p:spPr>
      </p:pic>
      <p:pic>
        <p:nvPicPr>
          <p:cNvPr id="4" name="Picture 4" descr="A picture containing outdoor, ground, building, porch&#10;&#10;Description automatically generated">
            <a:extLst>
              <a:ext uri="{FF2B5EF4-FFF2-40B4-BE49-F238E27FC236}">
                <a16:creationId xmlns:a16="http://schemas.microsoft.com/office/drawing/2014/main" id="{D1981F21-91B5-895A-13C7-9847EA056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347" y="3386740"/>
            <a:ext cx="2074779" cy="1562769"/>
          </a:xfrm>
          <a:prstGeom prst="rect">
            <a:avLst/>
          </a:prstGeom>
        </p:spPr>
      </p:pic>
      <p:pic>
        <p:nvPicPr>
          <p:cNvPr id="5" name="Picture 6" descr="A picture containing sky, grass, outdoor, field&#10;&#10;Description automatically generated">
            <a:extLst>
              <a:ext uri="{FF2B5EF4-FFF2-40B4-BE49-F238E27FC236}">
                <a16:creationId xmlns:a16="http://schemas.microsoft.com/office/drawing/2014/main" id="{36A9A599-A969-D72F-2F97-7EA86EAF8B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7076" b="-544"/>
          <a:stretch/>
        </p:blipFill>
        <p:spPr>
          <a:xfrm>
            <a:off x="3051958" y="1106682"/>
            <a:ext cx="2000457" cy="1839658"/>
          </a:xfrm>
          <a:prstGeom prst="rect">
            <a:avLst/>
          </a:prstGeom>
        </p:spPr>
      </p:pic>
      <p:pic>
        <p:nvPicPr>
          <p:cNvPr id="7" name="Picture 7" descr="A group of children running outside of a building&#10;&#10;Description automatically generated">
            <a:extLst>
              <a:ext uri="{FF2B5EF4-FFF2-40B4-BE49-F238E27FC236}">
                <a16:creationId xmlns:a16="http://schemas.microsoft.com/office/drawing/2014/main" id="{546703C9-5780-4D34-A144-589328BEF3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5427" y="4166269"/>
            <a:ext cx="2221832" cy="2248569"/>
          </a:xfrm>
          <a:prstGeom prst="rect">
            <a:avLst/>
          </a:prstGeom>
        </p:spPr>
      </p:pic>
      <p:pic>
        <p:nvPicPr>
          <p:cNvPr id="8" name="Picture 8" descr="A parking lot full of cars&#10;&#10;Description automatically generated">
            <a:extLst>
              <a:ext uri="{FF2B5EF4-FFF2-40B4-BE49-F238E27FC236}">
                <a16:creationId xmlns:a16="http://schemas.microsoft.com/office/drawing/2014/main" id="{162FAD5B-DCE5-61BA-513A-B088EBAF7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484" y="4860699"/>
            <a:ext cx="2328779" cy="178331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DEF6F820-4870-A31B-9C99-CAB745BB5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863" y="1282425"/>
            <a:ext cx="1058747" cy="43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A red circle with white text&#10;&#10;Description automatically generated">
            <a:extLst>
              <a:ext uri="{FF2B5EF4-FFF2-40B4-BE49-F238E27FC236}">
                <a16:creationId xmlns:a16="http://schemas.microsoft.com/office/drawing/2014/main" id="{B4E08728-C92D-6AC8-7396-52454A5488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19338" y="1278839"/>
            <a:ext cx="1100138" cy="42681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BC33EC9-F852-05B9-5EE9-3C01C14AA6F8}"/>
              </a:ext>
            </a:extLst>
          </p:cNvPr>
          <p:cNvSpPr txBox="1"/>
          <p:nvPr/>
        </p:nvSpPr>
        <p:spPr>
          <a:xfrm>
            <a:off x="4856770" y="1760677"/>
            <a:ext cx="1030733" cy="3793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Physical </a:t>
            </a:r>
          </a:p>
        </p:txBody>
      </p:sp>
      <p:pic>
        <p:nvPicPr>
          <p:cNvPr id="17" name="Picture 16" descr="Image result for woodland area">
            <a:extLst>
              <a:ext uri="{FF2B5EF4-FFF2-40B4-BE49-F238E27FC236}">
                <a16:creationId xmlns:a16="http://schemas.microsoft.com/office/drawing/2014/main" id="{0F93F3F3-006E-803A-3A37-33C53D7F45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6881" y="2130343"/>
            <a:ext cx="1785687" cy="129389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A8CB0FB-FF88-790F-2121-84A58C049213}"/>
              </a:ext>
            </a:extLst>
          </p:cNvPr>
          <p:cNvSpPr txBox="1"/>
          <p:nvPr/>
        </p:nvSpPr>
        <p:spPr>
          <a:xfrm>
            <a:off x="4658510" y="4492802"/>
            <a:ext cx="92044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Human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4C2A9A6-2659-E18D-E7F0-D02A21F88833}"/>
              </a:ext>
            </a:extLst>
          </p:cNvPr>
          <p:cNvSpPr txBox="1"/>
          <p:nvPr/>
        </p:nvSpPr>
        <p:spPr>
          <a:xfrm>
            <a:off x="7542408" y="4855656"/>
            <a:ext cx="689839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cs typeface="Calibri"/>
              </a:rPr>
              <a:t>map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842B412-E2D2-832A-31C0-5061998F9F9C}"/>
              </a:ext>
            </a:extLst>
          </p:cNvPr>
          <p:cNvSpPr txBox="1"/>
          <p:nvPr/>
        </p:nvSpPr>
        <p:spPr>
          <a:xfrm>
            <a:off x="11103164" y="3745887"/>
            <a:ext cx="689839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cs typeface="Calibri"/>
              </a:rPr>
              <a:t>key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30B6957-3121-8DE1-F5D3-F45F5C325E3E}"/>
              </a:ext>
            </a:extLst>
          </p:cNvPr>
          <p:cNvCxnSpPr/>
          <p:nvPr/>
        </p:nvCxnSpPr>
        <p:spPr>
          <a:xfrm>
            <a:off x="11394040" y="4115219"/>
            <a:ext cx="0" cy="3775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4B358CB-F9E3-00FD-2557-3F71AFF0E05A}"/>
              </a:ext>
            </a:extLst>
          </p:cNvPr>
          <p:cNvCxnSpPr>
            <a:cxnSpLocks/>
          </p:cNvCxnSpPr>
          <p:nvPr/>
        </p:nvCxnSpPr>
        <p:spPr>
          <a:xfrm>
            <a:off x="8019338" y="5263900"/>
            <a:ext cx="550069" cy="222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24" descr="A green and white logo&#10;&#10;Description automatically generated">
            <a:extLst>
              <a:ext uri="{FF2B5EF4-FFF2-40B4-BE49-F238E27FC236}">
                <a16:creationId xmlns:a16="http://schemas.microsoft.com/office/drawing/2014/main" id="{92601139-CCD7-6427-E13F-C7AC70F8D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922" y="2550747"/>
            <a:ext cx="1204912" cy="45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>S Bartholomew</DisplayName>
        <AccountId>99</AccountId>
        <AccountType/>
      </UserInfo>
    </SharedWithUsers>
    <MediaLengthInSeconds xmlns="8b73fee4-4ac8-4f88-ad2e-4ab6413e1b1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770B42-6AB1-4742-A7C9-0033CE9B861B}">
  <ds:schemaRefs>
    <ds:schemaRef ds:uri="8b73fee4-4ac8-4f88-ad2e-4ab6413e1b1c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fbdaa650-8cd8-42f6-940f-8c4192b28714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0E119FC-5D1A-407A-B81F-0E704424FE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824</Words>
  <Application>Microsoft Office PowerPoint</Application>
  <PresentationFormat>Widescreen</PresentationFormat>
  <Paragraphs>98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L Beldham</cp:lastModifiedBy>
  <cp:revision>41</cp:revision>
  <cp:lastPrinted>2023-09-08T06:13:12Z</cp:lastPrinted>
  <dcterms:created xsi:type="dcterms:W3CDTF">2023-03-17T10:15:59Z</dcterms:created>
  <dcterms:modified xsi:type="dcterms:W3CDTF">2024-11-29T12:06:55Z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