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7A7774-5737-5ADB-2F65-282DC26D3E1A}" v="174" dt="2024-11-29T12:35:00.4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9" d="100"/>
          <a:sy n="39" d="100"/>
        </p:scale>
        <p:origin x="1684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artholomew" userId="S::sbartholomew@nottinghamacademy.org::21233c22-9a59-4220-89ca-0fe57062721b" providerId="AD" clId="Web-{FE8ED8ED-C32F-20E9-04F2-DF1E7A6FFF3E}"/>
    <pc:docChg chg="modSld">
      <pc:chgData name="S Bartholomew" userId="S::sbartholomew@nottinghamacademy.org::21233c22-9a59-4220-89ca-0fe57062721b" providerId="AD" clId="Web-{FE8ED8ED-C32F-20E9-04F2-DF1E7A6FFF3E}" dt="2024-03-21T15:05:11.168" v="41"/>
      <pc:docMkLst>
        <pc:docMk/>
      </pc:docMkLst>
      <pc:sldChg chg="modSp">
        <pc:chgData name="S Bartholomew" userId="S::sbartholomew@nottinghamacademy.org::21233c22-9a59-4220-89ca-0fe57062721b" providerId="AD" clId="Web-{FE8ED8ED-C32F-20E9-04F2-DF1E7A6FFF3E}" dt="2024-03-21T15:05:11.168" v="41"/>
        <pc:sldMkLst>
          <pc:docMk/>
          <pc:sldMk cId="1621808961" sldId="258"/>
        </pc:sldMkLst>
        <pc:graphicFrameChg chg="mod modGraphic">
          <ac:chgData name="S Bartholomew" userId="S::sbartholomew@nottinghamacademy.org::21233c22-9a59-4220-89ca-0fe57062721b" providerId="AD" clId="Web-{FE8ED8ED-C32F-20E9-04F2-DF1E7A6FFF3E}" dt="2024-03-21T15:05:11.168" v="41"/>
          <ac:graphicFrameMkLst>
            <pc:docMk/>
            <pc:sldMk cId="1621808961" sldId="258"/>
            <ac:graphicFrameMk id="14" creationId="{D44A2164-E999-CFDE-14A3-932F98EBE082}"/>
          </ac:graphicFrameMkLst>
        </pc:graphicFrameChg>
      </pc:sldChg>
    </pc:docChg>
  </pc:docChgLst>
  <pc:docChgLst>
    <pc:chgData name="L Beldham" userId="S::lbeldham@nottinghamacademy.org::7423f647-d816-4afc-8fbc-03de34d1b66d" providerId="AD" clId="Web-{2C34BF51-0801-DDEC-A21F-7BE53729521E}"/>
    <pc:docChg chg="modSld">
      <pc:chgData name="L Beldham" userId="S::lbeldham@nottinghamacademy.org::7423f647-d816-4afc-8fbc-03de34d1b66d" providerId="AD" clId="Web-{2C34BF51-0801-DDEC-A21F-7BE53729521E}" dt="2024-11-15T11:22:26.214" v="247" actId="1076"/>
      <pc:docMkLst>
        <pc:docMk/>
      </pc:docMkLst>
      <pc:sldChg chg="modSp">
        <pc:chgData name="L Beldham" userId="S::lbeldham@nottinghamacademy.org::7423f647-d816-4afc-8fbc-03de34d1b66d" providerId="AD" clId="Web-{2C34BF51-0801-DDEC-A21F-7BE53729521E}" dt="2024-11-15T09:13:20.101" v="40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2C34BF51-0801-DDEC-A21F-7BE53729521E}" dt="2024-11-15T09:13:20.101" v="40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picChg chg="mod">
          <ac:chgData name="L Beldham" userId="S::lbeldham@nottinghamacademy.org::7423f647-d816-4afc-8fbc-03de34d1b66d" providerId="AD" clId="Web-{2C34BF51-0801-DDEC-A21F-7BE53729521E}" dt="2024-11-15T08:36:21.821" v="0" actId="14100"/>
          <ac:picMkLst>
            <pc:docMk/>
            <pc:sldMk cId="621355628" sldId="257"/>
            <ac:picMk id="1028" creationId="{1EFBB867-F043-6A3C-64A8-B8DF24AEBA3E}"/>
          </ac:picMkLst>
        </pc:picChg>
      </pc:sldChg>
      <pc:sldChg chg="addSp modSp">
        <pc:chgData name="L Beldham" userId="S::lbeldham@nottinghamacademy.org::7423f647-d816-4afc-8fbc-03de34d1b66d" providerId="AD" clId="Web-{2C34BF51-0801-DDEC-A21F-7BE53729521E}" dt="2024-11-15T11:22:26.214" v="247" actId="1076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2C34BF51-0801-DDEC-A21F-7BE53729521E}" dt="2024-11-15T09:13:52.839" v="74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2C34BF51-0801-DDEC-A21F-7BE53729521E}" dt="2024-11-15T11:18:37.214" v="232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2C34BF51-0801-DDEC-A21F-7BE53729521E}" dt="2024-11-15T11:22:18.963" v="245" actId="1076"/>
          <ac:picMkLst>
            <pc:docMk/>
            <pc:sldMk cId="1621808961" sldId="258"/>
            <ac:picMk id="3" creationId="{70B74BA7-EA73-10C9-3E10-C12A71733194}"/>
          </ac:picMkLst>
        </pc:picChg>
        <pc:picChg chg="mod">
          <ac:chgData name="L Beldham" userId="S::lbeldham@nottinghamacademy.org::7423f647-d816-4afc-8fbc-03de34d1b66d" providerId="AD" clId="Web-{2C34BF51-0801-DDEC-A21F-7BE53729521E}" dt="2024-11-15T11:22:26.214" v="247" actId="1076"/>
          <ac:picMkLst>
            <pc:docMk/>
            <pc:sldMk cId="1621808961" sldId="258"/>
            <ac:picMk id="5" creationId="{9CE0D37D-AF8B-BD87-9425-FF8C28836803}"/>
          </ac:picMkLst>
        </pc:picChg>
        <pc:picChg chg="add mod">
          <ac:chgData name="L Beldham" userId="S::lbeldham@nottinghamacademy.org::7423f647-d816-4afc-8fbc-03de34d1b66d" providerId="AD" clId="Web-{2C34BF51-0801-DDEC-A21F-7BE53729521E}" dt="2024-11-15T11:22:21.651" v="246" actId="1076"/>
          <ac:picMkLst>
            <pc:docMk/>
            <pc:sldMk cId="1621808961" sldId="258"/>
            <ac:picMk id="9" creationId="{E983008F-9376-FF1F-E74A-2DC20193E343}"/>
          </ac:picMkLst>
        </pc:picChg>
        <pc:picChg chg="mod">
          <ac:chgData name="L Beldham" userId="S::lbeldham@nottinghamacademy.org::7423f647-d816-4afc-8fbc-03de34d1b66d" providerId="AD" clId="Web-{2C34BF51-0801-DDEC-A21F-7BE53729521E}" dt="2024-11-15T11:22:10.025" v="244" actId="1076"/>
          <ac:picMkLst>
            <pc:docMk/>
            <pc:sldMk cId="1621808961" sldId="258"/>
            <ac:picMk id="13" creationId="{23E0B350-9C92-BA3E-3E15-39D2AE8AF217}"/>
          </ac:picMkLst>
        </pc:picChg>
      </pc:sldChg>
      <pc:sldChg chg="addSp modSp">
        <pc:chgData name="L Beldham" userId="S::lbeldham@nottinghamacademy.org::7423f647-d816-4afc-8fbc-03de34d1b66d" providerId="AD" clId="Web-{2C34BF51-0801-DDEC-A21F-7BE53729521E}" dt="2024-11-15T09:25:44.835" v="170"/>
        <pc:sldMkLst>
          <pc:docMk/>
          <pc:sldMk cId="2262373343" sldId="259"/>
        </pc:sldMkLst>
        <pc:graphicFrameChg chg="mod modGraphic">
          <ac:chgData name="L Beldham" userId="S::lbeldham@nottinghamacademy.org::7423f647-d816-4afc-8fbc-03de34d1b66d" providerId="AD" clId="Web-{2C34BF51-0801-DDEC-A21F-7BE53729521E}" dt="2024-11-15T09:14:42.171" v="94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2C34BF51-0801-DDEC-A21F-7BE53729521E}" dt="2024-11-15T09:25:44.835" v="170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2C34BF51-0801-DDEC-A21F-7BE53729521E}" dt="2024-11-15T09:23:14.807" v="118" actId="1076"/>
          <ac:picMkLst>
            <pc:docMk/>
            <pc:sldMk cId="2262373343" sldId="259"/>
            <ac:picMk id="3" creationId="{6BA293CA-30D3-E9BA-9105-03BDD05A6A69}"/>
          </ac:picMkLst>
        </pc:picChg>
        <pc:picChg chg="mod">
          <ac:chgData name="L Beldham" userId="S::lbeldham@nottinghamacademy.org::7423f647-d816-4afc-8fbc-03de34d1b66d" providerId="AD" clId="Web-{2C34BF51-0801-DDEC-A21F-7BE53729521E}" dt="2024-11-15T09:25:27.162" v="160" actId="1076"/>
          <ac:picMkLst>
            <pc:docMk/>
            <pc:sldMk cId="2262373343" sldId="259"/>
            <ac:picMk id="4" creationId="{67542B15-B6D5-EEB0-E09C-846A1EEDE74B}"/>
          </ac:picMkLst>
        </pc:picChg>
        <pc:picChg chg="mod">
          <ac:chgData name="L Beldham" userId="S::lbeldham@nottinghamacademy.org::7423f647-d816-4afc-8fbc-03de34d1b66d" providerId="AD" clId="Web-{2C34BF51-0801-DDEC-A21F-7BE53729521E}" dt="2024-11-15T09:23:17.401" v="119" actId="1076"/>
          <ac:picMkLst>
            <pc:docMk/>
            <pc:sldMk cId="2262373343" sldId="259"/>
            <ac:picMk id="9" creationId="{10ECDE72-70C4-6FF1-BE82-AA55ABAE2F1E}"/>
          </ac:picMkLst>
        </pc:picChg>
        <pc:picChg chg="add mod">
          <ac:chgData name="L Beldham" userId="S::lbeldham@nottinghamacademy.org::7423f647-d816-4afc-8fbc-03de34d1b66d" providerId="AD" clId="Web-{2C34BF51-0801-DDEC-A21F-7BE53729521E}" dt="2024-11-15T09:23:41.669" v="125" actId="1076"/>
          <ac:picMkLst>
            <pc:docMk/>
            <pc:sldMk cId="2262373343" sldId="259"/>
            <ac:picMk id="10" creationId="{F1809844-E4EE-4D09-CC34-6B4E7B44C212}"/>
          </ac:picMkLst>
        </pc:picChg>
        <pc:picChg chg="mod">
          <ac:chgData name="L Beldham" userId="S::lbeldham@nottinghamacademy.org::7423f647-d816-4afc-8fbc-03de34d1b66d" providerId="AD" clId="Web-{2C34BF51-0801-DDEC-A21F-7BE53729521E}" dt="2024-11-15T09:24:10.593" v="128" actId="14100"/>
          <ac:picMkLst>
            <pc:docMk/>
            <pc:sldMk cId="2262373343" sldId="259"/>
            <ac:picMk id="1026" creationId="{4BF6BBC5-14AF-5B31-25A0-675B408B3052}"/>
          </ac:picMkLst>
        </pc:picChg>
      </pc:sldChg>
    </pc:docChg>
  </pc:docChgLst>
  <pc:docChgLst>
    <pc:chgData name="V Lawson" userId="e36605a4-19d8-4bb9-aa63-36f88582cad8" providerId="ADAL" clId="{A5E52948-3F5A-47C4-9D78-AFB053625E7F}"/>
    <pc:docChg chg="custSel modSld modMainMaster">
      <pc:chgData name="V Lawson" userId="e36605a4-19d8-4bb9-aa63-36f88582cad8" providerId="ADAL" clId="{A5E52948-3F5A-47C4-9D78-AFB053625E7F}" dt="2024-11-14T11:58:16.493" v="275" actId="1076"/>
      <pc:docMkLst>
        <pc:docMk/>
      </pc:docMkLst>
      <pc:sldChg chg="setBg">
        <pc:chgData name="V Lawson" userId="e36605a4-19d8-4bb9-aa63-36f88582cad8" providerId="ADAL" clId="{A5E52948-3F5A-47C4-9D78-AFB053625E7F}" dt="2024-11-14T11:35:09.595" v="0"/>
        <pc:sldMkLst>
          <pc:docMk/>
          <pc:sldMk cId="2994806505" sldId="256"/>
        </pc:sldMkLst>
      </pc:sldChg>
      <pc:sldChg chg="addSp modSp mod">
        <pc:chgData name="V Lawson" userId="e36605a4-19d8-4bb9-aa63-36f88582cad8" providerId="ADAL" clId="{A5E52948-3F5A-47C4-9D78-AFB053625E7F}" dt="2024-11-14T11:41:32.096" v="86" actId="1076"/>
        <pc:sldMkLst>
          <pc:docMk/>
          <pc:sldMk cId="621355628" sldId="257"/>
        </pc:sldMkLst>
        <pc:spChg chg="mod">
          <ac:chgData name="V Lawson" userId="e36605a4-19d8-4bb9-aa63-36f88582cad8" providerId="ADAL" clId="{A5E52948-3F5A-47C4-9D78-AFB053625E7F}" dt="2024-11-14T11:35:23.727" v="2" actId="1076"/>
          <ac:spMkLst>
            <pc:docMk/>
            <pc:sldMk cId="621355628" sldId="257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A5E52948-3F5A-47C4-9D78-AFB053625E7F}" dt="2024-11-14T11:35:34.072" v="5" actId="14734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36:01.476" v="11" actId="14100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40:39.769" v="61" actId="5793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A5E52948-3F5A-47C4-9D78-AFB053625E7F}" dt="2024-11-14T11:41:32.096" v="86" actId="1076"/>
          <ac:picMkLst>
            <pc:docMk/>
            <pc:sldMk cId="621355628" sldId="257"/>
            <ac:picMk id="3" creationId="{61216AD7-91F4-911D-56D1-CACCC979EBEF}"/>
          </ac:picMkLst>
        </pc:picChg>
        <pc:picChg chg="mod">
          <ac:chgData name="V Lawson" userId="e36605a4-19d8-4bb9-aa63-36f88582cad8" providerId="ADAL" clId="{A5E52948-3F5A-47C4-9D78-AFB053625E7F}" dt="2024-11-14T11:41:08.605" v="75" actId="14100"/>
          <ac:picMkLst>
            <pc:docMk/>
            <pc:sldMk cId="621355628" sldId="257"/>
            <ac:picMk id="4" creationId="{E145047A-92E7-49D0-D6E7-FB5424D695C8}"/>
          </ac:picMkLst>
        </pc:picChg>
        <pc:picChg chg="mod">
          <ac:chgData name="V Lawson" userId="e36605a4-19d8-4bb9-aa63-36f88582cad8" providerId="ADAL" clId="{A5E52948-3F5A-47C4-9D78-AFB053625E7F}" dt="2024-11-14T11:41:12.606" v="77" actId="14100"/>
          <ac:picMkLst>
            <pc:docMk/>
            <pc:sldMk cId="621355628" sldId="257"/>
            <ac:picMk id="5" creationId="{48DFF076-B417-8A91-DC92-B7EB685CBE93}"/>
          </ac:picMkLst>
        </pc:picChg>
        <pc:picChg chg="add mod">
          <ac:chgData name="V Lawson" userId="e36605a4-19d8-4bb9-aa63-36f88582cad8" providerId="ADAL" clId="{A5E52948-3F5A-47C4-9D78-AFB053625E7F}" dt="2024-11-14T11:40:22.936" v="51" actId="1076"/>
          <ac:picMkLst>
            <pc:docMk/>
            <pc:sldMk cId="621355628" sldId="257"/>
            <ac:picMk id="8" creationId="{155D2FBE-32DD-1ED6-422B-0ED4A18C1667}"/>
          </ac:picMkLst>
        </pc:picChg>
        <pc:picChg chg="add mod">
          <ac:chgData name="V Lawson" userId="e36605a4-19d8-4bb9-aa63-36f88582cad8" providerId="ADAL" clId="{A5E52948-3F5A-47C4-9D78-AFB053625E7F}" dt="2024-11-14T11:40:44.021" v="63" actId="1076"/>
          <ac:picMkLst>
            <pc:docMk/>
            <pc:sldMk cId="621355628" sldId="257"/>
            <ac:picMk id="10" creationId="{C32C40D2-0738-3D7D-D7A0-AF50A93AB89E}"/>
          </ac:picMkLst>
        </pc:picChg>
        <pc:picChg chg="add mod">
          <ac:chgData name="V Lawson" userId="e36605a4-19d8-4bb9-aa63-36f88582cad8" providerId="ADAL" clId="{A5E52948-3F5A-47C4-9D78-AFB053625E7F}" dt="2024-11-14T11:40:22.936" v="51" actId="1076"/>
          <ac:picMkLst>
            <pc:docMk/>
            <pc:sldMk cId="621355628" sldId="257"/>
            <ac:picMk id="11" creationId="{25A64701-F26A-F91C-DD5E-22F92A620CEE}"/>
          </ac:picMkLst>
        </pc:picChg>
        <pc:picChg chg="add mod">
          <ac:chgData name="V Lawson" userId="e36605a4-19d8-4bb9-aa63-36f88582cad8" providerId="ADAL" clId="{A5E52948-3F5A-47C4-9D78-AFB053625E7F}" dt="2024-11-14T11:40:42.422" v="62" actId="1076"/>
          <ac:picMkLst>
            <pc:docMk/>
            <pc:sldMk cId="621355628" sldId="257"/>
            <ac:picMk id="15" creationId="{87E9DFF7-D163-09C8-0A86-3C686761CEB1}"/>
          </ac:picMkLst>
        </pc:picChg>
        <pc:picChg chg="mod">
          <ac:chgData name="V Lawson" userId="e36605a4-19d8-4bb9-aa63-36f88582cad8" providerId="ADAL" clId="{A5E52948-3F5A-47C4-9D78-AFB053625E7F}" dt="2024-11-14T11:41:29.797" v="85" actId="1076"/>
          <ac:picMkLst>
            <pc:docMk/>
            <pc:sldMk cId="621355628" sldId="257"/>
            <ac:picMk id="1026" creationId="{9DC86B95-64C9-5DCB-D9BB-1C4562EDA023}"/>
          </ac:picMkLst>
        </pc:picChg>
        <pc:picChg chg="mod">
          <ac:chgData name="V Lawson" userId="e36605a4-19d8-4bb9-aa63-36f88582cad8" providerId="ADAL" clId="{A5E52948-3F5A-47C4-9D78-AFB053625E7F}" dt="2024-11-14T11:41:22.564" v="81" actId="1076"/>
          <ac:picMkLst>
            <pc:docMk/>
            <pc:sldMk cId="621355628" sldId="257"/>
            <ac:picMk id="1028" creationId="{1EFBB867-F043-6A3C-64A8-B8DF24AEBA3E}"/>
          </ac:picMkLst>
        </pc:picChg>
      </pc:sldChg>
      <pc:sldChg chg="addSp delSp modSp mod">
        <pc:chgData name="V Lawson" userId="e36605a4-19d8-4bb9-aa63-36f88582cad8" providerId="ADAL" clId="{A5E52948-3F5A-47C4-9D78-AFB053625E7F}" dt="2024-11-14T11:47:16.658" v="148" actId="1076"/>
        <pc:sldMkLst>
          <pc:docMk/>
          <pc:sldMk cId="1621808961" sldId="258"/>
        </pc:sldMkLst>
        <pc:spChg chg="mod">
          <ac:chgData name="V Lawson" userId="e36605a4-19d8-4bb9-aa63-36f88582cad8" providerId="ADAL" clId="{A5E52948-3F5A-47C4-9D78-AFB053625E7F}" dt="2024-11-14T11:41:54.953" v="91" actId="1076"/>
          <ac:spMkLst>
            <pc:docMk/>
            <pc:sldMk cId="1621808961" sldId="258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A5E52948-3F5A-47C4-9D78-AFB053625E7F}" dt="2024-11-14T11:42:12.407" v="97" actId="1076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42:19.894" v="100" actId="14100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46:47.685" v="140" actId="5793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A5E52948-3F5A-47C4-9D78-AFB053625E7F}" dt="2024-11-14T11:47:16.658" v="148" actId="1076"/>
          <ac:picMkLst>
            <pc:docMk/>
            <pc:sldMk cId="1621808961" sldId="258"/>
            <ac:picMk id="3" creationId="{70B74BA7-EA73-10C9-3E10-C12A71733194}"/>
          </ac:picMkLst>
        </pc:picChg>
        <pc:picChg chg="mod">
          <ac:chgData name="V Lawson" userId="e36605a4-19d8-4bb9-aa63-36f88582cad8" providerId="ADAL" clId="{A5E52948-3F5A-47C4-9D78-AFB053625E7F}" dt="2024-11-14T11:42:30.052" v="103" actId="14100"/>
          <ac:picMkLst>
            <pc:docMk/>
            <pc:sldMk cId="1621808961" sldId="258"/>
            <ac:picMk id="4" creationId="{43C209AB-8B35-E1F1-7117-56DCBA913ECE}"/>
          </ac:picMkLst>
        </pc:picChg>
        <pc:picChg chg="mod">
          <ac:chgData name="V Lawson" userId="e36605a4-19d8-4bb9-aa63-36f88582cad8" providerId="ADAL" clId="{A5E52948-3F5A-47C4-9D78-AFB053625E7F}" dt="2024-11-14T11:46:51.907" v="141" actId="1076"/>
          <ac:picMkLst>
            <pc:docMk/>
            <pc:sldMk cId="1621808961" sldId="258"/>
            <ac:picMk id="5" creationId="{9CE0D37D-AF8B-BD87-9425-FF8C28836803}"/>
          </ac:picMkLst>
        </pc:picChg>
        <pc:picChg chg="add mod">
          <ac:chgData name="V Lawson" userId="e36605a4-19d8-4bb9-aa63-36f88582cad8" providerId="ADAL" clId="{A5E52948-3F5A-47C4-9D78-AFB053625E7F}" dt="2024-11-14T11:46:59.560" v="144" actId="1076"/>
          <ac:picMkLst>
            <pc:docMk/>
            <pc:sldMk cId="1621808961" sldId="258"/>
            <ac:picMk id="7" creationId="{17BB75AA-8EEB-75F3-EBFF-D87460085400}"/>
          </ac:picMkLst>
        </pc:picChg>
        <pc:picChg chg="add mod">
          <ac:chgData name="V Lawson" userId="e36605a4-19d8-4bb9-aa63-36f88582cad8" providerId="ADAL" clId="{A5E52948-3F5A-47C4-9D78-AFB053625E7F}" dt="2024-11-14T11:44:21.325" v="118" actId="14100"/>
          <ac:picMkLst>
            <pc:docMk/>
            <pc:sldMk cId="1621808961" sldId="258"/>
            <ac:picMk id="8" creationId="{ACEABAE1-F2AD-D76F-CD9B-B72707FCC4C5}"/>
          </ac:picMkLst>
        </pc:picChg>
        <pc:picChg chg="add mod">
          <ac:chgData name="V Lawson" userId="e36605a4-19d8-4bb9-aa63-36f88582cad8" providerId="ADAL" clId="{A5E52948-3F5A-47C4-9D78-AFB053625E7F}" dt="2024-11-14T11:43:28.717" v="116" actId="1076"/>
          <ac:picMkLst>
            <pc:docMk/>
            <pc:sldMk cId="1621808961" sldId="258"/>
            <ac:picMk id="10" creationId="{DB71DA43-7E02-3080-7299-BDAD11275EBF}"/>
          </ac:picMkLst>
        </pc:picChg>
        <pc:picChg chg="add mod">
          <ac:chgData name="V Lawson" userId="e36605a4-19d8-4bb9-aa63-36f88582cad8" providerId="ADAL" clId="{A5E52948-3F5A-47C4-9D78-AFB053625E7F}" dt="2024-11-14T11:47:01.514" v="145" actId="1076"/>
          <ac:picMkLst>
            <pc:docMk/>
            <pc:sldMk cId="1621808961" sldId="258"/>
            <ac:picMk id="13" creationId="{23E0B350-9C92-BA3E-3E15-39D2AE8AF217}"/>
          </ac:picMkLst>
        </pc:picChg>
        <pc:picChg chg="del mod">
          <ac:chgData name="V Lawson" userId="e36605a4-19d8-4bb9-aa63-36f88582cad8" providerId="ADAL" clId="{A5E52948-3F5A-47C4-9D78-AFB053625E7F}" dt="2024-11-14T11:47:10.564" v="146" actId="478"/>
          <ac:picMkLst>
            <pc:docMk/>
            <pc:sldMk cId="1621808961" sldId="258"/>
            <ac:picMk id="1026" creationId="{C254F1EC-EAAD-90B1-8B5E-952ABCC1B63F}"/>
          </ac:picMkLst>
        </pc:picChg>
      </pc:sldChg>
      <pc:sldChg chg="addSp modSp mod">
        <pc:chgData name="V Lawson" userId="e36605a4-19d8-4bb9-aa63-36f88582cad8" providerId="ADAL" clId="{A5E52948-3F5A-47C4-9D78-AFB053625E7F}" dt="2024-11-14T11:54:16.946" v="211" actId="14100"/>
        <pc:sldMkLst>
          <pc:docMk/>
          <pc:sldMk cId="2262373343" sldId="259"/>
        </pc:sldMkLst>
        <pc:spChg chg="mod">
          <ac:chgData name="V Lawson" userId="e36605a4-19d8-4bb9-aa63-36f88582cad8" providerId="ADAL" clId="{A5E52948-3F5A-47C4-9D78-AFB053625E7F}" dt="2024-11-14T11:47:52.349" v="152" actId="1076"/>
          <ac:spMkLst>
            <pc:docMk/>
            <pc:sldMk cId="2262373343" sldId="259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A5E52948-3F5A-47C4-9D78-AFB053625E7F}" dt="2024-11-14T11:48:10.431" v="156" actId="20577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50:30.025" v="159" actId="14100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54:05.720" v="207" actId="20577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add mod">
          <ac:chgData name="V Lawson" userId="e36605a4-19d8-4bb9-aa63-36f88582cad8" providerId="ADAL" clId="{A5E52948-3F5A-47C4-9D78-AFB053625E7F}" dt="2024-11-14T11:53:34.267" v="195" actId="1076"/>
          <ac:picMkLst>
            <pc:docMk/>
            <pc:sldMk cId="2262373343" sldId="259"/>
            <ac:picMk id="3" creationId="{6BA293CA-30D3-E9BA-9105-03BDD05A6A69}"/>
          </ac:picMkLst>
        </pc:picChg>
        <pc:picChg chg="mod">
          <ac:chgData name="V Lawson" userId="e36605a4-19d8-4bb9-aa63-36f88582cad8" providerId="ADAL" clId="{A5E52948-3F5A-47C4-9D78-AFB053625E7F}" dt="2024-11-14T11:54:16.946" v="211" actId="14100"/>
          <ac:picMkLst>
            <pc:docMk/>
            <pc:sldMk cId="2262373343" sldId="259"/>
            <ac:picMk id="4" creationId="{67542B15-B6D5-EEB0-E09C-846A1EEDE74B}"/>
          </ac:picMkLst>
        </pc:picChg>
        <pc:picChg chg="add mod">
          <ac:chgData name="V Lawson" userId="e36605a4-19d8-4bb9-aa63-36f88582cad8" providerId="ADAL" clId="{A5E52948-3F5A-47C4-9D78-AFB053625E7F}" dt="2024-11-14T11:52:38.386" v="175" actId="1076"/>
          <ac:picMkLst>
            <pc:docMk/>
            <pc:sldMk cId="2262373343" sldId="259"/>
            <ac:picMk id="5" creationId="{99F10D46-93C1-13D7-BDBA-0922E9080B95}"/>
          </ac:picMkLst>
        </pc:picChg>
        <pc:picChg chg="mod">
          <ac:chgData name="V Lawson" userId="e36605a4-19d8-4bb9-aa63-36f88582cad8" providerId="ADAL" clId="{A5E52948-3F5A-47C4-9D78-AFB053625E7F}" dt="2024-11-14T11:53:50.098" v="203" actId="14100"/>
          <ac:picMkLst>
            <pc:docMk/>
            <pc:sldMk cId="2262373343" sldId="259"/>
            <ac:picMk id="7" creationId="{B79F9249-944A-8168-EF53-5E5EA2DA5CC9}"/>
          </ac:picMkLst>
        </pc:picChg>
        <pc:picChg chg="add mod">
          <ac:chgData name="V Lawson" userId="e36605a4-19d8-4bb9-aa63-36f88582cad8" providerId="ADAL" clId="{A5E52948-3F5A-47C4-9D78-AFB053625E7F}" dt="2024-11-14T11:52:48.762" v="176" actId="1076"/>
          <ac:picMkLst>
            <pc:docMk/>
            <pc:sldMk cId="2262373343" sldId="259"/>
            <ac:picMk id="8" creationId="{52218E9F-CF7A-E735-0BB1-BD28D9039562}"/>
          </ac:picMkLst>
        </pc:picChg>
        <pc:picChg chg="add mod">
          <ac:chgData name="V Lawson" userId="e36605a4-19d8-4bb9-aa63-36f88582cad8" providerId="ADAL" clId="{A5E52948-3F5A-47C4-9D78-AFB053625E7F}" dt="2024-11-14T11:53:35.851" v="196" actId="1076"/>
          <ac:picMkLst>
            <pc:docMk/>
            <pc:sldMk cId="2262373343" sldId="259"/>
            <ac:picMk id="9" creationId="{10ECDE72-70C4-6FF1-BE82-AA55ABAE2F1E}"/>
          </ac:picMkLst>
        </pc:picChg>
        <pc:picChg chg="mod">
          <ac:chgData name="V Lawson" userId="e36605a4-19d8-4bb9-aa63-36f88582cad8" providerId="ADAL" clId="{A5E52948-3F5A-47C4-9D78-AFB053625E7F}" dt="2024-11-14T11:51:01.218" v="166" actId="14100"/>
          <ac:picMkLst>
            <pc:docMk/>
            <pc:sldMk cId="2262373343" sldId="259"/>
            <ac:picMk id="1026" creationId="{4BF6BBC5-14AF-5B31-25A0-675B408B3052}"/>
          </ac:picMkLst>
        </pc:picChg>
      </pc:sldChg>
      <pc:sldChg chg="addSp modSp mod">
        <pc:chgData name="V Lawson" userId="e36605a4-19d8-4bb9-aa63-36f88582cad8" providerId="ADAL" clId="{A5E52948-3F5A-47C4-9D78-AFB053625E7F}" dt="2024-11-14T11:58:16.493" v="275" actId="1076"/>
        <pc:sldMkLst>
          <pc:docMk/>
          <pc:sldMk cId="3933188377" sldId="260"/>
        </pc:sldMkLst>
        <pc:spChg chg="mod">
          <ac:chgData name="V Lawson" userId="e36605a4-19d8-4bb9-aa63-36f88582cad8" providerId="ADAL" clId="{A5E52948-3F5A-47C4-9D78-AFB053625E7F}" dt="2024-11-14T11:54:34.500" v="216" actId="1076"/>
          <ac:spMkLst>
            <pc:docMk/>
            <pc:sldMk cId="3933188377" sldId="260"/>
            <ac:spMk id="6" creationId="{9F6E11C7-7CE2-9B4E-8FFC-9D3CD504D062}"/>
          </ac:spMkLst>
        </pc:spChg>
        <pc:graphicFrameChg chg="mod modGraphic">
          <ac:chgData name="V Lawson" userId="e36605a4-19d8-4bb9-aa63-36f88582cad8" providerId="ADAL" clId="{A5E52948-3F5A-47C4-9D78-AFB053625E7F}" dt="2024-11-14T11:54:57.935" v="223" actId="14734"/>
          <ac:graphicFrameMkLst>
            <pc:docMk/>
            <pc:sldMk cId="3933188377" sldId="260"/>
            <ac:graphicFrameMk id="2" creationId="{C4AF6058-DDD6-C1BE-50F2-2CBF7FE47B07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56:12" v="244" actId="2711"/>
          <ac:graphicFrameMkLst>
            <pc:docMk/>
            <pc:sldMk cId="3933188377" sldId="260"/>
            <ac:graphicFrameMk id="12" creationId="{10982FD2-2C32-E804-B331-0F0FC65E6E08}"/>
          </ac:graphicFrameMkLst>
        </pc:graphicFrameChg>
        <pc:graphicFrameChg chg="mod modGraphic">
          <ac:chgData name="V Lawson" userId="e36605a4-19d8-4bb9-aa63-36f88582cad8" providerId="ADAL" clId="{A5E52948-3F5A-47C4-9D78-AFB053625E7F}" dt="2024-11-14T11:57:39.667" v="261" actId="20577"/>
          <ac:graphicFrameMkLst>
            <pc:docMk/>
            <pc:sldMk cId="3933188377" sldId="260"/>
            <ac:graphicFrameMk id="14" creationId="{D44A2164-E999-CFDE-14A3-932F98EBE082}"/>
          </ac:graphicFrameMkLst>
        </pc:graphicFrameChg>
        <pc:picChg chg="mod">
          <ac:chgData name="V Lawson" userId="e36605a4-19d8-4bb9-aa63-36f88582cad8" providerId="ADAL" clId="{A5E52948-3F5A-47C4-9D78-AFB053625E7F}" dt="2024-11-14T11:55:37.019" v="234" actId="14100"/>
          <ac:picMkLst>
            <pc:docMk/>
            <pc:sldMk cId="3933188377" sldId="260"/>
            <ac:picMk id="3" creationId="{DDA399C8-5CE6-8A88-FE02-326A0D2BE959}"/>
          </ac:picMkLst>
        </pc:picChg>
        <pc:picChg chg="mod">
          <ac:chgData name="V Lawson" userId="e36605a4-19d8-4bb9-aa63-36f88582cad8" providerId="ADAL" clId="{A5E52948-3F5A-47C4-9D78-AFB053625E7F}" dt="2024-11-14T11:58:16.493" v="275" actId="1076"/>
          <ac:picMkLst>
            <pc:docMk/>
            <pc:sldMk cId="3933188377" sldId="260"/>
            <ac:picMk id="4" creationId="{81E93DAC-BE68-0B93-1668-B2B40F5BDD12}"/>
          </ac:picMkLst>
        </pc:picChg>
        <pc:picChg chg="add mod">
          <ac:chgData name="V Lawson" userId="e36605a4-19d8-4bb9-aa63-36f88582cad8" providerId="ADAL" clId="{A5E52948-3F5A-47C4-9D78-AFB053625E7F}" dt="2024-11-14T11:56:23.992" v="248" actId="1076"/>
          <ac:picMkLst>
            <pc:docMk/>
            <pc:sldMk cId="3933188377" sldId="260"/>
            <ac:picMk id="5" creationId="{7C0DB3FE-A621-8188-72A3-7DC33D8C7861}"/>
          </ac:picMkLst>
        </pc:picChg>
        <pc:picChg chg="add mod">
          <ac:chgData name="V Lawson" userId="e36605a4-19d8-4bb9-aa63-36f88582cad8" providerId="ADAL" clId="{A5E52948-3F5A-47C4-9D78-AFB053625E7F}" dt="2024-11-14T11:57:00.729" v="253" actId="1076"/>
          <ac:picMkLst>
            <pc:docMk/>
            <pc:sldMk cId="3933188377" sldId="260"/>
            <ac:picMk id="7" creationId="{2F1616ED-9CA9-58D7-CB5E-AC560037E89C}"/>
          </ac:picMkLst>
        </pc:picChg>
        <pc:picChg chg="add mod">
          <ac:chgData name="V Lawson" userId="e36605a4-19d8-4bb9-aa63-36f88582cad8" providerId="ADAL" clId="{A5E52948-3F5A-47C4-9D78-AFB053625E7F}" dt="2024-11-14T11:57:42.203" v="262" actId="1076"/>
          <ac:picMkLst>
            <pc:docMk/>
            <pc:sldMk cId="3933188377" sldId="260"/>
            <ac:picMk id="8" creationId="{7DE4F9B0-0405-BB3E-B2C3-A0D89CEE4118}"/>
          </ac:picMkLst>
        </pc:picChg>
        <pc:picChg chg="add mod">
          <ac:chgData name="V Lawson" userId="e36605a4-19d8-4bb9-aa63-36f88582cad8" providerId="ADAL" clId="{A5E52948-3F5A-47C4-9D78-AFB053625E7F}" dt="2024-11-14T11:56:19.952" v="247" actId="1076"/>
          <ac:picMkLst>
            <pc:docMk/>
            <pc:sldMk cId="3933188377" sldId="260"/>
            <ac:picMk id="9" creationId="{7B0A3942-1D79-884F-417B-7C7C207A58F4}"/>
          </ac:picMkLst>
        </pc:picChg>
        <pc:picChg chg="add mod">
          <ac:chgData name="V Lawson" userId="e36605a4-19d8-4bb9-aa63-36f88582cad8" providerId="ADAL" clId="{A5E52948-3F5A-47C4-9D78-AFB053625E7F}" dt="2024-11-14T11:57:47.270" v="264" actId="1076"/>
          <ac:picMkLst>
            <pc:docMk/>
            <pc:sldMk cId="3933188377" sldId="260"/>
            <ac:picMk id="10" creationId="{F18DDEC6-2E2B-834E-3C39-CC8E4FC8B4D0}"/>
          </ac:picMkLst>
        </pc:picChg>
        <pc:picChg chg="mod">
          <ac:chgData name="V Lawson" userId="e36605a4-19d8-4bb9-aa63-36f88582cad8" providerId="ADAL" clId="{A5E52948-3F5A-47C4-9D78-AFB053625E7F}" dt="2024-11-14T11:57:56.322" v="267" actId="1076"/>
          <ac:picMkLst>
            <pc:docMk/>
            <pc:sldMk cId="3933188377" sldId="260"/>
            <ac:picMk id="2050" creationId="{95045838-23BE-73C9-12FD-D8927984683E}"/>
          </ac:picMkLst>
        </pc:picChg>
        <pc:picChg chg="mod">
          <ac:chgData name="V Lawson" userId="e36605a4-19d8-4bb9-aa63-36f88582cad8" providerId="ADAL" clId="{A5E52948-3F5A-47C4-9D78-AFB053625E7F}" dt="2024-11-14T11:55:42.379" v="237" actId="1076"/>
          <ac:picMkLst>
            <pc:docMk/>
            <pc:sldMk cId="3933188377" sldId="260"/>
            <ac:picMk id="2052" creationId="{5479C3F4-8FC4-AB62-C38D-92294D69E144}"/>
          </ac:picMkLst>
        </pc:picChg>
        <pc:picChg chg="mod">
          <ac:chgData name="V Lawson" userId="e36605a4-19d8-4bb9-aa63-36f88582cad8" providerId="ADAL" clId="{A5E52948-3F5A-47C4-9D78-AFB053625E7F}" dt="2024-11-14T11:58:03.078" v="270" actId="14100"/>
          <ac:picMkLst>
            <pc:docMk/>
            <pc:sldMk cId="3933188377" sldId="260"/>
            <ac:picMk id="2054" creationId="{F9452747-6126-C51A-F30D-03E27C0C51B5}"/>
          </ac:picMkLst>
        </pc:picChg>
      </pc:sldChg>
      <pc:sldMasterChg chg="setBg modSldLayout">
        <pc:chgData name="V Lawson" userId="e36605a4-19d8-4bb9-aa63-36f88582cad8" providerId="ADAL" clId="{A5E52948-3F5A-47C4-9D78-AFB053625E7F}" dt="2024-11-14T11:35:09.595" v="0"/>
        <pc:sldMasterMkLst>
          <pc:docMk/>
          <pc:sldMasterMk cId="3992324938" sldId="2147483782"/>
        </pc:sldMasterMkLst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527662564" sldId="2147483783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2150993048" sldId="2147483784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542918857" sldId="2147483785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968912142" sldId="2147483786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4041905483" sldId="2147483787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3933591221" sldId="2147483788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2257993457" sldId="2147483789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135100814" sldId="2147483790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1178523629" sldId="2147483791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884182479" sldId="2147483792"/>
          </pc:sldLayoutMkLst>
        </pc:sldLayoutChg>
        <pc:sldLayoutChg chg="setBg">
          <pc:chgData name="V Lawson" userId="e36605a4-19d8-4bb9-aa63-36f88582cad8" providerId="ADAL" clId="{A5E52948-3F5A-47C4-9D78-AFB053625E7F}" dt="2024-11-14T11:35:09.595" v="0"/>
          <pc:sldLayoutMkLst>
            <pc:docMk/>
            <pc:sldMasterMk cId="3992324938" sldId="2147483782"/>
            <pc:sldLayoutMk cId="3199244265" sldId="2147483793"/>
          </pc:sldLayoutMkLst>
        </pc:sldLayoutChg>
      </pc:sldMasterChg>
    </pc:docChg>
  </pc:docChgLst>
  <pc:docChgLst>
    <pc:chgData name="L Beldham" userId="S::lbeldham@nottinghamacademy.org::7423f647-d816-4afc-8fbc-03de34d1b66d" providerId="AD" clId="Web-{537A7774-5737-5ADB-2F65-282DC26D3E1A}"/>
    <pc:docChg chg="modSld">
      <pc:chgData name="L Beldham" userId="S::lbeldham@nottinghamacademy.org::7423f647-d816-4afc-8fbc-03de34d1b66d" providerId="AD" clId="Web-{537A7774-5737-5ADB-2F65-282DC26D3E1A}" dt="2024-11-29T12:34:51.733" v="151" actId="1076"/>
      <pc:docMkLst>
        <pc:docMk/>
      </pc:docMkLst>
      <pc:sldChg chg="modSp">
        <pc:chgData name="L Beldham" userId="S::lbeldham@nottinghamacademy.org::7423f647-d816-4afc-8fbc-03de34d1b66d" providerId="AD" clId="Web-{537A7774-5737-5ADB-2F65-282DC26D3E1A}" dt="2024-11-29T12:34:51.733" v="151" actId="1076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537A7774-5737-5ADB-2F65-282DC26D3E1A}" dt="2024-11-29T12:33:55.231" v="150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537A7774-5737-5ADB-2F65-282DC26D3E1A}" dt="2024-11-29T12:34:51.733" v="151" actId="1076"/>
          <ac:picMkLst>
            <pc:docMk/>
            <pc:sldMk cId="1621808961" sldId="258"/>
            <ac:picMk id="3" creationId="{70B74BA7-EA73-10C9-3E10-C12A71733194}"/>
          </ac:picMkLst>
        </pc:picChg>
        <pc:picChg chg="mod">
          <ac:chgData name="L Beldham" userId="S::lbeldham@nottinghamacademy.org::7423f647-d816-4afc-8fbc-03de34d1b66d" providerId="AD" clId="Web-{537A7774-5737-5ADB-2F65-282DC26D3E1A}" dt="2024-11-29T12:33:28.121" v="131" actId="1076"/>
          <ac:picMkLst>
            <pc:docMk/>
            <pc:sldMk cId="1621808961" sldId="258"/>
            <ac:picMk id="7" creationId="{17BB75AA-8EEB-75F3-EBFF-D87460085400}"/>
          </ac:picMkLst>
        </pc:picChg>
        <pc:picChg chg="mod">
          <ac:chgData name="L Beldham" userId="S::lbeldham@nottinghamacademy.org::7423f647-d816-4afc-8fbc-03de34d1b66d" providerId="AD" clId="Web-{537A7774-5737-5ADB-2F65-282DC26D3E1A}" dt="2024-11-29T12:33:31.403" v="132" actId="1076"/>
          <ac:picMkLst>
            <pc:docMk/>
            <pc:sldMk cId="1621808961" sldId="258"/>
            <ac:picMk id="13" creationId="{23E0B350-9C92-BA3E-3E15-39D2AE8AF21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ECB87-5FF7-A947-0F92-F289919E81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9DFC94-547A-5818-B78A-2C31A807F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D7DF5-AC82-65F3-240E-0BBCF3D44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C4291-0187-94BE-1676-17DB71AAF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936D6-0CCD-CD4A-0BDA-B915C9837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6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C7540-021E-D931-6F3D-A848F95EF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C16A9-FDFA-237E-566C-42FAC2A65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2D9C4-FEAD-0FAB-D881-DBA266A0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EFA6F-9AF8-8245-C2FD-F8233816D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C3782-8B25-BAC1-D4AC-C9953752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993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41804-C12A-2E4F-3080-42E73BD93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0B3E41-8B39-DCF5-980A-1B5A49071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1ED2C-9FB0-FAA5-C438-AF4D2D0D2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F8729-7DC0-ECB0-BE0F-CAA1BB0E9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416C3-64FD-B69D-7D34-03D09AF94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918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46516-7508-AE86-87E9-E566B737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AA5C1-9F3B-3347-373A-790A5CA2C3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16CAE-9B6A-3F5E-55A2-9B5282E42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C06E45-084C-D2CD-E5F9-DFD06C60E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5705C-CDFE-6D90-AFEA-1D080A83D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AF88A6-5334-ACEC-AE44-98D0878FB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91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27D44-4096-2963-5C49-0C4622C9B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9565A-D4D1-3E19-0D2E-1BD600549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4495C7-C92A-A3F9-E326-14B12E248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242194-3ADB-5F01-337F-877F7CFCC2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02FC4F-1C02-F602-E761-D16B4E656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3F8E9F-05A2-67C7-CDDB-2B1D98763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C06BC1-08F9-23E5-C5AF-94A36BAA8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D4E330-0F3E-4A45-BD7B-58286235A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905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16D81-C243-4DF9-A3A2-3811DB155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86E216-1C52-7871-086C-0A7040608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78E5DA-AE14-C823-D397-FE61DE461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4BA864-67A7-34AA-F304-EAF416A7C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591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C898CC-6436-7931-7D23-E2A113212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0AA647-D77A-4E31-6D33-C02B1F5D1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C49B66-CC4A-9991-CB74-299CC2B62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993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37D46-8DDD-62C6-E25A-4A5F07189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11B16-CA33-DB74-BC29-328F87E80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76B324-2662-A2E4-6E1E-1B3A085A0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24AF6E-539F-63E9-279C-BD498017D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E956CA-BA29-47E3-4CE7-32E12E6CA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83597-5371-D94B-77A1-DFC470212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0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4B0B8-535A-2E75-D4AD-19D2EFDA5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F4AAB6-0163-A383-5C20-784457C6F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31B5FF-7BB9-943B-983E-670198D046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D8730C-F23A-A1D0-0922-75F77353A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CF7B0-B353-B104-9EB8-085D47174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CD1B6C-6F3E-88B0-F1E6-FD129C7A8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52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0D855-62C7-F267-1440-78C5B3D22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9D906D-FF72-9C52-9B0E-452D46D57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476E3-0759-A088-3C88-0B7D1E15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E170FE-CD6A-CE92-550E-26D3F925A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3317D-2898-66FD-453D-30971F2A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182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E116BA-1095-7FBC-5B1C-90BBD68F0A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EDAFE0-EFC9-2665-4772-241CDA7DE9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E7F6B-D802-D99B-A6E4-666E7B4E7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02B213-5294-556C-4895-1CF3580FD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E7B73-F0AE-8837-A43E-1B7572497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24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CF21AB-B28E-2453-36F8-AD6BB8BB8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1FC179-EAA0-284A-ACB1-4380AEFD5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02984-627C-6AF8-781A-86C8B16231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7DA77-25DC-D417-B7BA-3E088A9F97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30C38-A86C-62B3-FE81-2F4C54741B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32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9.jpe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2.jpeg"/><Relationship Id="rId7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15.png"/><Relationship Id="rId4" Type="http://schemas.openxmlformats.org/officeDocument/2006/relationships/image" Target="../media/image23.jpe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3 Geography 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97142" y="0"/>
            <a:ext cx="4717771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192519"/>
              </p:ext>
            </p:extLst>
          </p:nvPr>
        </p:nvGraphicFramePr>
        <p:xfrm>
          <a:off x="123661" y="705919"/>
          <a:ext cx="3533939" cy="4026827"/>
        </p:xfrm>
        <a:graphic>
          <a:graphicData uri="http://schemas.openxmlformats.org/drawingml/2006/table">
            <a:tbl>
              <a:tblPr firstRow="1" firstCol="1" bandRow="1"/>
              <a:tblGrid>
                <a:gridCol w="353393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93083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Continents: 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continuous mass of land </a:t>
                      </a:r>
                      <a:endParaRPr lang="en-US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Ocean: 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continuous body of water</a:t>
                      </a:r>
                      <a:endParaRPr lang="en-US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Country: 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</a:t>
                      </a: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area of land controlled by its own government </a:t>
                      </a:r>
                      <a:endParaRPr lang="en-US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County-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division of a country, includes towns and cities (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eg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Nottinghamshire, Derbyshire, Staffordshire, etc).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City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settlement which is larger than a town. In UK, most cities have a cathedral.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Town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built up area which is smaller than a city but larger than a village.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Village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small settlement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Topographical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physical features of an area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431659"/>
              </p:ext>
            </p:extLst>
          </p:nvPr>
        </p:nvGraphicFramePr>
        <p:xfrm>
          <a:off x="3803834" y="907027"/>
          <a:ext cx="7511866" cy="4022154"/>
        </p:xfrm>
        <a:graphic>
          <a:graphicData uri="http://schemas.openxmlformats.org/drawingml/2006/table">
            <a:tbl>
              <a:tblPr firstRow="1" firstCol="1" bandRow="1"/>
              <a:tblGrid>
                <a:gridCol w="7511866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1962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77018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four countries which make up the United Kingdom-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England, Scotland, Wales and Ireland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capital cities of the UK are London, Cardiff, Edinburgh and Belfast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There are 7 continents- Africa, Antarctica, Asia, Australia/Oceania,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Europe, North America, and South America</a:t>
                      </a:r>
                      <a:endParaRPr lang="en-US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There are 5  oceans-  Atlantic Ocean, Pacific Ocean Indian Ocean ,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Southern Ocean Arctic Ocean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 44 countries in Europe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48 counties in England.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Topography refers to the physical features of an area.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UK has many different topographical areas (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eg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coast, mountains, hills, cities, etc).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810073"/>
              </p:ext>
            </p:extLst>
          </p:nvPr>
        </p:nvGraphicFramePr>
        <p:xfrm>
          <a:off x="4410911" y="116998"/>
          <a:ext cx="7615715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9080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622027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274608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Land, masses and sea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1026" name="Picture 2" descr="Counties – County Pages">
            <a:extLst>
              <a:ext uri="{FF2B5EF4-FFF2-40B4-BE49-F238E27FC236}">
                <a16:creationId xmlns:a16="http://schemas.microsoft.com/office/drawing/2014/main" id="{9DC86B95-64C9-5DCB-D9BB-1C4562EDA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562" y="4990317"/>
            <a:ext cx="1342337" cy="166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K COUNTRIES - Great Britain, England, Scotland, Wales, Northern Ireland, United  Kingdom... | Map of great britain, British isles map, British isles">
            <a:extLst>
              <a:ext uri="{FF2B5EF4-FFF2-40B4-BE49-F238E27FC236}">
                <a16:creationId xmlns:a16="http://schemas.microsoft.com/office/drawing/2014/main" id="{1EFBB867-F043-6A3C-64A8-B8DF24AEB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048" y="1248368"/>
            <a:ext cx="2446252" cy="288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map of the world with different colored continents&#10;&#10;Description automatically generated">
            <a:extLst>
              <a:ext uri="{FF2B5EF4-FFF2-40B4-BE49-F238E27FC236}">
                <a16:creationId xmlns:a16="http://schemas.microsoft.com/office/drawing/2014/main" id="{61216AD7-91F4-911D-56D1-CACCC979EB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4469" y="5038256"/>
            <a:ext cx="2893273" cy="1680044"/>
          </a:xfrm>
          <a:prstGeom prst="rect">
            <a:avLst/>
          </a:prstGeom>
        </p:spPr>
      </p:pic>
      <p:pic>
        <p:nvPicPr>
          <p:cNvPr id="4" name="Picture 4" descr="A map of europe with different colored countries/regions&#10;&#10;Description automatically generated">
            <a:extLst>
              <a:ext uri="{FF2B5EF4-FFF2-40B4-BE49-F238E27FC236}">
                <a16:creationId xmlns:a16="http://schemas.microsoft.com/office/drawing/2014/main" id="{E145047A-92E7-49D0-D6E7-FB5424D695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00" y="4855524"/>
            <a:ext cx="3467100" cy="1850076"/>
          </a:xfrm>
          <a:prstGeom prst="rect">
            <a:avLst/>
          </a:prstGeom>
        </p:spPr>
      </p:pic>
      <p:pic>
        <p:nvPicPr>
          <p:cNvPr id="5" name="Picture 6" descr="A map of the world with different continents&#10;&#10;Description automatically generated">
            <a:extLst>
              <a:ext uri="{FF2B5EF4-FFF2-40B4-BE49-F238E27FC236}">
                <a16:creationId xmlns:a16="http://schemas.microsoft.com/office/drawing/2014/main" id="{48DFF076-B417-8A91-DC92-B7EB685CBE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1739" y="4972553"/>
            <a:ext cx="2225261" cy="17769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5D2FBE-32DD-1ED6-422B-0ED4A18C16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3005" y="1231891"/>
            <a:ext cx="1063889" cy="4572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2C40D2-0738-3D7D-D7A0-AF50A93AB8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3262" y="3878226"/>
            <a:ext cx="1257475" cy="523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A64701-F26A-F91C-DD5E-22F92A620C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7062" y="1223926"/>
            <a:ext cx="1257475" cy="523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7E9DFF7-D163-09C8-0A86-3C686761CE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65683" y="3876642"/>
            <a:ext cx="1133633" cy="47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0" y="0"/>
            <a:ext cx="4548533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325031"/>
              </p:ext>
            </p:extLst>
          </p:nvPr>
        </p:nvGraphicFramePr>
        <p:xfrm>
          <a:off x="202631" y="669437"/>
          <a:ext cx="3264469" cy="4198239"/>
        </p:xfrm>
        <a:graphic>
          <a:graphicData uri="http://schemas.openxmlformats.org/drawingml/2006/table">
            <a:tbl>
              <a:tblPr firstRow="1" firstCol="1" bandRow="1"/>
              <a:tblGrid>
                <a:gridCol w="326446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3643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263430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Renewable energy-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energy provided from a natural sources that is replenished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Volcano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</a:t>
                      </a: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is an opening in the earth's crust through which lava, volcanic ash, and gases escape.</a:t>
                      </a:r>
                      <a:endParaRPr lang="en-GB" sz="1200" b="0" i="0" u="none" strike="noStrike" kern="1200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Mountain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landform that rises high above its surroundings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Active volcano- </a:t>
                      </a: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 volcano that has erupted recently or is likely to erupt again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Dormant volcano- </a:t>
                      </a: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have not erupted for a long time but may erupt in the future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Extinct volcano- </a:t>
                      </a: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volcanoes that are not expected to erupt again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Lava-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hot molten rock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Eruption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gas or lava is released from a volcano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343601"/>
              </p:ext>
            </p:extLst>
          </p:nvPr>
        </p:nvGraphicFramePr>
        <p:xfrm>
          <a:off x="3672289" y="723472"/>
          <a:ext cx="8291111" cy="5608638"/>
        </p:xfrm>
        <a:graphic>
          <a:graphicData uri="http://schemas.openxmlformats.org/drawingml/2006/table">
            <a:tbl>
              <a:tblPr firstRow="1" firstCol="1" bandRow="1"/>
              <a:tblGrid>
                <a:gridCol w="8291111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16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400366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Calibri Light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en-GB" sz="1200" dirty="0">
                          <a:effectLst/>
                          <a:latin typeface="Calibri Light"/>
                          <a:ea typeface="Calibri"/>
                          <a:cs typeface="Times New Roman"/>
                        </a:rPr>
                        <a:t>olcanoes are physical features.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dirty="0">
                          <a:effectLst/>
                          <a:latin typeface="Calibri Light"/>
                          <a:ea typeface="+mn-ea"/>
                          <a:cs typeface="Times New Roman"/>
                        </a:rPr>
                        <a:t>Some natural resources are found everywhere- such as sunlight and wind.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dirty="0">
                          <a:effectLst/>
                          <a:latin typeface="Calibri Light"/>
                          <a:ea typeface="+mn-ea"/>
                          <a:cs typeface="Times New Roman"/>
                        </a:rPr>
                        <a:t>Other natural resources are unevenly distributed- such as oil, coal and natural gases.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dirty="0">
                          <a:effectLst/>
                          <a:latin typeface="Calibri Light"/>
                          <a:ea typeface="+mn-ea"/>
                          <a:cs typeface="Times New Roman"/>
                        </a:rPr>
                        <a:t>Natural resources can provide energy for us to use and are renewable, for example,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r>
                        <a:rPr lang="en-GB" sz="1200" dirty="0">
                          <a:effectLst/>
                          <a:latin typeface="Calibri Light"/>
                          <a:ea typeface="+mn-ea"/>
                          <a:cs typeface="Times New Roman"/>
                        </a:rPr>
                        <a:t>the sun and wind.</a:t>
                      </a:r>
                      <a:endParaRPr lang="en-GB" dirty="0"/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dirty="0">
                          <a:effectLst/>
                          <a:latin typeface="Calibri Light"/>
                          <a:ea typeface="+mn-ea"/>
                          <a:cs typeface="Times New Roman"/>
                        </a:rPr>
                        <a:t>Sources of energy also include coal and oil- these are not renewable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There are three main types of volcano (active, dormant and extinct).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An active volcano is </a:t>
                      </a: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a volcano that has erupted recently or is likely to erupt again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Dormant volcanoes have not erupted for a long time but may erupt in the future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Extinct volcanoes are - volcanoes that are not expected to erupt again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Settlements can be built near volcanoes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The ‘Ring of Fire’ is where over 75% of Earth’s volcanoes are.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endParaRPr lang="en-GB" sz="12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 Ligh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endParaRPr lang="en-GB" sz="12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 Light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noProof="0" dirty="0">
                          <a:solidFill>
                            <a:srgbClr val="111111"/>
                          </a:solidFill>
                          <a:effectLst/>
                          <a:latin typeface="Calibri Light"/>
                        </a:rPr>
                        <a:t>The Ring of Fire is a chain of volcanoes which surrounds the Pacific Ocean- the volcanoes</a:t>
                      </a:r>
                      <a:endParaRPr lang="en-GB" sz="12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 Ligh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200" baseline="0" noProof="0" dirty="0">
                          <a:solidFill>
                            <a:srgbClr val="111111"/>
                          </a:solidFill>
                          <a:effectLst/>
                          <a:latin typeface="Calibri Light"/>
                        </a:rPr>
                        <a:t> frequently erupt in fiery explosions. Many earthquakes occur in the region as well. The chain </a:t>
                      </a:r>
                      <a:endParaRPr lang="en-GB" sz="12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 Ligh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i="0" u="none" strike="noStrike" kern="1200" baseline="0" noProof="0" dirty="0">
                          <a:solidFill>
                            <a:srgbClr val="111111"/>
                          </a:solidFill>
                          <a:effectLst/>
                          <a:latin typeface="Calibri Light"/>
                        </a:rPr>
                        <a:t>passes along the west coast of North and South America.</a:t>
                      </a:r>
                      <a:endParaRPr lang="en-GB" sz="12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 Light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15 countries are in the ‘Ring of Fire’</a:t>
                      </a:r>
                      <a:endParaRPr lang="en-GB" sz="1200">
                        <a:latin typeface="Calibri Light"/>
                      </a:endParaRP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 Light"/>
                          <a:ea typeface="+mn-ea"/>
                          <a:cs typeface="+mn-cs"/>
                        </a:rPr>
                        <a:t>Mount Etna is located in Sicily.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302285"/>
              </p:ext>
            </p:extLst>
          </p:nvPr>
        </p:nvGraphicFramePr>
        <p:xfrm>
          <a:off x="4596831" y="91345"/>
          <a:ext cx="7480869" cy="429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8641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33392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58303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429355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Extreme Earth- Volcanos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diagram of a volcano&#10;&#10;Description automatically generated">
            <a:extLst>
              <a:ext uri="{FF2B5EF4-FFF2-40B4-BE49-F238E27FC236}">
                <a16:creationId xmlns:a16="http://schemas.microsoft.com/office/drawing/2014/main" id="{70B74BA7-EA73-10C9-3E10-C12A717331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492" y="4939957"/>
            <a:ext cx="2264165" cy="2003202"/>
          </a:xfrm>
          <a:prstGeom prst="rect">
            <a:avLst/>
          </a:prstGeom>
        </p:spPr>
      </p:pic>
      <p:pic>
        <p:nvPicPr>
          <p:cNvPr id="4" name="Picture 4" descr="A lava flowing into a mountain&#10;&#10;Description automatically generated">
            <a:extLst>
              <a:ext uri="{FF2B5EF4-FFF2-40B4-BE49-F238E27FC236}">
                <a16:creationId xmlns:a16="http://schemas.microsoft.com/office/drawing/2014/main" id="{43C209AB-8B35-E1F1-7117-56DCBA913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261" y="4938146"/>
            <a:ext cx="3311939" cy="1865117"/>
          </a:xfrm>
          <a:prstGeom prst="rect">
            <a:avLst/>
          </a:prstGeom>
        </p:spPr>
      </p:pic>
      <p:pic>
        <p:nvPicPr>
          <p:cNvPr id="5" name="Picture 6" descr="A volcano erupting with smoke&#10;&#10;Description automatically generated">
            <a:extLst>
              <a:ext uri="{FF2B5EF4-FFF2-40B4-BE49-F238E27FC236}">
                <a16:creationId xmlns:a16="http://schemas.microsoft.com/office/drawing/2014/main" id="{9CE0D37D-AF8B-BD87-9425-FF8C28836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1474" y="521390"/>
            <a:ext cx="2092853" cy="29203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BB75AA-8EEB-75F3-EBFF-D874600854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7941" y="4295989"/>
            <a:ext cx="1212270" cy="5234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EABAE1-F2AD-D76F-CD9B-B72707FCC4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0083" y="1082642"/>
            <a:ext cx="1262015" cy="5302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71DA43-7E02-3080-7299-BDAD11275E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1341" y="1030247"/>
            <a:ext cx="1200318" cy="5811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3E0B350-9C92-BA3E-3E15-39D2AE8AF2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2416" y="4327097"/>
            <a:ext cx="1114581" cy="476316"/>
          </a:xfrm>
          <a:prstGeom prst="rect">
            <a:avLst/>
          </a:prstGeom>
        </p:spPr>
      </p:pic>
      <p:pic>
        <p:nvPicPr>
          <p:cNvPr id="9" name="Picture 8" descr="Earthquakes">
            <a:extLst>
              <a:ext uri="{FF2B5EF4-FFF2-40B4-BE49-F238E27FC236}">
                <a16:creationId xmlns:a16="http://schemas.microsoft.com/office/drawing/2014/main" id="{E983008F-9376-FF1F-E74A-2DC20193E3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12218" y="3416301"/>
            <a:ext cx="2062018" cy="152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65101" y="113506"/>
            <a:ext cx="4874867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183850"/>
              </p:ext>
            </p:extLst>
          </p:nvPr>
        </p:nvGraphicFramePr>
        <p:xfrm>
          <a:off x="139131" y="809137"/>
          <a:ext cx="3314486" cy="4943963"/>
        </p:xfrm>
        <a:graphic>
          <a:graphicData uri="http://schemas.openxmlformats.org/drawingml/2006/table">
            <a:tbl>
              <a:tblPr firstRow="1" firstCol="1" bandRow="1"/>
              <a:tblGrid>
                <a:gridCol w="3314486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361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707787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River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large flow of water that eventually meets the sea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Stream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flow of water which is smaller than a river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Water source-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where water comes from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Channel-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where a river or stream runs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Tributary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small river or stream which meets a larger river/stream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Meander-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bend or curve in a river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Estuary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where a river joins the sea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Water cycle-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how water moves around the Earth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Urban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developed areas with human structures 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e.g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cities and towns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Rural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less human structures 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e.g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countryside 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86799"/>
              </p:ext>
            </p:extLst>
          </p:nvPr>
        </p:nvGraphicFramePr>
        <p:xfrm>
          <a:off x="3589130" y="804517"/>
          <a:ext cx="8247270" cy="5865785"/>
        </p:xfrm>
        <a:graphic>
          <a:graphicData uri="http://schemas.openxmlformats.org/drawingml/2006/table">
            <a:tbl>
              <a:tblPr firstRow="1" firstCol="1" bandRow="1"/>
              <a:tblGrid>
                <a:gridCol w="824727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90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57571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river is a large flow of water.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water cycle is how water moves around the Earth.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Evaporation is when the heat from the sun warms the water, </a:t>
                      </a:r>
                    </a:p>
                    <a:p>
                      <a:pPr marL="0" lvl="0" indent="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so it turns into a vapour (gas) and rises because it is lighter.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one stream meets another, it forms a smaller stream </a:t>
                      </a:r>
                    </a:p>
                    <a:p>
                      <a:pPr marL="0" lvl="0" indent="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called a tributary. Many tributaries form a river.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majority of rivers flow to make an ocean, sea or large lake.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end of a river is called the mouth. </a:t>
                      </a:r>
                      <a:endParaRPr lang="en-GB" sz="1600" b="0" i="0" u="none" strike="noStrike" kern="1200" baseline="0" noProof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buNone/>
                      </a:pPr>
                      <a:endParaRPr lang="en-GB" sz="16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buNone/>
                      </a:pPr>
                      <a:endParaRPr lang="en-GB" sz="16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Rivers provide water supply and transportation routes in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urban locations </a:t>
                      </a:r>
                      <a:endParaRPr lang="en-GB"/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rural areas, rivers support agriculture and manufacturing </a:t>
                      </a:r>
                    </a:p>
                    <a:p>
                      <a:pPr marL="0" lvl="0" indent="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lvl="0" indent="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lvl="0" indent="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River Trent is located in Nottingham.</a:t>
                      </a:r>
                    </a:p>
                    <a:p>
                      <a:pPr marL="342900" lvl="0" indent="-342900" algn="l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Rivers begin at their source. In higher ground such as mountains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 where melted snow and rainwater collects and forms tiny streams. </a:t>
                      </a:r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303790"/>
              </p:ext>
            </p:extLst>
          </p:nvPr>
        </p:nvGraphicFramePr>
        <p:xfrm>
          <a:off x="4516990" y="116244"/>
          <a:ext cx="7548011" cy="511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3797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372823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71391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511634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Raging Rivers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7542B15-B6D5-EEB0-E09C-846A1EEDE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7426" y="4164125"/>
            <a:ext cx="2679934" cy="26483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9F9249-944A-8168-EF53-5E5EA2DA5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6496" y="771071"/>
            <a:ext cx="3035504" cy="2347686"/>
          </a:xfrm>
          <a:prstGeom prst="rect">
            <a:avLst/>
          </a:prstGeom>
        </p:spPr>
      </p:pic>
      <p:pic>
        <p:nvPicPr>
          <p:cNvPr id="1026" name="Picture 2" descr="River definition and meaning | Collins English Dictionary">
            <a:extLst>
              <a:ext uri="{FF2B5EF4-FFF2-40B4-BE49-F238E27FC236}">
                <a16:creationId xmlns:a16="http://schemas.microsoft.com/office/drawing/2014/main" id="{4BF6BBC5-14AF-5B31-25A0-675B408B3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41" y="5618891"/>
            <a:ext cx="2805160" cy="118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A293CA-30D3-E9BA-9105-03BDD05A6A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5082" y="5074628"/>
            <a:ext cx="1352638" cy="5635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F10D46-93C1-13D7-BDBA-0922E9080B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1566" y="1111163"/>
            <a:ext cx="1262015" cy="5302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218E9F-CF7A-E735-0BB1-BD28D90395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8050" y="1100737"/>
            <a:ext cx="1200318" cy="581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ECDE72-70C4-6FF1-BE82-AA55ABAE2F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1564" y="5078300"/>
            <a:ext cx="1208746" cy="516557"/>
          </a:xfrm>
          <a:prstGeom prst="rect">
            <a:avLst/>
          </a:prstGeom>
        </p:spPr>
      </p:pic>
      <p:pic>
        <p:nvPicPr>
          <p:cNvPr id="10" name="Picture 9" descr="A purple circle with black text&#10;&#10;Description automatically generated">
            <a:extLst>
              <a:ext uri="{FF2B5EF4-FFF2-40B4-BE49-F238E27FC236}">
                <a16:creationId xmlns:a16="http://schemas.microsoft.com/office/drawing/2014/main" id="{F1809844-E4EE-4D09-CC34-6B4E7B44C2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7322" y="3714248"/>
            <a:ext cx="1237751" cy="49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73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63286" y="0"/>
            <a:ext cx="482951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643699"/>
              </p:ext>
            </p:extLst>
          </p:nvPr>
        </p:nvGraphicFramePr>
        <p:xfrm>
          <a:off x="199521" y="725587"/>
          <a:ext cx="3883035" cy="4026827"/>
        </p:xfrm>
        <a:graphic>
          <a:graphicData uri="http://schemas.openxmlformats.org/drawingml/2006/table">
            <a:tbl>
              <a:tblPr firstRow="1" firstCol="1" bandRow="1"/>
              <a:tblGrid>
                <a:gridCol w="3883035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93083"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River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a large flow of water that eventually meets the sea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Meander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a bend or curve in a river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Source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where water comes from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Mouth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where a river flows into a large lake or the ocean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Sediment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matter that settles at the bottom of a river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Fieldwork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– investigating and collecting data from the environment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Floodplains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– flat area next to a river which floods when the water level rises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948482"/>
              </p:ext>
            </p:extLst>
          </p:nvPr>
        </p:nvGraphicFramePr>
        <p:xfrm>
          <a:off x="4200836" y="763307"/>
          <a:ext cx="7180178" cy="3955733"/>
        </p:xfrm>
        <a:graphic>
          <a:graphicData uri="http://schemas.openxmlformats.org/drawingml/2006/table">
            <a:tbl>
              <a:tblPr firstRow="1" firstCol="1" bandRow="1"/>
              <a:tblGrid>
                <a:gridCol w="7180178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030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4636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 Trent is in Nottingham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 Trent is the third longest river in England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 Trent is 298km long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noProof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noProof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kern="1200" baseline="0" noProof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 Trent </a:t>
                      </a:r>
                      <a:r>
                        <a:rPr lang="en-GB" sz="1600" b="0" i="0" u="none" strike="noStrike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starts in Staffordshire. It flows through the centre of England until it joins the River Ouse to form the River Humber, which empties into the North Sea.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Celtic times, the River Trent flooded frequently. </a:t>
                      </a:r>
                    </a:p>
                    <a:p>
                      <a:pPr marL="342900" lvl="0" indent="-342900" algn="l" defTabSz="457200" rtl="0" eaLnBrk="1" latinLnBrk="0" hangingPunct="1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kern="1200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River Trent flows through Nottingham city, but also flows through more rural areas.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065074"/>
              </p:ext>
            </p:extLst>
          </p:nvPr>
        </p:nvGraphicFramePr>
        <p:xfrm>
          <a:off x="4567833" y="155441"/>
          <a:ext cx="7254053" cy="399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44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473610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399730">
                <a:tc>
                  <a:txBody>
                    <a:bodyPr/>
                    <a:lstStyle/>
                    <a:p>
                      <a:r>
                        <a:rPr lang="en-US" dirty="0"/>
                        <a:t>Year group: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Fieldwork with links to the River Trent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50" name="Picture 2" descr="River Trent - Wikipedia">
            <a:extLst>
              <a:ext uri="{FF2B5EF4-FFF2-40B4-BE49-F238E27FC236}">
                <a16:creationId xmlns:a16="http://schemas.microsoft.com/office/drawing/2014/main" id="{95045838-23BE-73C9-12FD-D89279846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548" y="766493"/>
            <a:ext cx="3125617" cy="192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iver Trent • Nottingham Old Postcards • Key to the City™">
            <a:extLst>
              <a:ext uri="{FF2B5EF4-FFF2-40B4-BE49-F238E27FC236}">
                <a16:creationId xmlns:a16="http://schemas.microsoft.com/office/drawing/2014/main" id="{5479C3F4-8FC4-AB62-C38D-92294D69E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1477" y="-1901697"/>
            <a:ext cx="2086203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pping and Fieldwork Poster (teacher made) - Twinkl">
            <a:extLst>
              <a:ext uri="{FF2B5EF4-FFF2-40B4-BE49-F238E27FC236}">
                <a16:creationId xmlns:a16="http://schemas.microsoft.com/office/drawing/2014/main" id="{F9452747-6126-C51A-F30D-03E27C0C51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1" r="14783"/>
          <a:stretch/>
        </p:blipFill>
        <p:spPr bwMode="auto">
          <a:xfrm>
            <a:off x="4306164" y="4782370"/>
            <a:ext cx="3727494" cy="207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river running through a valley&#10;&#10;Description automatically generated">
            <a:extLst>
              <a:ext uri="{FF2B5EF4-FFF2-40B4-BE49-F238E27FC236}">
                <a16:creationId xmlns:a16="http://schemas.microsoft.com/office/drawing/2014/main" id="{DDA399C8-5CE6-8A88-FE02-326A0D2BE9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223" y="4810314"/>
            <a:ext cx="3842263" cy="1884399"/>
          </a:xfrm>
          <a:prstGeom prst="rect">
            <a:avLst/>
          </a:prstGeom>
        </p:spPr>
      </p:pic>
      <p:pic>
        <p:nvPicPr>
          <p:cNvPr id="4" name="Picture 4" descr="A boat on the water&#10;&#10;Description automatically generated">
            <a:extLst>
              <a:ext uri="{FF2B5EF4-FFF2-40B4-BE49-F238E27FC236}">
                <a16:creationId xmlns:a16="http://schemas.microsoft.com/office/drawing/2014/main" id="{81E93DAC-BE68-0B93-1668-B2B40F5BDD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5250" y="4840236"/>
            <a:ext cx="3809921" cy="18341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0DB3FE-A621-8188-72A3-7DC33D8C78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3917" y="1101915"/>
            <a:ext cx="1352638" cy="5635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1616ED-9CA9-58D7-CB5E-AC560037E8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0181" y="1127490"/>
            <a:ext cx="1262015" cy="5302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E4F9B0-0405-BB3E-B2C3-A0D89CEE41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09593" y="2488665"/>
            <a:ext cx="1200318" cy="581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0A3942-1D79-884F-417B-7C7C207A58F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42969" y="1057746"/>
            <a:ext cx="1208746" cy="5165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8DDEC6-2E2B-834E-3C39-CC8E4FC8B4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4045" y="2576929"/>
            <a:ext cx="1352638" cy="56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8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fbdaa650-8cd8-42f6-940f-8c4192b28714"/>
    <ds:schemaRef ds:uri="8b73fee4-4ac8-4f88-ad2e-4ab6413e1b1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18006EA-6E9F-47BC-B2B7-96BC17B83E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929</Words>
  <Application>Microsoft Office PowerPoint</Application>
  <PresentationFormat>Widescreen</PresentationFormat>
  <Paragraphs>124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V Lawson</cp:lastModifiedBy>
  <cp:revision>839</cp:revision>
  <dcterms:created xsi:type="dcterms:W3CDTF">2023-03-17T10:15:59Z</dcterms:created>
  <dcterms:modified xsi:type="dcterms:W3CDTF">2024-11-29T12:35:02Z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