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sldIdLst>
    <p:sldId id="256"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F0FF"/>
    <a:srgbClr val="A3E7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D5341B-47FC-3ADD-A3B2-B0442B7A6968}" v="1" dt="2024-12-19T09:25:49.263"/>
    <p1510:client id="{579EC4D0-6C2E-F41D-E0A0-0363A62D6427}" v="14" dt="2024-12-19T08:21:59.047"/>
    <p1510:client id="{BE4C84C0-AB52-E1FF-B7AB-1FC48F31BFDF}" v="12" dt="2024-12-20T15:18:18.4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Beldham" userId="S::lbeldham@nottinghamacademy.org::7423f647-d816-4afc-8fbc-03de34d1b66d" providerId="AD" clId="Web-{A4D0DF1B-87F7-DE14-8B29-7DF21DE70427}"/>
    <pc:docChg chg="modSld">
      <pc:chgData name="L Beldham" userId="S::lbeldham@nottinghamacademy.org::7423f647-d816-4afc-8fbc-03de34d1b66d" providerId="AD" clId="Web-{A4D0DF1B-87F7-DE14-8B29-7DF21DE70427}" dt="2023-12-14T20:34:13.734" v="189" actId="1076"/>
      <pc:docMkLst>
        <pc:docMk/>
      </pc:docMkLst>
      <pc:sldChg chg="addSp delSp modSp">
        <pc:chgData name="L Beldham" userId="S::lbeldham@nottinghamacademy.org::7423f647-d816-4afc-8fbc-03de34d1b66d" providerId="AD" clId="Web-{A4D0DF1B-87F7-DE14-8B29-7DF21DE70427}" dt="2023-12-14T20:30:37.212" v="68"/>
        <pc:sldMkLst>
          <pc:docMk/>
          <pc:sldMk cId="738368178" sldId="261"/>
        </pc:sldMkLst>
      </pc:sldChg>
      <pc:sldChg chg="addSp modSp">
        <pc:chgData name="L Beldham" userId="S::lbeldham@nottinghamacademy.org::7423f647-d816-4afc-8fbc-03de34d1b66d" providerId="AD" clId="Web-{A4D0DF1B-87F7-DE14-8B29-7DF21DE70427}" dt="2023-12-14T20:32:27.793" v="144"/>
        <pc:sldMkLst>
          <pc:docMk/>
          <pc:sldMk cId="2511628876" sldId="262"/>
        </pc:sldMkLst>
      </pc:sldChg>
      <pc:sldChg chg="addSp modSp">
        <pc:chgData name="L Beldham" userId="S::lbeldham@nottinghamacademy.org::7423f647-d816-4afc-8fbc-03de34d1b66d" providerId="AD" clId="Web-{A4D0DF1B-87F7-DE14-8B29-7DF21DE70427}" dt="2023-12-14T20:34:13.734" v="189" actId="1076"/>
        <pc:sldMkLst>
          <pc:docMk/>
          <pc:sldMk cId="1514457927" sldId="263"/>
        </pc:sldMkLst>
      </pc:sldChg>
    </pc:docChg>
  </pc:docChgLst>
  <pc:docChgLst>
    <pc:chgData name="L Beldham" userId="S::lbeldham@nottinghamacademy.org::7423f647-d816-4afc-8fbc-03de34d1b66d" providerId="AD" clId="Web-{15AFC870-F935-26E6-756C-5D1B47C2ADA5}"/>
    <pc:docChg chg="modSld">
      <pc:chgData name="L Beldham" userId="S::lbeldham@nottinghamacademy.org::7423f647-d816-4afc-8fbc-03de34d1b66d" providerId="AD" clId="Web-{15AFC870-F935-26E6-756C-5D1B47C2ADA5}" dt="2023-12-14T21:45:13.635" v="146" actId="1076"/>
      <pc:docMkLst>
        <pc:docMk/>
      </pc:docMkLst>
      <pc:sldChg chg="modSp">
        <pc:chgData name="L Beldham" userId="S::lbeldham@nottinghamacademy.org::7423f647-d816-4afc-8fbc-03de34d1b66d" providerId="AD" clId="Web-{15AFC870-F935-26E6-756C-5D1B47C2ADA5}" dt="2023-12-14T21:43:42.351" v="62"/>
        <pc:sldMkLst>
          <pc:docMk/>
          <pc:sldMk cId="738368178" sldId="261"/>
        </pc:sldMkLst>
      </pc:sldChg>
      <pc:sldChg chg="modSp">
        <pc:chgData name="L Beldham" userId="S::lbeldham@nottinghamacademy.org::7423f647-d816-4afc-8fbc-03de34d1b66d" providerId="AD" clId="Web-{15AFC870-F935-26E6-756C-5D1B47C2ADA5}" dt="2023-12-14T21:44:34.134" v="132" actId="14100"/>
        <pc:sldMkLst>
          <pc:docMk/>
          <pc:sldMk cId="2511628876" sldId="262"/>
        </pc:sldMkLst>
      </pc:sldChg>
      <pc:sldChg chg="modSp">
        <pc:chgData name="L Beldham" userId="S::lbeldham@nottinghamacademy.org::7423f647-d816-4afc-8fbc-03de34d1b66d" providerId="AD" clId="Web-{15AFC870-F935-26E6-756C-5D1B47C2ADA5}" dt="2023-12-14T21:45:13.635" v="146" actId="1076"/>
        <pc:sldMkLst>
          <pc:docMk/>
          <pc:sldMk cId="1514457927" sldId="263"/>
        </pc:sldMkLst>
      </pc:sldChg>
    </pc:docChg>
  </pc:docChgLst>
  <pc:docChgLst>
    <pc:chgData name="L Beldham" userId="S::lbeldham@nottinghamacademy.org::7423f647-d816-4afc-8fbc-03de34d1b66d" providerId="AD" clId="Web-{BE4C84C0-AB52-E1FF-B7AB-1FC48F31BFDF}"/>
    <pc:docChg chg="modSld">
      <pc:chgData name="L Beldham" userId="S::lbeldham@nottinghamacademy.org::7423f647-d816-4afc-8fbc-03de34d1b66d" providerId="AD" clId="Web-{BE4C84C0-AB52-E1FF-B7AB-1FC48F31BFDF}" dt="2024-12-20T15:18:18.430" v="9" actId="14100"/>
      <pc:docMkLst>
        <pc:docMk/>
      </pc:docMkLst>
      <pc:sldChg chg="addSp modSp">
        <pc:chgData name="L Beldham" userId="S::lbeldham@nottinghamacademy.org::7423f647-d816-4afc-8fbc-03de34d1b66d" providerId="AD" clId="Web-{BE4C84C0-AB52-E1FF-B7AB-1FC48F31BFDF}" dt="2024-12-20T15:18:18.430" v="9" actId="14100"/>
        <pc:sldMkLst>
          <pc:docMk/>
          <pc:sldMk cId="2511628876" sldId="262"/>
        </pc:sldMkLst>
        <pc:picChg chg="mod">
          <ac:chgData name="L Beldham" userId="S::lbeldham@nottinghamacademy.org::7423f647-d816-4afc-8fbc-03de34d1b66d" providerId="AD" clId="Web-{BE4C84C0-AB52-E1FF-B7AB-1FC48F31BFDF}" dt="2024-12-20T15:18:18.430" v="9" actId="14100"/>
          <ac:picMkLst>
            <pc:docMk/>
            <pc:sldMk cId="2511628876" sldId="262"/>
            <ac:picMk id="3" creationId="{8168F235-37FF-6F49-7ACA-0EBE7FB9775F}"/>
          </ac:picMkLst>
        </pc:picChg>
        <pc:picChg chg="add mod">
          <ac:chgData name="L Beldham" userId="S::lbeldham@nottinghamacademy.org::7423f647-d816-4afc-8fbc-03de34d1b66d" providerId="AD" clId="Web-{BE4C84C0-AB52-E1FF-B7AB-1FC48F31BFDF}" dt="2024-12-20T15:16:25.802" v="2" actId="1076"/>
          <ac:picMkLst>
            <pc:docMk/>
            <pc:sldMk cId="2511628876" sldId="262"/>
            <ac:picMk id="4" creationId="{E34BB003-99FC-1A6D-5AF5-42A8CB9607B3}"/>
          </ac:picMkLst>
        </pc:picChg>
        <pc:picChg chg="add mod">
          <ac:chgData name="L Beldham" userId="S::lbeldham@nottinghamacademy.org::7423f647-d816-4afc-8fbc-03de34d1b66d" providerId="AD" clId="Web-{BE4C84C0-AB52-E1FF-B7AB-1FC48F31BFDF}" dt="2024-12-20T15:18:03.773" v="7" actId="1076"/>
          <ac:picMkLst>
            <pc:docMk/>
            <pc:sldMk cId="2511628876" sldId="262"/>
            <ac:picMk id="13" creationId="{A3174707-F0D3-1E04-34DE-6072F4C49AD8}"/>
          </ac:picMkLst>
        </pc:picChg>
        <pc:picChg chg="mod">
          <ac:chgData name="L Beldham" userId="S::lbeldham@nottinghamacademy.org::7423f647-d816-4afc-8fbc-03de34d1b66d" providerId="AD" clId="Web-{BE4C84C0-AB52-E1FF-B7AB-1FC48F31BFDF}" dt="2024-12-20T15:18:09.523" v="8" actId="14100"/>
          <ac:picMkLst>
            <pc:docMk/>
            <pc:sldMk cId="2511628876" sldId="262"/>
            <ac:picMk id="23" creationId="{980DF7F8-40A4-891F-EA67-5530002A05E8}"/>
          </ac:picMkLst>
        </pc:picChg>
        <pc:picChg chg="mod">
          <ac:chgData name="L Beldham" userId="S::lbeldham@nottinghamacademy.org::7423f647-d816-4afc-8fbc-03de34d1b66d" providerId="AD" clId="Web-{BE4C84C0-AB52-E1FF-B7AB-1FC48F31BFDF}" dt="2024-12-20T15:17:27.475" v="4" actId="14100"/>
          <ac:picMkLst>
            <pc:docMk/>
            <pc:sldMk cId="2511628876" sldId="262"/>
            <ac:picMk id="27" creationId="{5E6C94AA-69FB-5F38-4966-2EE9FB1FD2BC}"/>
          </ac:picMkLst>
        </pc:picChg>
      </pc:sldChg>
    </pc:docChg>
  </pc:docChgLst>
  <pc:docChgLst>
    <pc:chgData name="L Beldham" userId="S::lbeldham@nottinghamacademy.org::7423f647-d816-4afc-8fbc-03de34d1b66d" providerId="AD" clId="Web-{D68F8F98-8D44-2F2A-83DC-7271D8AFA0A2}"/>
    <pc:docChg chg="modSld">
      <pc:chgData name="L Beldham" userId="S::lbeldham@nottinghamacademy.org::7423f647-d816-4afc-8fbc-03de34d1b66d" providerId="AD" clId="Web-{D68F8F98-8D44-2F2A-83DC-7271D8AFA0A2}" dt="2024-01-16T12:42:06.846" v="4" actId="1076"/>
      <pc:docMkLst>
        <pc:docMk/>
      </pc:docMkLst>
      <pc:sldChg chg="modSp">
        <pc:chgData name="L Beldham" userId="S::lbeldham@nottinghamacademy.org::7423f647-d816-4afc-8fbc-03de34d1b66d" providerId="AD" clId="Web-{D68F8F98-8D44-2F2A-83DC-7271D8AFA0A2}" dt="2024-01-16T12:42:06.846" v="4" actId="1076"/>
        <pc:sldMkLst>
          <pc:docMk/>
          <pc:sldMk cId="738368178" sldId="261"/>
        </pc:sldMkLst>
      </pc:sldChg>
    </pc:docChg>
  </pc:docChgLst>
  <pc:docChgLst>
    <pc:chgData name="L Beldham" userId="7423f647-d816-4afc-8fbc-03de34d1b66d" providerId="ADAL" clId="{AB5D73A4-24D0-4BD9-81C2-15548D092BE1}"/>
    <pc:docChg chg="custSel modSld">
      <pc:chgData name="L Beldham" userId="7423f647-d816-4afc-8fbc-03de34d1b66d" providerId="ADAL" clId="{AB5D73A4-24D0-4BD9-81C2-15548D092BE1}" dt="2024-12-19T08:22:27.100" v="698" actId="1076"/>
      <pc:docMkLst>
        <pc:docMk/>
      </pc:docMkLst>
      <pc:sldChg chg="setBg">
        <pc:chgData name="L Beldham" userId="7423f647-d816-4afc-8fbc-03de34d1b66d" providerId="ADAL" clId="{AB5D73A4-24D0-4BD9-81C2-15548D092BE1}" dt="2024-12-17T13:23:06.410" v="2"/>
        <pc:sldMkLst>
          <pc:docMk/>
          <pc:sldMk cId="2994806505" sldId="256"/>
        </pc:sldMkLst>
      </pc:sldChg>
      <pc:sldChg chg="addSp delSp modSp mod setBg">
        <pc:chgData name="L Beldham" userId="7423f647-d816-4afc-8fbc-03de34d1b66d" providerId="ADAL" clId="{AB5D73A4-24D0-4BD9-81C2-15548D092BE1}" dt="2024-12-17T14:54:26.629" v="155" actId="1076"/>
        <pc:sldMkLst>
          <pc:docMk/>
          <pc:sldMk cId="738368178" sldId="261"/>
        </pc:sldMkLst>
        <pc:graphicFrameChg chg="mod modGraphic">
          <ac:chgData name="L Beldham" userId="7423f647-d816-4afc-8fbc-03de34d1b66d" providerId="ADAL" clId="{AB5D73A4-24D0-4BD9-81C2-15548D092BE1}" dt="2024-12-17T13:29:02.237" v="20" actId="1076"/>
          <ac:graphicFrameMkLst>
            <pc:docMk/>
            <pc:sldMk cId="738368178" sldId="261"/>
            <ac:graphicFrameMk id="2" creationId="{C4AF6058-DDD6-C1BE-50F2-2CBF7FE47B07}"/>
          </ac:graphicFrameMkLst>
        </pc:graphicFrameChg>
        <pc:graphicFrameChg chg="del modGraphic">
          <ac:chgData name="L Beldham" userId="7423f647-d816-4afc-8fbc-03de34d1b66d" providerId="ADAL" clId="{AB5D73A4-24D0-4BD9-81C2-15548D092BE1}" dt="2024-12-17T14:16:36.034" v="141" actId="478"/>
          <ac:graphicFrameMkLst>
            <pc:docMk/>
            <pc:sldMk cId="738368178" sldId="261"/>
            <ac:graphicFrameMk id="10" creationId="{1D1E00BE-A083-DAA2-14F7-1F0AE486B401}"/>
          </ac:graphicFrameMkLst>
        </pc:graphicFrameChg>
        <pc:graphicFrameChg chg="mod modGraphic">
          <ac:chgData name="L Beldham" userId="7423f647-d816-4afc-8fbc-03de34d1b66d" providerId="ADAL" clId="{AB5D73A4-24D0-4BD9-81C2-15548D092BE1}" dt="2024-12-17T13:39:51.480" v="35" actId="14100"/>
          <ac:graphicFrameMkLst>
            <pc:docMk/>
            <pc:sldMk cId="738368178" sldId="261"/>
            <ac:graphicFrameMk id="12" creationId="{10982FD2-2C32-E804-B331-0F0FC65E6E08}"/>
          </ac:graphicFrameMkLst>
        </pc:graphicFrameChg>
        <pc:graphicFrameChg chg="mod modGraphic">
          <ac:chgData name="L Beldham" userId="7423f647-d816-4afc-8fbc-03de34d1b66d" providerId="ADAL" clId="{AB5D73A4-24D0-4BD9-81C2-15548D092BE1}" dt="2024-12-17T14:16:33.618" v="140" actId="12"/>
          <ac:graphicFrameMkLst>
            <pc:docMk/>
            <pc:sldMk cId="738368178" sldId="261"/>
            <ac:graphicFrameMk id="14" creationId="{D44A2164-E999-CFDE-14A3-932F98EBE082}"/>
          </ac:graphicFrameMkLst>
        </pc:graphicFrameChg>
        <pc:picChg chg="mod">
          <ac:chgData name="L Beldham" userId="7423f647-d816-4afc-8fbc-03de34d1b66d" providerId="ADAL" clId="{AB5D73A4-24D0-4BD9-81C2-15548D092BE1}" dt="2024-12-17T13:39:57.464" v="37" actId="1076"/>
          <ac:picMkLst>
            <pc:docMk/>
            <pc:sldMk cId="738368178" sldId="261"/>
            <ac:picMk id="3" creationId="{7E7063D2-8E3E-269A-E6E4-2A4B71382A1A}"/>
          </ac:picMkLst>
        </pc:picChg>
        <pc:picChg chg="mod">
          <ac:chgData name="L Beldham" userId="7423f647-d816-4afc-8fbc-03de34d1b66d" providerId="ADAL" clId="{AB5D73A4-24D0-4BD9-81C2-15548D092BE1}" dt="2024-12-17T14:54:17.966" v="151" actId="1076"/>
          <ac:picMkLst>
            <pc:docMk/>
            <pc:sldMk cId="738368178" sldId="261"/>
            <ac:picMk id="4" creationId="{1112274D-53DE-C948-A669-14BB4BB5C3BD}"/>
          </ac:picMkLst>
        </pc:picChg>
        <pc:picChg chg="mod">
          <ac:chgData name="L Beldham" userId="7423f647-d816-4afc-8fbc-03de34d1b66d" providerId="ADAL" clId="{AB5D73A4-24D0-4BD9-81C2-15548D092BE1}" dt="2024-12-17T14:54:19.825" v="152" actId="1076"/>
          <ac:picMkLst>
            <pc:docMk/>
            <pc:sldMk cId="738368178" sldId="261"/>
            <ac:picMk id="5" creationId="{733513B7-D1ED-27A6-9231-39916AD5F773}"/>
          </ac:picMkLst>
        </pc:picChg>
        <pc:picChg chg="mod">
          <ac:chgData name="L Beldham" userId="7423f647-d816-4afc-8fbc-03de34d1b66d" providerId="ADAL" clId="{AB5D73A4-24D0-4BD9-81C2-15548D092BE1}" dt="2024-12-17T14:52:13.341" v="148" actId="1076"/>
          <ac:picMkLst>
            <pc:docMk/>
            <pc:sldMk cId="738368178" sldId="261"/>
            <ac:picMk id="7" creationId="{ADC699FF-60AD-1E3C-1275-2817B953D493}"/>
          </ac:picMkLst>
        </pc:picChg>
        <pc:picChg chg="add mod">
          <ac:chgData name="L Beldham" userId="7423f647-d816-4afc-8fbc-03de34d1b66d" providerId="ADAL" clId="{AB5D73A4-24D0-4BD9-81C2-15548D092BE1}" dt="2024-12-17T13:41:33.810" v="43" actId="1076"/>
          <ac:picMkLst>
            <pc:docMk/>
            <pc:sldMk cId="738368178" sldId="261"/>
            <ac:picMk id="9" creationId="{7BE02162-DAB2-CB08-43FA-F838A0B351E0}"/>
          </ac:picMkLst>
        </pc:picChg>
        <pc:picChg chg="add mod">
          <ac:chgData name="L Beldham" userId="7423f647-d816-4afc-8fbc-03de34d1b66d" providerId="ADAL" clId="{AB5D73A4-24D0-4BD9-81C2-15548D092BE1}" dt="2024-12-17T13:45:47.514" v="72" actId="1076"/>
          <ac:picMkLst>
            <pc:docMk/>
            <pc:sldMk cId="738368178" sldId="261"/>
            <ac:picMk id="13" creationId="{A89F0624-EFC9-FC76-5F75-377653E4CED8}"/>
          </ac:picMkLst>
        </pc:picChg>
        <pc:picChg chg="add mod">
          <ac:chgData name="L Beldham" userId="7423f647-d816-4afc-8fbc-03de34d1b66d" providerId="ADAL" clId="{AB5D73A4-24D0-4BD9-81C2-15548D092BE1}" dt="2024-12-17T13:48:58.400" v="95" actId="1076"/>
          <ac:picMkLst>
            <pc:docMk/>
            <pc:sldMk cId="738368178" sldId="261"/>
            <ac:picMk id="16" creationId="{9EB4CCAF-A5FD-940A-21F0-9A9FCD5DF398}"/>
          </ac:picMkLst>
        </pc:picChg>
        <pc:picChg chg="add mod">
          <ac:chgData name="L Beldham" userId="7423f647-d816-4afc-8fbc-03de34d1b66d" providerId="ADAL" clId="{AB5D73A4-24D0-4BD9-81C2-15548D092BE1}" dt="2024-12-17T14:12:33.165" v="117" actId="14100"/>
          <ac:picMkLst>
            <pc:docMk/>
            <pc:sldMk cId="738368178" sldId="261"/>
            <ac:picMk id="18" creationId="{91F3C5AA-4511-95F9-D974-11726F88FB3D}"/>
          </ac:picMkLst>
        </pc:picChg>
        <pc:picChg chg="add mod">
          <ac:chgData name="L Beldham" userId="7423f647-d816-4afc-8fbc-03de34d1b66d" providerId="ADAL" clId="{AB5D73A4-24D0-4BD9-81C2-15548D092BE1}" dt="2024-12-17T14:13:40.945" v="127" actId="14100"/>
          <ac:picMkLst>
            <pc:docMk/>
            <pc:sldMk cId="738368178" sldId="261"/>
            <ac:picMk id="20" creationId="{61A0259A-A45F-1B9C-4A93-26B580275440}"/>
          </ac:picMkLst>
        </pc:picChg>
        <pc:picChg chg="add mod">
          <ac:chgData name="L Beldham" userId="7423f647-d816-4afc-8fbc-03de34d1b66d" providerId="ADAL" clId="{AB5D73A4-24D0-4BD9-81C2-15548D092BE1}" dt="2024-12-17T14:14:16.521" v="130" actId="1076"/>
          <ac:picMkLst>
            <pc:docMk/>
            <pc:sldMk cId="738368178" sldId="261"/>
            <ac:picMk id="22" creationId="{1D02E000-BFF7-18B4-187A-C56C8420EC60}"/>
          </ac:picMkLst>
        </pc:picChg>
        <pc:picChg chg="add mod">
          <ac:chgData name="L Beldham" userId="7423f647-d816-4afc-8fbc-03de34d1b66d" providerId="ADAL" clId="{AB5D73A4-24D0-4BD9-81C2-15548D092BE1}" dt="2024-12-17T14:54:26.629" v="155" actId="1076"/>
          <ac:picMkLst>
            <pc:docMk/>
            <pc:sldMk cId="738368178" sldId="261"/>
            <ac:picMk id="1026" creationId="{BDCD734B-3F75-600A-6B23-E8F87E40767E}"/>
          </ac:picMkLst>
        </pc:picChg>
      </pc:sldChg>
      <pc:sldChg chg="addSp delSp modSp mod setBg">
        <pc:chgData name="L Beldham" userId="7423f647-d816-4afc-8fbc-03de34d1b66d" providerId="ADAL" clId="{AB5D73A4-24D0-4BD9-81C2-15548D092BE1}" dt="2024-12-19T08:22:27.100" v="698" actId="1076"/>
        <pc:sldMkLst>
          <pc:docMk/>
          <pc:sldMk cId="2511628876" sldId="262"/>
        </pc:sldMkLst>
        <pc:graphicFrameChg chg="mod modGraphic">
          <ac:chgData name="L Beldham" userId="7423f647-d816-4afc-8fbc-03de34d1b66d" providerId="ADAL" clId="{AB5D73A4-24D0-4BD9-81C2-15548D092BE1}" dt="2024-12-17T13:29:17.287" v="24" actId="1076"/>
          <ac:graphicFrameMkLst>
            <pc:docMk/>
            <pc:sldMk cId="2511628876" sldId="262"/>
            <ac:graphicFrameMk id="2" creationId="{C4AF6058-DDD6-C1BE-50F2-2CBF7FE47B07}"/>
          </ac:graphicFrameMkLst>
        </pc:graphicFrameChg>
        <pc:graphicFrameChg chg="del mod modGraphic">
          <ac:chgData name="L Beldham" userId="7423f647-d816-4afc-8fbc-03de34d1b66d" providerId="ADAL" clId="{AB5D73A4-24D0-4BD9-81C2-15548D092BE1}" dt="2024-12-17T16:03:25.669" v="278" actId="478"/>
          <ac:graphicFrameMkLst>
            <pc:docMk/>
            <pc:sldMk cId="2511628876" sldId="262"/>
            <ac:graphicFrameMk id="4" creationId="{4BC61C55-6DFD-6A9D-B574-6FB12A1B15E5}"/>
          </ac:graphicFrameMkLst>
        </pc:graphicFrameChg>
        <pc:graphicFrameChg chg="mod modGraphic">
          <ac:chgData name="L Beldham" userId="7423f647-d816-4afc-8fbc-03de34d1b66d" providerId="ADAL" clId="{AB5D73A4-24D0-4BD9-81C2-15548D092BE1}" dt="2024-12-17T14:54:40.338" v="157" actId="14100"/>
          <ac:graphicFrameMkLst>
            <pc:docMk/>
            <pc:sldMk cId="2511628876" sldId="262"/>
            <ac:graphicFrameMk id="12" creationId="{10982FD2-2C32-E804-B331-0F0FC65E6E08}"/>
          </ac:graphicFrameMkLst>
        </pc:graphicFrameChg>
        <pc:graphicFrameChg chg="mod modGraphic">
          <ac:chgData name="L Beldham" userId="7423f647-d816-4afc-8fbc-03de34d1b66d" providerId="ADAL" clId="{AB5D73A4-24D0-4BD9-81C2-15548D092BE1}" dt="2024-12-17T16:07:56.986" v="366" actId="20577"/>
          <ac:graphicFrameMkLst>
            <pc:docMk/>
            <pc:sldMk cId="2511628876" sldId="262"/>
            <ac:graphicFrameMk id="14" creationId="{D44A2164-E999-CFDE-14A3-932F98EBE082}"/>
          </ac:graphicFrameMkLst>
        </pc:graphicFrameChg>
        <pc:picChg chg="mod">
          <ac:chgData name="L Beldham" userId="7423f647-d816-4afc-8fbc-03de34d1b66d" providerId="ADAL" clId="{AB5D73A4-24D0-4BD9-81C2-15548D092BE1}" dt="2024-12-19T08:22:19.975" v="697" actId="1076"/>
          <ac:picMkLst>
            <pc:docMk/>
            <pc:sldMk cId="2511628876" sldId="262"/>
            <ac:picMk id="3" creationId="{8168F235-37FF-6F49-7ACA-0EBE7FB9775F}"/>
          </ac:picMkLst>
        </pc:picChg>
        <pc:picChg chg="mod">
          <ac:chgData name="L Beldham" userId="7423f647-d816-4afc-8fbc-03de34d1b66d" providerId="ADAL" clId="{AB5D73A4-24D0-4BD9-81C2-15548D092BE1}" dt="2024-12-17T16:04:57.207" v="339" actId="1076"/>
          <ac:picMkLst>
            <pc:docMk/>
            <pc:sldMk cId="2511628876" sldId="262"/>
            <ac:picMk id="5" creationId="{80CAD257-3B46-4922-B103-1BC00BC3868F}"/>
          </ac:picMkLst>
        </pc:picChg>
        <pc:picChg chg="mod">
          <ac:chgData name="L Beldham" userId="7423f647-d816-4afc-8fbc-03de34d1b66d" providerId="ADAL" clId="{AB5D73A4-24D0-4BD9-81C2-15548D092BE1}" dt="2024-12-17T16:05:03.923" v="341" actId="1076"/>
          <ac:picMkLst>
            <pc:docMk/>
            <pc:sldMk cId="2511628876" sldId="262"/>
            <ac:picMk id="7" creationId="{CF9E1EEE-B201-F46E-22C4-D0419E4D8D75}"/>
          </ac:picMkLst>
        </pc:picChg>
        <pc:picChg chg="mod">
          <ac:chgData name="L Beldham" userId="7423f647-d816-4afc-8fbc-03de34d1b66d" providerId="ADAL" clId="{AB5D73A4-24D0-4BD9-81C2-15548D092BE1}" dt="2024-12-17T16:05:07.395" v="342" actId="14100"/>
          <ac:picMkLst>
            <pc:docMk/>
            <pc:sldMk cId="2511628876" sldId="262"/>
            <ac:picMk id="8" creationId="{3A185E29-1638-D1C4-AE9B-CFAD8C9B6A8C}"/>
          </ac:picMkLst>
        </pc:picChg>
        <pc:picChg chg="mod">
          <ac:chgData name="L Beldham" userId="7423f647-d816-4afc-8fbc-03de34d1b66d" providerId="ADAL" clId="{AB5D73A4-24D0-4BD9-81C2-15548D092BE1}" dt="2024-12-17T16:05:23.710" v="347" actId="1076"/>
          <ac:picMkLst>
            <pc:docMk/>
            <pc:sldMk cId="2511628876" sldId="262"/>
            <ac:picMk id="9" creationId="{7A5DF056-796C-8F9A-AEE6-D20AE9B14F07}"/>
          </ac:picMkLst>
        </pc:picChg>
        <pc:picChg chg="mod">
          <ac:chgData name="L Beldham" userId="7423f647-d816-4afc-8fbc-03de34d1b66d" providerId="ADAL" clId="{AB5D73A4-24D0-4BD9-81C2-15548D092BE1}" dt="2024-12-17T16:05:14.721" v="344" actId="1076"/>
          <ac:picMkLst>
            <pc:docMk/>
            <pc:sldMk cId="2511628876" sldId="262"/>
            <ac:picMk id="10" creationId="{9818F496-E1F7-4C8A-4DD9-1C975619364E}"/>
          </ac:picMkLst>
        </pc:picChg>
        <pc:picChg chg="add mod">
          <ac:chgData name="L Beldham" userId="7423f647-d816-4afc-8fbc-03de34d1b66d" providerId="ADAL" clId="{AB5D73A4-24D0-4BD9-81C2-15548D092BE1}" dt="2024-12-17T16:05:30.042" v="348" actId="1076"/>
          <ac:picMkLst>
            <pc:docMk/>
            <pc:sldMk cId="2511628876" sldId="262"/>
            <ac:picMk id="11" creationId="{76839C02-A917-EB89-78DA-1CBF4A09CD6D}"/>
          </ac:picMkLst>
        </pc:picChg>
        <pc:picChg chg="add mod">
          <ac:chgData name="L Beldham" userId="7423f647-d816-4afc-8fbc-03de34d1b66d" providerId="ADAL" clId="{AB5D73A4-24D0-4BD9-81C2-15548D092BE1}" dt="2024-12-17T16:05:33.038" v="349" actId="1076"/>
          <ac:picMkLst>
            <pc:docMk/>
            <pc:sldMk cId="2511628876" sldId="262"/>
            <ac:picMk id="15" creationId="{DA5D96F0-7CCF-1376-85A9-BAE44FEB6A12}"/>
          </ac:picMkLst>
        </pc:picChg>
        <pc:picChg chg="add mod">
          <ac:chgData name="L Beldham" userId="7423f647-d816-4afc-8fbc-03de34d1b66d" providerId="ADAL" clId="{AB5D73A4-24D0-4BD9-81C2-15548D092BE1}" dt="2024-12-17T16:05:36.934" v="350" actId="1076"/>
          <ac:picMkLst>
            <pc:docMk/>
            <pc:sldMk cId="2511628876" sldId="262"/>
            <ac:picMk id="17" creationId="{F8F8845E-D3AF-B099-F34E-95A94F3E4567}"/>
          </ac:picMkLst>
        </pc:picChg>
        <pc:picChg chg="add mod">
          <ac:chgData name="L Beldham" userId="7423f647-d816-4afc-8fbc-03de34d1b66d" providerId="ADAL" clId="{AB5D73A4-24D0-4BD9-81C2-15548D092BE1}" dt="2024-12-17T16:05:39.705" v="351" actId="1076"/>
          <ac:picMkLst>
            <pc:docMk/>
            <pc:sldMk cId="2511628876" sldId="262"/>
            <ac:picMk id="19" creationId="{EBE04C90-1806-3DFF-9CD2-A585D9AD108D}"/>
          </ac:picMkLst>
        </pc:picChg>
        <pc:picChg chg="add mod">
          <ac:chgData name="L Beldham" userId="7423f647-d816-4afc-8fbc-03de34d1b66d" providerId="ADAL" clId="{AB5D73A4-24D0-4BD9-81C2-15548D092BE1}" dt="2024-12-17T16:05:42.624" v="352" actId="1076"/>
          <ac:picMkLst>
            <pc:docMk/>
            <pc:sldMk cId="2511628876" sldId="262"/>
            <ac:picMk id="21" creationId="{55675173-AA2D-879D-93FF-89702330F3CE}"/>
          </ac:picMkLst>
        </pc:picChg>
        <pc:picChg chg="add mod">
          <ac:chgData name="L Beldham" userId="7423f647-d816-4afc-8fbc-03de34d1b66d" providerId="ADAL" clId="{AB5D73A4-24D0-4BD9-81C2-15548D092BE1}" dt="2024-12-17T16:05:45.939" v="353" actId="1076"/>
          <ac:picMkLst>
            <pc:docMk/>
            <pc:sldMk cId="2511628876" sldId="262"/>
            <ac:picMk id="23" creationId="{980DF7F8-40A4-891F-EA67-5530002A05E8}"/>
          </ac:picMkLst>
        </pc:picChg>
        <pc:picChg chg="add mod">
          <ac:chgData name="L Beldham" userId="7423f647-d816-4afc-8fbc-03de34d1b66d" providerId="ADAL" clId="{AB5D73A4-24D0-4BD9-81C2-15548D092BE1}" dt="2024-12-17T16:08:01.306" v="367" actId="1076"/>
          <ac:picMkLst>
            <pc:docMk/>
            <pc:sldMk cId="2511628876" sldId="262"/>
            <ac:picMk id="25" creationId="{4051825A-DCAF-7D0A-7609-B83E26C501C2}"/>
          </ac:picMkLst>
        </pc:picChg>
        <pc:picChg chg="add mod">
          <ac:chgData name="L Beldham" userId="7423f647-d816-4afc-8fbc-03de34d1b66d" providerId="ADAL" clId="{AB5D73A4-24D0-4BD9-81C2-15548D092BE1}" dt="2024-12-19T08:22:27.100" v="698" actId="1076"/>
          <ac:picMkLst>
            <pc:docMk/>
            <pc:sldMk cId="2511628876" sldId="262"/>
            <ac:picMk id="27" creationId="{5E6C94AA-69FB-5F38-4966-2EE9FB1FD2BC}"/>
          </ac:picMkLst>
        </pc:picChg>
      </pc:sldChg>
      <pc:sldChg chg="addSp delSp modSp mod setBg">
        <pc:chgData name="L Beldham" userId="7423f647-d816-4afc-8fbc-03de34d1b66d" providerId="ADAL" clId="{AB5D73A4-24D0-4BD9-81C2-15548D092BE1}" dt="2024-12-17T16:35:08.586" v="696" actId="1076"/>
        <pc:sldMkLst>
          <pc:docMk/>
          <pc:sldMk cId="1514457927" sldId="263"/>
        </pc:sldMkLst>
        <pc:spChg chg="add mod">
          <ac:chgData name="L Beldham" userId="7423f647-d816-4afc-8fbc-03de34d1b66d" providerId="ADAL" clId="{AB5D73A4-24D0-4BD9-81C2-15548D092BE1}" dt="2024-12-17T16:32:19.429" v="635" actId="122"/>
          <ac:spMkLst>
            <pc:docMk/>
            <pc:sldMk cId="1514457927" sldId="263"/>
            <ac:spMk id="16" creationId="{34781908-6E0A-BA53-35FB-E0561AFAE4FD}"/>
          </ac:spMkLst>
        </pc:spChg>
        <pc:spChg chg="add mod">
          <ac:chgData name="L Beldham" userId="7423f647-d816-4afc-8fbc-03de34d1b66d" providerId="ADAL" clId="{AB5D73A4-24D0-4BD9-81C2-15548D092BE1}" dt="2024-12-17T16:33:23.264" v="663" actId="122"/>
          <ac:spMkLst>
            <pc:docMk/>
            <pc:sldMk cId="1514457927" sldId="263"/>
            <ac:spMk id="17" creationId="{664F4FF6-EB98-2081-194D-B954B45FE419}"/>
          </ac:spMkLst>
        </pc:spChg>
        <pc:spChg chg="add mod">
          <ac:chgData name="L Beldham" userId="7423f647-d816-4afc-8fbc-03de34d1b66d" providerId="ADAL" clId="{AB5D73A4-24D0-4BD9-81C2-15548D092BE1}" dt="2024-12-17T16:34:22.357" v="694" actId="403"/>
          <ac:spMkLst>
            <pc:docMk/>
            <pc:sldMk cId="1514457927" sldId="263"/>
            <ac:spMk id="18" creationId="{9BFA5679-2534-8EC7-8797-2A31E2E1320D}"/>
          </ac:spMkLst>
        </pc:spChg>
        <pc:graphicFrameChg chg="mod modGraphic">
          <ac:chgData name="L Beldham" userId="7423f647-d816-4afc-8fbc-03de34d1b66d" providerId="ADAL" clId="{AB5D73A4-24D0-4BD9-81C2-15548D092BE1}" dt="2024-12-17T16:26:41.373" v="485" actId="20577"/>
          <ac:graphicFrameMkLst>
            <pc:docMk/>
            <pc:sldMk cId="1514457927" sldId="263"/>
            <ac:graphicFrameMk id="2" creationId="{C4AF6058-DDD6-C1BE-50F2-2CBF7FE47B07}"/>
          </ac:graphicFrameMkLst>
        </pc:graphicFrameChg>
        <pc:graphicFrameChg chg="del mod modGraphic">
          <ac:chgData name="L Beldham" userId="7423f647-d816-4afc-8fbc-03de34d1b66d" providerId="ADAL" clId="{AB5D73A4-24D0-4BD9-81C2-15548D092BE1}" dt="2024-12-17T16:29:31.750" v="604" actId="478"/>
          <ac:graphicFrameMkLst>
            <pc:docMk/>
            <pc:sldMk cId="1514457927" sldId="263"/>
            <ac:graphicFrameMk id="8" creationId="{166920DE-B110-358A-0800-D8653B5FDC78}"/>
          </ac:graphicFrameMkLst>
        </pc:graphicFrameChg>
        <pc:graphicFrameChg chg="mod modGraphic">
          <ac:chgData name="L Beldham" userId="7423f647-d816-4afc-8fbc-03de34d1b66d" providerId="ADAL" clId="{AB5D73A4-24D0-4BD9-81C2-15548D092BE1}" dt="2024-12-17T16:29:40.490" v="607" actId="14100"/>
          <ac:graphicFrameMkLst>
            <pc:docMk/>
            <pc:sldMk cId="1514457927" sldId="263"/>
            <ac:graphicFrameMk id="12" creationId="{10982FD2-2C32-E804-B331-0F0FC65E6E08}"/>
          </ac:graphicFrameMkLst>
        </pc:graphicFrameChg>
        <pc:graphicFrameChg chg="mod modGraphic">
          <ac:chgData name="L Beldham" userId="7423f647-d816-4afc-8fbc-03de34d1b66d" providerId="ADAL" clId="{AB5D73A4-24D0-4BD9-81C2-15548D092BE1}" dt="2024-12-17T16:29:03.086" v="602" actId="20577"/>
          <ac:graphicFrameMkLst>
            <pc:docMk/>
            <pc:sldMk cId="1514457927" sldId="263"/>
            <ac:graphicFrameMk id="14" creationId="{D44A2164-E999-CFDE-14A3-932F98EBE082}"/>
          </ac:graphicFrameMkLst>
        </pc:graphicFrameChg>
        <pc:picChg chg="del mod">
          <ac:chgData name="L Beldham" userId="7423f647-d816-4afc-8fbc-03de34d1b66d" providerId="ADAL" clId="{AB5D73A4-24D0-4BD9-81C2-15548D092BE1}" dt="2024-12-17T16:27:27.586" v="541" actId="478"/>
          <ac:picMkLst>
            <pc:docMk/>
            <pc:sldMk cId="1514457927" sldId="263"/>
            <ac:picMk id="3" creationId="{F7405FEE-CAAE-4067-4AA5-5A0427428E13}"/>
          </ac:picMkLst>
        </pc:picChg>
        <pc:picChg chg="mod">
          <ac:chgData name="L Beldham" userId="7423f647-d816-4afc-8fbc-03de34d1b66d" providerId="ADAL" clId="{AB5D73A4-24D0-4BD9-81C2-15548D092BE1}" dt="2024-12-17T16:31:08.272" v="610" actId="1076"/>
          <ac:picMkLst>
            <pc:docMk/>
            <pc:sldMk cId="1514457927" sldId="263"/>
            <ac:picMk id="4" creationId="{B51CDFB2-5AC5-517E-6D60-F13EEE745E3B}"/>
          </ac:picMkLst>
        </pc:picChg>
        <pc:picChg chg="mod">
          <ac:chgData name="L Beldham" userId="7423f647-d816-4afc-8fbc-03de34d1b66d" providerId="ADAL" clId="{AB5D73A4-24D0-4BD9-81C2-15548D092BE1}" dt="2024-12-17T16:31:06.219" v="609" actId="1076"/>
          <ac:picMkLst>
            <pc:docMk/>
            <pc:sldMk cId="1514457927" sldId="263"/>
            <ac:picMk id="5" creationId="{6B46D12A-5D5A-E78F-8B27-C1032694637E}"/>
          </ac:picMkLst>
        </pc:picChg>
        <pc:picChg chg="add mod">
          <ac:chgData name="L Beldham" userId="7423f647-d816-4afc-8fbc-03de34d1b66d" providerId="ADAL" clId="{AB5D73A4-24D0-4BD9-81C2-15548D092BE1}" dt="2024-12-17T16:18:25.122" v="477" actId="1076"/>
          <ac:picMkLst>
            <pc:docMk/>
            <pc:sldMk cId="1514457927" sldId="263"/>
            <ac:picMk id="9" creationId="{9F360BCA-6103-2D95-AFEB-B5EED446AD28}"/>
          </ac:picMkLst>
        </pc:picChg>
        <pc:picChg chg="add mod">
          <ac:chgData name="L Beldham" userId="7423f647-d816-4afc-8fbc-03de34d1b66d" providerId="ADAL" clId="{AB5D73A4-24D0-4BD9-81C2-15548D092BE1}" dt="2024-12-17T16:18:27.106" v="478" actId="1076"/>
          <ac:picMkLst>
            <pc:docMk/>
            <pc:sldMk cId="1514457927" sldId="263"/>
            <ac:picMk id="11" creationId="{98DF3A87-AFF8-A349-6490-F46E71836B51}"/>
          </ac:picMkLst>
        </pc:picChg>
        <pc:picChg chg="add mod">
          <ac:chgData name="L Beldham" userId="7423f647-d816-4afc-8fbc-03de34d1b66d" providerId="ADAL" clId="{AB5D73A4-24D0-4BD9-81C2-15548D092BE1}" dt="2024-12-17T16:29:07.084" v="603" actId="1076"/>
          <ac:picMkLst>
            <pc:docMk/>
            <pc:sldMk cId="1514457927" sldId="263"/>
            <ac:picMk id="15" creationId="{D9D505A6-B1F9-CABB-ECFE-14EB5805289E}"/>
          </ac:picMkLst>
        </pc:picChg>
        <pc:picChg chg="add mod">
          <ac:chgData name="L Beldham" userId="7423f647-d816-4afc-8fbc-03de34d1b66d" providerId="ADAL" clId="{AB5D73A4-24D0-4BD9-81C2-15548D092BE1}" dt="2024-12-17T16:35:08.586" v="696" actId="1076"/>
          <ac:picMkLst>
            <pc:docMk/>
            <pc:sldMk cId="1514457927" sldId="263"/>
            <ac:picMk id="20" creationId="{70B57DA5-9344-CA56-BD83-A8A21055D398}"/>
          </ac:picMkLst>
        </pc:picChg>
        <pc:picChg chg="add mod">
          <ac:chgData name="L Beldham" userId="7423f647-d816-4afc-8fbc-03de34d1b66d" providerId="ADAL" clId="{AB5D73A4-24D0-4BD9-81C2-15548D092BE1}" dt="2024-12-17T16:33:52.249" v="680" actId="1076"/>
          <ac:picMkLst>
            <pc:docMk/>
            <pc:sldMk cId="1514457927" sldId="263"/>
            <ac:picMk id="2050" creationId="{C5B2DA4F-7033-7522-E10E-642B2FA10BB3}"/>
          </ac:picMkLst>
        </pc:picChg>
      </pc:sldChg>
    </pc:docChg>
  </pc:docChgLst>
  <pc:docChgLst>
    <pc:chgData name="L Beldham" userId="S::lbeldham@nottinghamacademy.org::7423f647-d816-4afc-8fbc-03de34d1b66d" providerId="AD" clId="Web-{579EC4D0-6C2E-F41D-E0A0-0363A62D6427}"/>
    <pc:docChg chg="modSld">
      <pc:chgData name="L Beldham" userId="S::lbeldham@nottinghamacademy.org::7423f647-d816-4afc-8fbc-03de34d1b66d" providerId="AD" clId="Web-{579EC4D0-6C2E-F41D-E0A0-0363A62D6427}" dt="2024-12-19T08:21:59.047" v="12" actId="1076"/>
      <pc:docMkLst>
        <pc:docMk/>
      </pc:docMkLst>
      <pc:sldChg chg="addSp delSp modSp">
        <pc:chgData name="L Beldham" userId="S::lbeldham@nottinghamacademy.org::7423f647-d816-4afc-8fbc-03de34d1b66d" providerId="AD" clId="Web-{579EC4D0-6C2E-F41D-E0A0-0363A62D6427}" dt="2024-12-19T08:21:59.047" v="12" actId="1076"/>
        <pc:sldMkLst>
          <pc:docMk/>
          <pc:sldMk cId="2511628876" sldId="262"/>
        </pc:sldMkLst>
        <pc:picChg chg="add mod">
          <ac:chgData name="L Beldham" userId="S::lbeldham@nottinghamacademy.org::7423f647-d816-4afc-8fbc-03de34d1b66d" providerId="AD" clId="Web-{579EC4D0-6C2E-F41D-E0A0-0363A62D6427}" dt="2024-12-19T08:21:59.047" v="12" actId="1076"/>
          <ac:picMkLst>
            <pc:docMk/>
            <pc:sldMk cId="2511628876" sldId="262"/>
            <ac:picMk id="3" creationId="{8168F235-37FF-6F49-7ACA-0EBE7FB9775F}"/>
          </ac:picMkLst>
        </pc:picChg>
        <pc:picChg chg="del mod">
          <ac:chgData name="L Beldham" userId="S::lbeldham@nottinghamacademy.org::7423f647-d816-4afc-8fbc-03de34d1b66d" providerId="AD" clId="Web-{579EC4D0-6C2E-F41D-E0A0-0363A62D6427}" dt="2024-12-19T08:20:41.873" v="7"/>
          <ac:picMkLst>
            <pc:docMk/>
            <pc:sldMk cId="2511628876" sldId="262"/>
            <ac:picMk id="25" creationId="{4051825A-DCAF-7D0A-7609-B83E26C501C2}"/>
          </ac:picMkLst>
        </pc:picChg>
      </pc:sldChg>
    </pc:docChg>
  </pc:docChgLst>
  <pc:docChgLst>
    <pc:chgData name="E Cooke" userId="S::ecooke@nottinghamacademy.org::96251cba-ef3b-4c3b-bf48-4d1d2be93317" providerId="AD" clId="Web-{03D5341B-47FC-3ADD-A3B2-B0442B7A6968}"/>
    <pc:docChg chg="modSld">
      <pc:chgData name="E Cooke" userId="S::ecooke@nottinghamacademy.org::96251cba-ef3b-4c3b-bf48-4d1d2be93317" providerId="AD" clId="Web-{03D5341B-47FC-3ADD-A3B2-B0442B7A6968}" dt="2024-12-19T09:25:49.263" v="0"/>
      <pc:docMkLst>
        <pc:docMk/>
      </pc:docMkLst>
      <pc:sldChg chg="modSp">
        <pc:chgData name="E Cooke" userId="S::ecooke@nottinghamacademy.org::96251cba-ef3b-4c3b-bf48-4d1d2be93317" providerId="AD" clId="Web-{03D5341B-47FC-3ADD-A3B2-B0442B7A6968}" dt="2024-12-19T09:25:49.263" v="0"/>
        <pc:sldMkLst>
          <pc:docMk/>
          <pc:sldMk cId="2511628876" sldId="262"/>
        </pc:sldMkLst>
        <pc:graphicFrameChg chg="modGraphic">
          <ac:chgData name="E Cooke" userId="S::ecooke@nottinghamacademy.org::96251cba-ef3b-4c3b-bf48-4d1d2be93317" providerId="AD" clId="Web-{03D5341B-47FC-3ADD-A3B2-B0442B7A6968}" dt="2024-12-19T09:25:49.263" v="0"/>
          <ac:graphicFrameMkLst>
            <pc:docMk/>
            <pc:sldMk cId="2511628876" sldId="262"/>
            <ac:graphicFrameMk id="12" creationId="{10982FD2-2C32-E804-B331-0F0FC65E6E08}"/>
          </ac:graphicFrameMkLst>
        </pc:graphicFrameChg>
      </pc:sldChg>
    </pc:docChg>
  </pc:docChgLst>
  <pc:docChgLst>
    <pc:chgData name="L Beldham" userId="S::lbeldham@nottinghamacademy.org::7423f647-d816-4afc-8fbc-03de34d1b66d" providerId="AD" clId="Web-{B92C5796-153E-AB7D-120F-1FBB05D6AB49}"/>
    <pc:docChg chg="modSld">
      <pc:chgData name="L Beldham" userId="S::lbeldham@nottinghamacademy.org::7423f647-d816-4afc-8fbc-03de34d1b66d" providerId="AD" clId="Web-{B92C5796-153E-AB7D-120F-1FBB05D6AB49}" dt="2023-12-14T22:57:36.980" v="69"/>
      <pc:docMkLst>
        <pc:docMk/>
      </pc:docMkLst>
      <pc:sldChg chg="modSp">
        <pc:chgData name="L Beldham" userId="S::lbeldham@nottinghamacademy.org::7423f647-d816-4afc-8fbc-03de34d1b66d" providerId="AD" clId="Web-{B92C5796-153E-AB7D-120F-1FBB05D6AB49}" dt="2023-12-14T22:57:36.980" v="69"/>
        <pc:sldMkLst>
          <pc:docMk/>
          <pc:sldMk cId="738368178" sldId="261"/>
        </pc:sldMkLst>
      </pc:sldChg>
      <pc:sldChg chg="modSp">
        <pc:chgData name="L Beldham" userId="S::lbeldham@nottinghamacademy.org::7423f647-d816-4afc-8fbc-03de34d1b66d" providerId="AD" clId="Web-{B92C5796-153E-AB7D-120F-1FBB05D6AB49}" dt="2023-12-14T22:50:51.188" v="27"/>
        <pc:sldMkLst>
          <pc:docMk/>
          <pc:sldMk cId="2511628876" sldId="262"/>
        </pc:sldMkLst>
      </pc:sldChg>
    </pc:docChg>
  </pc:docChgLst>
  <pc:docChgLst>
    <pc:chgData name="L Beldham" userId="S::lbeldham@nottinghamacademy.org::7423f647-d816-4afc-8fbc-03de34d1b66d" providerId="AD" clId="Web-{F3A3F7E0-0E6F-66D3-015A-DDB3A4E3EB3C}"/>
    <pc:docChg chg="modSld">
      <pc:chgData name="L Beldham" userId="S::lbeldham@nottinghamacademy.org::7423f647-d816-4afc-8fbc-03de34d1b66d" providerId="AD" clId="Web-{F3A3F7E0-0E6F-66D3-015A-DDB3A4E3EB3C}" dt="2024-12-17T13:19:50.815" v="0"/>
      <pc:docMkLst>
        <pc:docMk/>
      </pc:docMkLst>
      <pc:sldChg chg="mod setBg">
        <pc:chgData name="L Beldham" userId="S::lbeldham@nottinghamacademy.org::7423f647-d816-4afc-8fbc-03de34d1b66d" providerId="AD" clId="Web-{F3A3F7E0-0E6F-66D3-015A-DDB3A4E3EB3C}" dt="2024-12-17T13:19:50.815" v="0"/>
        <pc:sldMkLst>
          <pc:docMk/>
          <pc:sldMk cId="2994806505" sldId="256"/>
        </pc:sldMkLst>
      </pc:sldChg>
    </pc:docChg>
  </pc:docChgLst>
  <pc:docChgLst>
    <pc:chgData name="V Lawson" userId="e36605a4-19d8-4bb9-aa63-36f88582cad8" providerId="ADAL" clId="{B6698B30-8554-4BF1-B7CE-863BFEA08FB3}"/>
    <pc:docChg chg="modSld">
      <pc:chgData name="V Lawson" userId="e36605a4-19d8-4bb9-aa63-36f88582cad8" providerId="ADAL" clId="{B6698B30-8554-4BF1-B7CE-863BFEA08FB3}" dt="2023-12-12T15:16:12.678" v="0" actId="122"/>
      <pc:docMkLst>
        <pc:docMk/>
      </pc:docMkLst>
      <pc:sldChg chg="modSp mod">
        <pc:chgData name="V Lawson" userId="e36605a4-19d8-4bb9-aa63-36f88582cad8" providerId="ADAL" clId="{B6698B30-8554-4BF1-B7CE-863BFEA08FB3}" dt="2023-12-12T15:16:12.678" v="0" actId="122"/>
        <pc:sldMkLst>
          <pc:docMk/>
          <pc:sldMk cId="2511628876" sldId="26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F12FA-6501-CFF7-B9C8-BB263B8CF3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1532C34-EEE9-45E5-C184-79651A28A2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7024B7F-4AE1-F66D-1CED-9E4AF3CC5809}"/>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5" name="Footer Placeholder 4">
            <a:extLst>
              <a:ext uri="{FF2B5EF4-FFF2-40B4-BE49-F238E27FC236}">
                <a16:creationId xmlns:a16="http://schemas.microsoft.com/office/drawing/2014/main" id="{3CE87977-55D7-3CA0-4C59-D7D9DBEF1F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B522F4-A0E0-6A8F-89D3-77B109FD887C}"/>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528382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475E5-6147-F936-AB21-72BE5C0E3B0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BF4B11-AB5B-86F3-61FC-D85E999203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3A7415-89D7-2443-846B-9B1FBB8488EE}"/>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5" name="Footer Placeholder 4">
            <a:extLst>
              <a:ext uri="{FF2B5EF4-FFF2-40B4-BE49-F238E27FC236}">
                <a16:creationId xmlns:a16="http://schemas.microsoft.com/office/drawing/2014/main" id="{9ECCC0AE-98A6-AD1A-796C-5C33559C24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9D3CE3-7FAB-A2A8-8334-75C73A95BF65}"/>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394115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BB7F1-6F22-8418-ED1D-095D9B3A1F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3C03D0-40CD-86CF-EB6C-1ECC443FAE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BABDBF1-DDDE-27A3-0A0F-256040CF7E1E}"/>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5" name="Footer Placeholder 4">
            <a:extLst>
              <a:ext uri="{FF2B5EF4-FFF2-40B4-BE49-F238E27FC236}">
                <a16:creationId xmlns:a16="http://schemas.microsoft.com/office/drawing/2014/main" id="{39721DC7-2FF6-EA4A-8466-4DD3EB940D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392E04-3283-1534-84B9-CC7450FF7277}"/>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377614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BC480-FCC4-2A90-8569-FC32AD6529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188892-8A30-151B-F71F-7CDD0266770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79A28E-64D1-2CC5-71FA-0FDED3B5737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9E2DCBF-F984-6E66-6CF6-9403531D84F8}"/>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6" name="Footer Placeholder 5">
            <a:extLst>
              <a:ext uri="{FF2B5EF4-FFF2-40B4-BE49-F238E27FC236}">
                <a16:creationId xmlns:a16="http://schemas.microsoft.com/office/drawing/2014/main" id="{68C700CA-1CB1-2E05-57AE-44D12247E8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0E0E4-1A3A-71C8-D662-582A77B17ACB}"/>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827940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D5FCA-810E-7BC6-BC80-509F115BAE1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12DA1B-5BC0-973A-7153-C278B1BAAC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027948-47C5-3383-CB47-E8F1F3A3D51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12065AB-5C92-4DBB-9E00-9F2A6F0E00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CDB6B-C62B-9C09-1408-D3739AA1817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594064-1C39-8D50-74C9-852523DC6B87}"/>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8" name="Footer Placeholder 7">
            <a:extLst>
              <a:ext uri="{FF2B5EF4-FFF2-40B4-BE49-F238E27FC236}">
                <a16:creationId xmlns:a16="http://schemas.microsoft.com/office/drawing/2014/main" id="{1F0624A7-8E61-5E30-2123-511D26141D4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8184FEC-5CBD-63E4-B803-66D39DB2A1D8}"/>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819858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396BA-EFB8-9731-E3B9-312F90226E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9DF6D1-6DED-56A8-7980-9B9CB0EF1A3D}"/>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4" name="Footer Placeholder 3">
            <a:extLst>
              <a:ext uri="{FF2B5EF4-FFF2-40B4-BE49-F238E27FC236}">
                <a16:creationId xmlns:a16="http://schemas.microsoft.com/office/drawing/2014/main" id="{7C9FC3E6-CF5C-C3AC-8828-008562074A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1C970-B0EE-36BE-6882-B58027EEF752}"/>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2455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BC02D2-9BC0-550D-B94C-44A48E21509B}"/>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3" name="Footer Placeholder 2">
            <a:extLst>
              <a:ext uri="{FF2B5EF4-FFF2-40B4-BE49-F238E27FC236}">
                <a16:creationId xmlns:a16="http://schemas.microsoft.com/office/drawing/2014/main" id="{D296CC37-A173-750B-5BA6-2391965A6B4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4907580-ECCB-5D2F-DC93-6BD8F8199853}"/>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10333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D8F83-4BAB-7F4D-4E74-7FAA2199C3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4E8D20-6C16-9837-3C6F-AF5FF09253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B117B0A-A1EE-8B35-CCE7-D90CB7C4B7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DA05E8-1DA6-1C51-9541-30B7F72E2757}"/>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6" name="Footer Placeholder 5">
            <a:extLst>
              <a:ext uri="{FF2B5EF4-FFF2-40B4-BE49-F238E27FC236}">
                <a16:creationId xmlns:a16="http://schemas.microsoft.com/office/drawing/2014/main" id="{DA0B460E-EFB6-8C4C-D7E6-84821F6EDE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350D53-53B4-F14F-B813-176578DEB346}"/>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9511031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6A909-C120-C297-B503-CEB8B771D4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7115E33-48F8-9228-7062-EB2C7A8784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648944-4623-F132-69FC-E4DA3BC91E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1498F5-B7B3-DB20-9E35-F4560EC90BBA}"/>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6" name="Footer Placeholder 5">
            <a:extLst>
              <a:ext uri="{FF2B5EF4-FFF2-40B4-BE49-F238E27FC236}">
                <a16:creationId xmlns:a16="http://schemas.microsoft.com/office/drawing/2014/main" id="{2B117261-641B-8ABE-67DF-025AB168F6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0F508A-6DE4-D54C-2049-974059E036E0}"/>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474246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598F5-7CE8-8162-F4E2-D50D1FAC47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5ACF8D-C424-66A7-F581-683B0F3A0A4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17A21B-AE5E-7C7C-D392-FCFAF1210CC2}"/>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5" name="Footer Placeholder 4">
            <a:extLst>
              <a:ext uri="{FF2B5EF4-FFF2-40B4-BE49-F238E27FC236}">
                <a16:creationId xmlns:a16="http://schemas.microsoft.com/office/drawing/2014/main" id="{179A28D2-B467-CF2C-4EB5-6E1D3A5305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066A37-1495-6CA1-41B3-21B1E045A343}"/>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220880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A2CA318-0576-6236-2BAA-6F62293DD3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38E4FA-26D5-FD82-AC1A-EDAFBBA672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88B6D4-1814-6226-824F-CBAD0EFC8232}"/>
              </a:ext>
            </a:extLst>
          </p:cNvPr>
          <p:cNvSpPr>
            <a:spLocks noGrp="1"/>
          </p:cNvSpPr>
          <p:nvPr>
            <p:ph type="dt" sz="half" idx="10"/>
          </p:nvPr>
        </p:nvSpPr>
        <p:spPr/>
        <p:txBody>
          <a:bodyPr/>
          <a:lstStyle/>
          <a:p>
            <a:fld id="{461558AE-FEDC-48C1-BE0C-0E2E518F8B3F}" type="datetimeFigureOut">
              <a:rPr lang="en-GB" smtClean="0"/>
              <a:t>20/12/2024</a:t>
            </a:fld>
            <a:endParaRPr lang="en-GB"/>
          </a:p>
        </p:txBody>
      </p:sp>
      <p:sp>
        <p:nvSpPr>
          <p:cNvPr id="5" name="Footer Placeholder 4">
            <a:extLst>
              <a:ext uri="{FF2B5EF4-FFF2-40B4-BE49-F238E27FC236}">
                <a16:creationId xmlns:a16="http://schemas.microsoft.com/office/drawing/2014/main" id="{0C0CF390-1A7E-5B28-12FA-C8B16296A4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4036C-22B0-E105-2971-E7D706D9D07E}"/>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111547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E07F7F-A040-E0FB-AAF7-F714CD4FA8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855582-AC6B-D1F5-A5DC-9DAD0F4A90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4BDEE9-F9A8-6B1B-72FD-5DDC62DE7F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61558AE-FEDC-48C1-BE0C-0E2E518F8B3F}" type="datetimeFigureOut">
              <a:rPr lang="en-GB" smtClean="0"/>
              <a:t>20/12/2024</a:t>
            </a:fld>
            <a:endParaRPr lang="en-GB"/>
          </a:p>
        </p:txBody>
      </p:sp>
      <p:sp>
        <p:nvSpPr>
          <p:cNvPr id="5" name="Footer Placeholder 4">
            <a:extLst>
              <a:ext uri="{FF2B5EF4-FFF2-40B4-BE49-F238E27FC236}">
                <a16:creationId xmlns:a16="http://schemas.microsoft.com/office/drawing/2014/main" id="{03A2C202-CC6A-A9B6-30F8-36B5A6B3AD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41D7D6C-ADD6-9703-8AA6-D374607E86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796790392"/>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png"/><Relationship Id="rId16"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s/_rels/slide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jpe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5F0FF"/>
        </a:solidFill>
        <a:effectLst/>
      </p:bgPr>
    </p:bg>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4953831" cy="923330"/>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4- History </a:t>
            </a:r>
            <a:endParaRPr lang="en-US" sz="5400" b="1" cap="none" spc="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5F0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449482537"/>
              </p:ext>
            </p:extLst>
          </p:nvPr>
        </p:nvGraphicFramePr>
        <p:xfrm>
          <a:off x="161303" y="1036658"/>
          <a:ext cx="3033589" cy="3864395"/>
        </p:xfrm>
        <a:graphic>
          <a:graphicData uri="http://schemas.openxmlformats.org/drawingml/2006/table">
            <a:tbl>
              <a:tblPr firstRow="1" firstCol="1" bandRow="1"/>
              <a:tblGrid>
                <a:gridCol w="3033589">
                  <a:extLst>
                    <a:ext uri="{9D8B030D-6E8A-4147-A177-3AD203B41FA5}">
                      <a16:colId xmlns:a16="http://schemas.microsoft.com/office/drawing/2014/main" val="2046514649"/>
                    </a:ext>
                  </a:extLst>
                </a:gridCol>
              </a:tblGrid>
              <a:tr h="237275">
                <a:tc>
                  <a:txBody>
                    <a:bodyPr/>
                    <a:lstStyle/>
                    <a:p>
                      <a:pPr>
                        <a:lnSpc>
                          <a:spcPct val="107000"/>
                        </a:lnSpc>
                        <a:spcAft>
                          <a:spcPts val="800"/>
                        </a:spcAft>
                      </a:pPr>
                      <a:r>
                        <a:rPr lang="en-GB" sz="1500" b="1" dirty="0">
                          <a:solidFill>
                            <a:srgbClr val="7030A0"/>
                          </a:solidFill>
                          <a:effectLst/>
                          <a:latin typeface="Calibri"/>
                          <a:ea typeface="Calibri" panose="020F0502020204030204" pitchFamily="34" charset="0"/>
                          <a:cs typeface="Times New Roman"/>
                        </a:rPr>
                        <a:t>Key vocabulary and definitions:</a:t>
                      </a:r>
                      <a:endParaRPr lang="en-GB" sz="1100" dirty="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3622398">
                <a:tc>
                  <a:txBody>
                    <a:bodyPr/>
                    <a:lstStyle/>
                    <a:p>
                      <a:pPr marL="285750" lvl="0" indent="-285750">
                        <a:buFont typeface="Arial"/>
                        <a:buChar char="•"/>
                      </a:pPr>
                      <a:r>
                        <a:rPr lang="en-GB" sz="1400" b="1" kern="1200" dirty="0">
                          <a:solidFill>
                            <a:schemeClr val="tx1"/>
                          </a:solidFill>
                          <a:effectLst/>
                          <a:latin typeface="+mn-lt"/>
                          <a:ea typeface="+mn-ea"/>
                          <a:cs typeface="+mn-cs"/>
                        </a:rPr>
                        <a:t>BC </a:t>
                      </a:r>
                      <a:r>
                        <a:rPr lang="en-GB" sz="1400" kern="1200" dirty="0">
                          <a:solidFill>
                            <a:schemeClr val="tx1"/>
                          </a:solidFill>
                          <a:effectLst/>
                          <a:latin typeface="+mn-lt"/>
                          <a:ea typeface="+mn-ea"/>
                          <a:cs typeface="+mn-cs"/>
                        </a:rPr>
                        <a:t>– Before Christ</a:t>
                      </a:r>
                    </a:p>
                    <a:p>
                      <a:pPr marL="285750" lvl="0" indent="-285750">
                        <a:buFont typeface="Arial"/>
                        <a:buChar char="•"/>
                      </a:pPr>
                      <a:r>
                        <a:rPr lang="en-GB" sz="1400" b="1" kern="1200" dirty="0">
                          <a:solidFill>
                            <a:schemeClr val="tx1"/>
                          </a:solidFill>
                          <a:effectLst/>
                          <a:latin typeface="+mn-lt"/>
                          <a:ea typeface="+mn-ea"/>
                          <a:cs typeface="+mn-cs"/>
                        </a:rPr>
                        <a:t>AD</a:t>
                      </a:r>
                      <a:r>
                        <a:rPr lang="en-GB" sz="1400" kern="1200" dirty="0">
                          <a:solidFill>
                            <a:schemeClr val="tx1"/>
                          </a:solidFill>
                          <a:effectLst/>
                          <a:latin typeface="+mn-lt"/>
                          <a:ea typeface="+mn-ea"/>
                          <a:cs typeface="+mn-cs"/>
                        </a:rPr>
                        <a:t> – Anno Domini</a:t>
                      </a:r>
                    </a:p>
                    <a:p>
                      <a:pPr marL="285750" indent="-285750" rtl="0" fontAlgn="base">
                        <a:buFont typeface="Arial"/>
                        <a:buChar char="•"/>
                      </a:pPr>
                      <a:r>
                        <a:rPr lang="en-GB" sz="1400" b="1" i="0" kern="1200" dirty="0">
                          <a:solidFill>
                            <a:schemeClr val="tx1"/>
                          </a:solidFill>
                          <a:effectLst/>
                          <a:latin typeface="+mn-lt"/>
                          <a:ea typeface="+mn-ea"/>
                          <a:cs typeface="+mn-cs"/>
                        </a:rPr>
                        <a:t>Chronological order</a:t>
                      </a:r>
                      <a:r>
                        <a:rPr lang="en-GB" sz="1400" b="0" i="0" kern="1200" dirty="0">
                          <a:solidFill>
                            <a:schemeClr val="tx1"/>
                          </a:solidFill>
                          <a:effectLst/>
                          <a:latin typeface="+mn-lt"/>
                          <a:ea typeface="+mn-ea"/>
                          <a:cs typeface="+mn-cs"/>
                        </a:rPr>
                        <a:t>- ordering events in which they occurred </a:t>
                      </a:r>
                    </a:p>
                    <a:p>
                      <a:pPr marL="285750" indent="-285750" rtl="0" fontAlgn="base">
                        <a:buFont typeface="Arial"/>
                        <a:buChar char="•"/>
                      </a:pPr>
                      <a:endParaRPr lang="en-GB" sz="1400" b="0" i="0" kern="1200" dirty="0">
                        <a:solidFill>
                          <a:schemeClr val="tx1"/>
                        </a:solidFill>
                        <a:effectLst/>
                        <a:latin typeface="+mn-lt"/>
                        <a:ea typeface="+mn-ea"/>
                        <a:cs typeface="+mn-cs"/>
                      </a:endParaRPr>
                    </a:p>
                    <a:p>
                      <a:pPr marL="285750" indent="-285750" rtl="0" fontAlgn="base">
                        <a:buFont typeface="Arial"/>
                        <a:buChar char="•"/>
                      </a:pPr>
                      <a:r>
                        <a:rPr lang="en-GB" sz="1400" b="1" i="0" kern="1200" dirty="0">
                          <a:solidFill>
                            <a:schemeClr val="tx1"/>
                          </a:solidFill>
                          <a:effectLst/>
                          <a:latin typeface="+mn-lt"/>
                          <a:ea typeface="+mn-ea"/>
                          <a:cs typeface="+mn-cs"/>
                        </a:rPr>
                        <a:t>Archaeologist</a:t>
                      </a:r>
                      <a:r>
                        <a:rPr lang="en-GB" sz="1400" b="0" i="0" kern="1200" dirty="0">
                          <a:solidFill>
                            <a:schemeClr val="tx1"/>
                          </a:solidFill>
                          <a:effectLst/>
                          <a:latin typeface="+mn-lt"/>
                          <a:ea typeface="+mn-ea"/>
                          <a:cs typeface="+mn-cs"/>
                        </a:rPr>
                        <a:t>-a person who studies human history and prehistory </a:t>
                      </a:r>
                    </a:p>
                    <a:p>
                      <a:pPr marL="285750" indent="-285750" rtl="0" fontAlgn="base">
                        <a:buFont typeface="Arial"/>
                        <a:buChar char="•"/>
                      </a:pPr>
                      <a:r>
                        <a:rPr lang="en-GB" sz="1400" b="1" i="0" kern="1200" dirty="0">
                          <a:solidFill>
                            <a:schemeClr val="tx1"/>
                          </a:solidFill>
                          <a:effectLst/>
                          <a:latin typeface="+mn-lt"/>
                          <a:ea typeface="+mn-ea"/>
                          <a:cs typeface="+mn-cs"/>
                        </a:rPr>
                        <a:t>Invasion</a:t>
                      </a:r>
                      <a:r>
                        <a:rPr lang="en-GB" sz="1400" b="0" i="0" kern="1200" dirty="0">
                          <a:solidFill>
                            <a:schemeClr val="tx1"/>
                          </a:solidFill>
                          <a:effectLst/>
                          <a:latin typeface="+mn-lt"/>
                          <a:ea typeface="+mn-ea"/>
                          <a:cs typeface="+mn-cs"/>
                        </a:rPr>
                        <a:t>- taking over a country with armed force</a:t>
                      </a:r>
                    </a:p>
                    <a:p>
                      <a:pPr marL="285750" indent="-285750" rtl="0" fontAlgn="base">
                        <a:buFont typeface="Arial"/>
                        <a:buChar char="•"/>
                      </a:pPr>
                      <a:r>
                        <a:rPr lang="en-GB" sz="1400" b="1" i="0" kern="1200" dirty="0">
                          <a:solidFill>
                            <a:schemeClr val="tx1"/>
                          </a:solidFill>
                          <a:effectLst/>
                          <a:latin typeface="+mn-lt"/>
                          <a:ea typeface="+mn-ea"/>
                          <a:cs typeface="+mn-cs"/>
                        </a:rPr>
                        <a:t>Conquer</a:t>
                      </a:r>
                      <a:r>
                        <a:rPr lang="en-GB" sz="1400" b="0" i="0" kern="1200" dirty="0">
                          <a:solidFill>
                            <a:schemeClr val="tx1"/>
                          </a:solidFill>
                          <a:effectLst/>
                          <a:latin typeface="+mn-lt"/>
                          <a:ea typeface="+mn-ea"/>
                          <a:cs typeface="+mn-cs"/>
                        </a:rPr>
                        <a:t>- take control of a place by military force</a:t>
                      </a:r>
                    </a:p>
                    <a:p>
                      <a:pPr marL="285750" indent="-285750" rtl="0" fontAlgn="base">
                        <a:buFont typeface="Arial"/>
                        <a:buChar char="•"/>
                      </a:pPr>
                      <a:r>
                        <a:rPr lang="en-GB" sz="1400" b="1" i="0" kern="1200" dirty="0">
                          <a:solidFill>
                            <a:schemeClr val="tx1"/>
                          </a:solidFill>
                          <a:effectLst/>
                          <a:latin typeface="+mn-lt"/>
                          <a:ea typeface="+mn-ea"/>
                          <a:cs typeface="+mn-cs"/>
                        </a:rPr>
                        <a:t>Kingdoms</a:t>
                      </a:r>
                      <a:r>
                        <a:rPr lang="en-GB" sz="1400" b="0" i="0" kern="1200" dirty="0">
                          <a:solidFill>
                            <a:schemeClr val="tx1"/>
                          </a:solidFill>
                          <a:effectLst/>
                          <a:latin typeface="+mn-lt"/>
                          <a:ea typeface="+mn-ea"/>
                          <a:cs typeface="+mn-cs"/>
                        </a:rPr>
                        <a:t>- a territory ruled by a king or queen</a:t>
                      </a:r>
                    </a:p>
                    <a:p>
                      <a:pPr marL="285750" lvl="0" indent="-285750">
                        <a:buFont typeface="Arial"/>
                        <a:buChar char="•"/>
                      </a:pPr>
                      <a:r>
                        <a:rPr lang="en-GB" sz="1400" b="1" i="0" kern="1200" dirty="0">
                          <a:solidFill>
                            <a:schemeClr val="tx1"/>
                          </a:solidFill>
                          <a:effectLst/>
                          <a:latin typeface="+mn-lt"/>
                          <a:ea typeface="+mn-ea"/>
                          <a:cs typeface="+mn-cs"/>
                        </a:rPr>
                        <a:t>Warrior- </a:t>
                      </a:r>
                      <a:r>
                        <a:rPr lang="en-GB" sz="1400" b="0" i="0" kern="1200" dirty="0">
                          <a:solidFill>
                            <a:schemeClr val="tx1"/>
                          </a:solidFill>
                          <a:effectLst/>
                          <a:latin typeface="+mn-lt"/>
                          <a:ea typeface="+mn-ea"/>
                          <a:cs typeface="+mn-cs"/>
                        </a:rPr>
                        <a:t>someone brave, strong and intelligent. Someone willing to fight to the death</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77687615"/>
              </p:ext>
            </p:extLst>
          </p:nvPr>
        </p:nvGraphicFramePr>
        <p:xfrm>
          <a:off x="5512697" y="964707"/>
          <a:ext cx="6568467" cy="5570274"/>
        </p:xfrm>
        <a:graphic>
          <a:graphicData uri="http://schemas.openxmlformats.org/drawingml/2006/table">
            <a:tbl>
              <a:tblPr firstRow="1" firstCol="1" bandRow="1"/>
              <a:tblGrid>
                <a:gridCol w="6568467">
                  <a:extLst>
                    <a:ext uri="{9D8B030D-6E8A-4147-A177-3AD203B41FA5}">
                      <a16:colId xmlns:a16="http://schemas.microsoft.com/office/drawing/2014/main" val="3891409649"/>
                    </a:ext>
                  </a:extLst>
                </a:gridCol>
              </a:tblGrid>
              <a:tr h="265293">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4524718">
                <a:tc>
                  <a:txBody>
                    <a:bodyPr/>
                    <a:lstStyle/>
                    <a:p>
                      <a:pPr marL="342900" lvl="0" indent="-342900">
                        <a:lnSpc>
                          <a:spcPct val="107000"/>
                        </a:lnSpc>
                        <a:buFont typeface="Symbol" panose="05050102010706020507" pitchFamily="18" charset="2"/>
                        <a:buChar char=""/>
                      </a:pPr>
                      <a:endParaRPr lang="en-GB" sz="1400" b="0" i="0" u="none" strike="noStrike" baseline="0" noProof="0" dirty="0">
                        <a:solidFill>
                          <a:srgbClr val="000000"/>
                        </a:solidFill>
                        <a:effectLst/>
                        <a:latin typeface="Calibri"/>
                        <a:ea typeface="Calibri" panose="020F0502020204030204" pitchFamily="34" charset="0"/>
                        <a:cs typeface="Times New Roman"/>
                      </a:endParaRPr>
                    </a:p>
                    <a:p>
                      <a:pPr marL="0" lvl="0" indent="0">
                        <a:lnSpc>
                          <a:spcPct val="107000"/>
                        </a:lnSpc>
                        <a:buFont typeface="Symbol" panose="05050102010706020507" pitchFamily="18" charset="2"/>
                        <a:buNone/>
                      </a:pPr>
                      <a:endParaRPr lang="en-GB" sz="1200" b="0" i="0" u="none" strike="noStrike" baseline="0" noProof="0" dirty="0">
                        <a:solidFill>
                          <a:srgbClr val="000000"/>
                        </a:solidFill>
                        <a:effectLst/>
                        <a:latin typeface="+mn-lt"/>
                        <a:ea typeface="Calibri" panose="020F0502020204030204" pitchFamily="34" charset="0"/>
                        <a:cs typeface="Times New Roman"/>
                      </a:endParaRP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Anglo-Saxon farming was widespread throughout Britain, and almost everybody worked on a farm. They raised chickens, goats, sheep, pigs and cows and grew a range of crops and vegetables.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Most Anglo-Saxon farms and villages were built close to a source of fresh water.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n-lt"/>
                          <a:ea typeface="+mn-ea"/>
                          <a:cs typeface="+mn-cs"/>
                        </a:rPr>
                        <a:t>As well as raising animals for their meat, milk and eggs, the Saxons also used animals for other products important for daily living. These included wool and leather, cooking fat, and tallow for making candles.</a:t>
                      </a:r>
                    </a:p>
                    <a:p>
                      <a:pPr marL="0" indent="0">
                        <a:buFont typeface="Arial" panose="020B0604020202020204" pitchFamily="34" charset="0"/>
                        <a:buNone/>
                      </a:pPr>
                      <a:endParaRPr lang="en-GB" sz="1200" b="0" i="0" kern="1200" dirty="0">
                        <a:solidFill>
                          <a:schemeClr val="tx1"/>
                        </a:solidFill>
                        <a:effectLst/>
                        <a:latin typeface="+mn-lt"/>
                        <a:ea typeface="+mn-ea"/>
                        <a:cs typeface="+mn-cs"/>
                      </a:endParaRPr>
                    </a:p>
                    <a:p>
                      <a:pPr marL="0" lvl="0" indent="0">
                        <a:lnSpc>
                          <a:spcPct val="107000"/>
                        </a:lnSpc>
                        <a:buFont typeface="Symbol" panose="05050102010706020507" pitchFamily="18" charset="2"/>
                        <a:buNone/>
                      </a:pPr>
                      <a:endParaRPr lang="en-GB" sz="1400" b="0" i="0" u="none" strike="noStrike" baseline="0" noProof="0" dirty="0">
                        <a:solidFill>
                          <a:srgbClr val="000000"/>
                        </a:solidFill>
                        <a:effectLst/>
                        <a:latin typeface="+mn-lt"/>
                        <a:ea typeface="Calibri" panose="020F0502020204030204" pitchFamily="34" charset="0"/>
                        <a:cs typeface="Times New Roman"/>
                      </a:endParaRPr>
                    </a:p>
                    <a:p>
                      <a:pPr marL="171450" indent="-171450" fontAlgn="base">
                        <a:buFont typeface="Arial" panose="020B0604020202020204" pitchFamily="34" charset="0"/>
                        <a:buChar char="•"/>
                      </a:pPr>
                      <a:r>
                        <a:rPr lang="en-GB" sz="1200" b="0" i="0" kern="1200" dirty="0">
                          <a:solidFill>
                            <a:schemeClr val="tx1"/>
                          </a:solidFill>
                          <a:effectLst/>
                          <a:latin typeface="+mn-lt"/>
                          <a:ea typeface="+mn-ea"/>
                          <a:cs typeface="+mn-cs"/>
                        </a:rPr>
                        <a:t>Near the end of Roman rule, Britain was being attacked by the </a:t>
                      </a:r>
                      <a:r>
                        <a:rPr lang="en-GB" sz="1200" b="1" i="0" kern="1200" dirty="0">
                          <a:solidFill>
                            <a:schemeClr val="tx1"/>
                          </a:solidFill>
                          <a:effectLst/>
                          <a:latin typeface="+mn-lt"/>
                          <a:ea typeface="+mn-ea"/>
                          <a:cs typeface="+mn-cs"/>
                        </a:rPr>
                        <a:t>Picts</a:t>
                      </a:r>
                      <a:r>
                        <a:rPr lang="en-GB" sz="1200" b="0" i="0" kern="1200" dirty="0">
                          <a:solidFill>
                            <a:schemeClr val="tx1"/>
                          </a:solidFill>
                          <a:effectLst/>
                          <a:latin typeface="+mn-lt"/>
                          <a:ea typeface="+mn-ea"/>
                          <a:cs typeface="+mn-cs"/>
                        </a:rPr>
                        <a:t> and </a:t>
                      </a:r>
                      <a:r>
                        <a:rPr lang="en-GB" sz="1200" b="1" i="0" kern="1200" dirty="0">
                          <a:solidFill>
                            <a:schemeClr val="tx1"/>
                          </a:solidFill>
                          <a:effectLst/>
                          <a:latin typeface="+mn-lt"/>
                          <a:ea typeface="+mn-ea"/>
                          <a:cs typeface="+mn-cs"/>
                        </a:rPr>
                        <a:t>Scots</a:t>
                      </a:r>
                      <a:r>
                        <a:rPr lang="en-GB" sz="1200" b="0" i="0" kern="1200" dirty="0">
                          <a:solidFill>
                            <a:schemeClr val="tx1"/>
                          </a:solidFill>
                          <a:effectLst/>
                          <a:latin typeface="+mn-lt"/>
                          <a:ea typeface="+mn-ea"/>
                          <a:cs typeface="+mn-cs"/>
                        </a:rPr>
                        <a:t> from the north, and the </a:t>
                      </a:r>
                      <a:r>
                        <a:rPr lang="en-GB" sz="1200" b="1" i="0" kern="1200" dirty="0">
                          <a:solidFill>
                            <a:schemeClr val="tx1"/>
                          </a:solidFill>
                          <a:effectLst/>
                          <a:latin typeface="+mn-lt"/>
                          <a:ea typeface="+mn-ea"/>
                          <a:cs typeface="+mn-cs"/>
                        </a:rPr>
                        <a:t>Anglo-Saxons</a:t>
                      </a:r>
                      <a:r>
                        <a:rPr lang="en-GB" sz="1200" b="0" i="0" kern="1200" dirty="0">
                          <a:solidFill>
                            <a:schemeClr val="tx1"/>
                          </a:solidFill>
                          <a:effectLst/>
                          <a:latin typeface="+mn-lt"/>
                          <a:ea typeface="+mn-ea"/>
                          <a:cs typeface="+mn-cs"/>
                        </a:rPr>
                        <a:t> from the sea.</a:t>
                      </a:r>
                    </a:p>
                    <a:p>
                      <a:pPr marL="171450" indent="-171450" fontAlgn="base">
                        <a:buFont typeface="Arial" panose="020B0604020202020204" pitchFamily="34" charset="0"/>
                        <a:buChar char="•"/>
                      </a:pPr>
                      <a:r>
                        <a:rPr lang="en-GB" sz="1200" b="0" i="0" kern="1200" dirty="0">
                          <a:solidFill>
                            <a:schemeClr val="tx1"/>
                          </a:solidFill>
                          <a:effectLst/>
                          <a:latin typeface="+mn-lt"/>
                          <a:ea typeface="+mn-ea"/>
                          <a:cs typeface="+mn-cs"/>
                        </a:rPr>
                        <a:t>The Romans built </a:t>
                      </a:r>
                      <a:r>
                        <a:rPr lang="en-GB" sz="1200" b="1" i="0" kern="1200" dirty="0">
                          <a:solidFill>
                            <a:schemeClr val="tx1"/>
                          </a:solidFill>
                          <a:effectLst/>
                          <a:latin typeface="+mn-lt"/>
                          <a:ea typeface="+mn-ea"/>
                          <a:cs typeface="+mn-cs"/>
                        </a:rPr>
                        <a:t>forts</a:t>
                      </a:r>
                      <a:r>
                        <a:rPr lang="en-GB" sz="1200" b="0" i="0" kern="1200" dirty="0">
                          <a:solidFill>
                            <a:schemeClr val="tx1"/>
                          </a:solidFill>
                          <a:effectLst/>
                          <a:latin typeface="+mn-lt"/>
                          <a:ea typeface="+mn-ea"/>
                          <a:cs typeface="+mn-cs"/>
                        </a:rPr>
                        <a:t> to defend the coast and </a:t>
                      </a:r>
                      <a:r>
                        <a:rPr lang="en-GB" sz="1200" b="1" i="0" kern="1200" dirty="0">
                          <a:solidFill>
                            <a:schemeClr val="tx1"/>
                          </a:solidFill>
                          <a:effectLst/>
                          <a:latin typeface="+mn-lt"/>
                          <a:ea typeface="+mn-ea"/>
                          <a:cs typeface="+mn-cs"/>
                        </a:rPr>
                        <a:t>Hadrian's wall</a:t>
                      </a:r>
                      <a:r>
                        <a:rPr lang="en-GB" sz="1200" b="0" i="0" kern="1200" dirty="0">
                          <a:solidFill>
                            <a:schemeClr val="tx1"/>
                          </a:solidFill>
                          <a:effectLst/>
                          <a:latin typeface="+mn-lt"/>
                          <a:ea typeface="+mn-ea"/>
                          <a:cs typeface="+mn-cs"/>
                        </a:rPr>
                        <a:t> defended the north.</a:t>
                      </a:r>
                    </a:p>
                    <a:p>
                      <a:pPr marL="171450" indent="-171450" fontAlgn="base">
                        <a:buFont typeface="Arial" panose="020B0604020202020204" pitchFamily="34" charset="0"/>
                        <a:buChar char="•"/>
                      </a:pPr>
                      <a:r>
                        <a:rPr lang="en-GB" sz="1200" b="0" i="0" kern="1200" dirty="0">
                          <a:solidFill>
                            <a:schemeClr val="tx1"/>
                          </a:solidFill>
                          <a:effectLst/>
                          <a:latin typeface="+mn-lt"/>
                          <a:ea typeface="+mn-ea"/>
                          <a:cs typeface="+mn-cs"/>
                        </a:rPr>
                        <a:t>Saxon warriors </a:t>
                      </a:r>
                      <a:r>
                        <a:rPr lang="en-GB" sz="1200" b="1" i="0" kern="1200" dirty="0">
                          <a:solidFill>
                            <a:schemeClr val="tx1"/>
                          </a:solidFill>
                          <a:effectLst/>
                          <a:latin typeface="+mn-lt"/>
                          <a:ea typeface="+mn-ea"/>
                          <a:cs typeface="+mn-cs"/>
                        </a:rPr>
                        <a:t>were invited</a:t>
                      </a:r>
                      <a:r>
                        <a:rPr lang="en-GB" sz="1200" b="0" i="0" kern="1200" dirty="0">
                          <a:solidFill>
                            <a:schemeClr val="tx1"/>
                          </a:solidFill>
                          <a:effectLst/>
                          <a:latin typeface="+mn-lt"/>
                          <a:ea typeface="+mn-ea"/>
                          <a:cs typeface="+mn-cs"/>
                        </a:rPr>
                        <a:t> to Britain in around </a:t>
                      </a:r>
                      <a:r>
                        <a:rPr lang="en-GB" sz="1200" b="1" i="0" kern="1200" dirty="0">
                          <a:solidFill>
                            <a:schemeClr val="tx1"/>
                          </a:solidFill>
                          <a:effectLst/>
                          <a:latin typeface="+mn-lt"/>
                          <a:ea typeface="+mn-ea"/>
                          <a:cs typeface="+mn-cs"/>
                        </a:rPr>
                        <a:t>AD380</a:t>
                      </a:r>
                      <a:r>
                        <a:rPr lang="en-GB" sz="1200" b="0" i="0" kern="1200" dirty="0">
                          <a:solidFill>
                            <a:schemeClr val="tx1"/>
                          </a:solidFill>
                          <a:effectLst/>
                          <a:latin typeface="+mn-lt"/>
                          <a:ea typeface="+mn-ea"/>
                          <a:cs typeface="+mn-cs"/>
                        </a:rPr>
                        <a:t> to help the Romans fight the </a:t>
                      </a:r>
                      <a:r>
                        <a:rPr lang="en-GB" sz="1200" b="1" i="0" kern="1200" dirty="0">
                          <a:solidFill>
                            <a:schemeClr val="tx1"/>
                          </a:solidFill>
                          <a:effectLst/>
                          <a:latin typeface="+mn-lt"/>
                          <a:ea typeface="+mn-ea"/>
                          <a:cs typeface="+mn-cs"/>
                        </a:rPr>
                        <a:t>Picts</a:t>
                      </a:r>
                      <a:r>
                        <a:rPr lang="en-GB" sz="1200" b="0" i="0" kern="1200" dirty="0">
                          <a:solidFill>
                            <a:schemeClr val="tx1"/>
                          </a:solidFill>
                          <a:effectLst/>
                          <a:latin typeface="+mn-lt"/>
                          <a:ea typeface="+mn-ea"/>
                          <a:cs typeface="+mn-cs"/>
                        </a:rPr>
                        <a:t>.</a:t>
                      </a:r>
                    </a:p>
                    <a:p>
                      <a:pPr marL="171450" indent="-171450" fontAlgn="base">
                        <a:buFont typeface="Arial" panose="020B0604020202020204" pitchFamily="34" charset="0"/>
                        <a:buChar char="•"/>
                      </a:pPr>
                      <a:r>
                        <a:rPr lang="en-GB" sz="1200" b="0" i="0" kern="1200" dirty="0">
                          <a:solidFill>
                            <a:schemeClr val="tx1"/>
                          </a:solidFill>
                          <a:effectLst/>
                          <a:latin typeface="+mn-lt"/>
                          <a:ea typeface="+mn-ea"/>
                          <a:cs typeface="+mn-cs"/>
                        </a:rPr>
                        <a:t>The last Roman soldiers were ordered to leave in around </a:t>
                      </a:r>
                      <a:r>
                        <a:rPr lang="en-GB" sz="1200" b="1" i="0" kern="1200" dirty="0">
                          <a:solidFill>
                            <a:schemeClr val="tx1"/>
                          </a:solidFill>
                          <a:effectLst/>
                          <a:latin typeface="+mn-lt"/>
                          <a:ea typeface="+mn-ea"/>
                          <a:cs typeface="+mn-cs"/>
                        </a:rPr>
                        <a:t>AD410.</a:t>
                      </a:r>
                      <a:r>
                        <a:rPr lang="en-GB" sz="1200" b="0" i="0" kern="1200" dirty="0">
                          <a:solidFill>
                            <a:schemeClr val="tx1"/>
                          </a:solidFill>
                          <a:effectLst/>
                          <a:latin typeface="+mn-lt"/>
                          <a:ea typeface="+mn-ea"/>
                          <a:cs typeface="+mn-cs"/>
                        </a:rPr>
                        <a:t> Britain no longer had the strong Roman army to defend it from the invaders.</a:t>
                      </a:r>
                    </a:p>
                    <a:p>
                      <a:pPr marL="171450" indent="-171450" fontAlgn="base">
                        <a:buFont typeface="Arial" panose="020B0604020202020204" pitchFamily="34" charset="0"/>
                        <a:buChar char="•"/>
                      </a:pPr>
                      <a:r>
                        <a:rPr lang="en-GB" sz="1200" b="0" i="0" kern="1200" dirty="0">
                          <a:solidFill>
                            <a:schemeClr val="tx1"/>
                          </a:solidFill>
                          <a:effectLst/>
                          <a:latin typeface="+mn-lt"/>
                          <a:ea typeface="+mn-ea"/>
                          <a:cs typeface="+mn-cs"/>
                        </a:rPr>
                        <a:t> There were many battles between Anglo-Saxons and Britons. Over time, the Anglo-Saxons took control of most of Britain.</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baseline="0" noProof="0" dirty="0">
                          <a:solidFill>
                            <a:srgbClr val="000000"/>
                          </a:solidFill>
                          <a:effectLst/>
                          <a:latin typeface="+mn-lt"/>
                          <a:ea typeface="Calibri" panose="020F0502020204030204" pitchFamily="34" charset="0"/>
                          <a:cs typeface="Times New Roman"/>
                        </a:rPr>
                        <a:t>The Pics, Scots and Anglo-Saxons were constantly trying to get land and power.</a:t>
                      </a:r>
                    </a:p>
                    <a:p>
                      <a:pPr marL="171450" indent="-171450" fontAlgn="base">
                        <a:buFont typeface="Arial" panose="020B0604020202020204" pitchFamily="34" charset="0"/>
                        <a:buChar char="•"/>
                      </a:pPr>
                      <a:endParaRPr lang="en-GB" sz="1200" b="0" i="0" kern="1200" dirty="0">
                        <a:solidFill>
                          <a:schemeClr val="tx1"/>
                        </a:solidFill>
                        <a:effectLst/>
                        <a:latin typeface="+mn-lt"/>
                        <a:ea typeface="+mn-ea"/>
                        <a:cs typeface="+mn-cs"/>
                      </a:endParaRPr>
                    </a:p>
                    <a:p>
                      <a:pPr marL="342900" lvl="0" indent="-342900">
                        <a:lnSpc>
                          <a:spcPct val="107000"/>
                        </a:lnSpc>
                        <a:buFont typeface="Symbol" panose="05050102010706020507" pitchFamily="18" charset="2"/>
                        <a:buChar char=""/>
                      </a:pPr>
                      <a:endParaRPr lang="en-GB" sz="1400" b="0" i="0" u="none" strike="noStrike" baseline="0" noProof="0" dirty="0">
                        <a:solidFill>
                          <a:srgbClr val="000000"/>
                        </a:solidFill>
                        <a:effectLst/>
                        <a:latin typeface="Calibri"/>
                        <a:ea typeface="Calibri" panose="020F0502020204030204" pitchFamily="34" charset="0"/>
                        <a:cs typeface="Times New Roman"/>
                      </a:endParaRPr>
                    </a:p>
                    <a:p>
                      <a:pPr marL="171450" indent="-171450" fontAlgn="base">
                        <a:buFont typeface="Arial" panose="020B0604020202020204" pitchFamily="34" charset="0"/>
                        <a:buChar char="•"/>
                      </a:pPr>
                      <a:r>
                        <a:rPr lang="en-GB" sz="1200" b="0" i="0" u="none" strike="noStrike" baseline="0" noProof="0" dirty="0">
                          <a:solidFill>
                            <a:srgbClr val="000000"/>
                          </a:solidFill>
                          <a:effectLst/>
                          <a:latin typeface="+mn-lt"/>
                          <a:ea typeface="Calibri" panose="020F0502020204030204" pitchFamily="34" charset="0"/>
                          <a:cs typeface="Times New Roman"/>
                        </a:rPr>
                        <a:t>The Pics, Scots and Anglo-Saxons all had similar Kingdoms, and they all farmed and hunted.  But had their own language, arts and traditions.</a:t>
                      </a:r>
                      <a:r>
                        <a:rPr lang="en-GB" sz="1200" b="0" i="0" kern="1200" dirty="0">
                          <a:solidFill>
                            <a:schemeClr val="tx1"/>
                          </a:solidFill>
                          <a:effectLst/>
                          <a:latin typeface="+mn-lt"/>
                          <a:ea typeface="+mn-ea"/>
                          <a:cs typeface="+mn-cs"/>
                        </a:rPr>
                        <a:t> </a:t>
                      </a:r>
                    </a:p>
                    <a:p>
                      <a:pPr marL="171450" indent="-171450" fontAlgn="base">
                        <a:buFont typeface="Arial" panose="020B0604020202020204" pitchFamily="34" charset="0"/>
                        <a:buChar char="•"/>
                      </a:pPr>
                      <a:r>
                        <a:rPr lang="en-GB" sz="1200" b="0" i="0" kern="1200" dirty="0">
                          <a:solidFill>
                            <a:schemeClr val="tx1"/>
                          </a:solidFill>
                          <a:effectLst/>
                          <a:latin typeface="+mn-lt"/>
                          <a:ea typeface="+mn-ea"/>
                          <a:cs typeface="+mn-cs"/>
                        </a:rPr>
                        <a:t>Anglo-Saxons believed in </a:t>
                      </a:r>
                      <a:r>
                        <a:rPr lang="en-GB" sz="1200" b="1" i="0" kern="1200" dirty="0">
                          <a:solidFill>
                            <a:schemeClr val="tx1"/>
                          </a:solidFill>
                          <a:effectLst/>
                          <a:latin typeface="+mn-lt"/>
                          <a:ea typeface="+mn-ea"/>
                          <a:cs typeface="+mn-cs"/>
                        </a:rPr>
                        <a:t>lucky charms.</a:t>
                      </a:r>
                      <a:r>
                        <a:rPr lang="en-GB" sz="1200" b="0" i="0" kern="1200" dirty="0">
                          <a:solidFill>
                            <a:schemeClr val="tx1"/>
                          </a:solidFill>
                          <a:effectLst/>
                          <a:latin typeface="+mn-lt"/>
                          <a:ea typeface="+mn-ea"/>
                          <a:cs typeface="+mn-cs"/>
                        </a:rPr>
                        <a:t> They thought that rhymes, potions, stones and jewels would protect them from evil spirits or sickness.</a:t>
                      </a:r>
                    </a:p>
                    <a:p>
                      <a:pPr marL="171450" indent="-171450" fontAlgn="base">
                        <a:buFont typeface="Arial" panose="020B0604020202020204" pitchFamily="34" charset="0"/>
                        <a:buChar char="•"/>
                      </a:pPr>
                      <a:r>
                        <a:rPr lang="en-GB" sz="1200" b="0" i="0" kern="1200" dirty="0">
                          <a:solidFill>
                            <a:schemeClr val="tx1"/>
                          </a:solidFill>
                          <a:effectLst/>
                          <a:latin typeface="+mn-lt"/>
                          <a:ea typeface="+mn-ea"/>
                          <a:cs typeface="+mn-cs"/>
                        </a:rPr>
                        <a:t>Over time their beliefs changed and many Anglo-Saxons were converted to </a:t>
                      </a:r>
                      <a:r>
                        <a:rPr lang="en-GB" sz="1200" b="1" i="0" kern="1200" dirty="0">
                          <a:solidFill>
                            <a:schemeClr val="tx1"/>
                          </a:solidFill>
                          <a:effectLst/>
                          <a:latin typeface="+mn-lt"/>
                          <a:ea typeface="+mn-ea"/>
                          <a:cs typeface="+mn-cs"/>
                        </a:rPr>
                        <a:t>Christianity.</a:t>
                      </a:r>
                      <a:endParaRPr lang="en-GB" sz="1200" b="0" i="0" kern="1200" dirty="0">
                        <a:solidFill>
                          <a:schemeClr val="tx1"/>
                        </a:solidFill>
                        <a:effectLst/>
                        <a:latin typeface="+mn-lt"/>
                        <a:ea typeface="+mn-ea"/>
                        <a:cs typeface="+mn-cs"/>
                      </a:endParaRPr>
                    </a:p>
                    <a:p>
                      <a:pPr marL="285750" lvl="0" indent="-285750">
                        <a:lnSpc>
                          <a:spcPct val="107000"/>
                        </a:lnSpc>
                        <a:buFont typeface="Arial" panose="020B0604020202020204" pitchFamily="34" charset="0"/>
                        <a:buChar char="•"/>
                      </a:pPr>
                      <a:endParaRPr lang="en-GB" sz="1400" b="0" i="0" u="none" strike="noStrike" baseline="0" noProof="0" dirty="0">
                        <a:solidFill>
                          <a:srgbClr val="000000"/>
                        </a:solidFill>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255150459"/>
              </p:ext>
            </p:extLst>
          </p:nvPr>
        </p:nvGraphicFramePr>
        <p:xfrm>
          <a:off x="5032809" y="156215"/>
          <a:ext cx="6799307" cy="640080"/>
        </p:xfrm>
        <a:graphic>
          <a:graphicData uri="http://schemas.openxmlformats.org/drawingml/2006/table">
            <a:tbl>
              <a:tblPr firstRow="1" bandRow="1">
                <a:tableStyleId>{5C22544A-7EE6-4342-B048-85BDC9FD1C3A}</a:tableStyleId>
              </a:tblPr>
              <a:tblGrid>
                <a:gridCol w="2148018">
                  <a:extLst>
                    <a:ext uri="{9D8B030D-6E8A-4147-A177-3AD203B41FA5}">
                      <a16:colId xmlns:a16="http://schemas.microsoft.com/office/drawing/2014/main" val="1701158635"/>
                    </a:ext>
                  </a:extLst>
                </a:gridCol>
                <a:gridCol w="2655248">
                  <a:extLst>
                    <a:ext uri="{9D8B030D-6E8A-4147-A177-3AD203B41FA5}">
                      <a16:colId xmlns:a16="http://schemas.microsoft.com/office/drawing/2014/main" val="3034589352"/>
                    </a:ext>
                  </a:extLst>
                </a:gridCol>
                <a:gridCol w="1996041">
                  <a:extLst>
                    <a:ext uri="{9D8B030D-6E8A-4147-A177-3AD203B41FA5}">
                      <a16:colId xmlns:a16="http://schemas.microsoft.com/office/drawing/2014/main" val="1922066720"/>
                    </a:ext>
                  </a:extLst>
                </a:gridCol>
              </a:tblGrid>
              <a:tr h="478085">
                <a:tc>
                  <a:txBody>
                    <a:bodyPr/>
                    <a:lstStyle/>
                    <a:p>
                      <a:r>
                        <a:rPr lang="en-US" dirty="0"/>
                        <a:t>Year group: 4</a:t>
                      </a:r>
                    </a:p>
                  </a:txBody>
                  <a:tcPr/>
                </a:tc>
                <a:tc>
                  <a:txBody>
                    <a:bodyPr/>
                    <a:lstStyle/>
                    <a:p>
                      <a:r>
                        <a:rPr lang="en-US" dirty="0"/>
                        <a:t>Topic: Anglo- Saxons</a:t>
                      </a:r>
                    </a:p>
                  </a:txBody>
                  <a:tcPr/>
                </a:tc>
                <a:tc>
                  <a:txBody>
                    <a:bodyPr/>
                    <a:lstStyle/>
                    <a:p>
                      <a:r>
                        <a:rPr lang="en-US" dirty="0"/>
                        <a:t>Term: 1</a:t>
                      </a:r>
                    </a:p>
                    <a:p>
                      <a:pPr lvl="0">
                        <a:buNone/>
                      </a:pPr>
                      <a:endParaRPr lang="en-US" dirty="0"/>
                    </a:p>
                  </a:txBody>
                  <a:tcPr/>
                </a:tc>
                <a:extLst>
                  <a:ext uri="{0D108BD9-81ED-4DB2-BD59-A6C34878D82A}">
                    <a16:rowId xmlns:a16="http://schemas.microsoft.com/office/drawing/2014/main" val="3581570372"/>
                  </a:ext>
                </a:extLst>
              </a:tr>
            </a:tbl>
          </a:graphicData>
        </a:graphic>
      </p:graphicFrame>
      <p:pic>
        <p:nvPicPr>
          <p:cNvPr id="3" name="Picture 3" descr="A group of men in armor holding shields and shields&#10;&#10;Description automatically generated">
            <a:extLst>
              <a:ext uri="{FF2B5EF4-FFF2-40B4-BE49-F238E27FC236}">
                <a16:creationId xmlns:a16="http://schemas.microsoft.com/office/drawing/2014/main" id="{7E7063D2-8E3E-269A-E6E4-2A4B71382A1A}"/>
              </a:ext>
            </a:extLst>
          </p:cNvPr>
          <p:cNvPicPr>
            <a:picLocks noChangeAspect="1"/>
          </p:cNvPicPr>
          <p:nvPr/>
        </p:nvPicPr>
        <p:blipFill>
          <a:blip r:embed="rId2"/>
          <a:stretch>
            <a:fillRect/>
          </a:stretch>
        </p:blipFill>
        <p:spPr>
          <a:xfrm>
            <a:off x="3228304" y="957842"/>
            <a:ext cx="1804505" cy="1427468"/>
          </a:xfrm>
          <a:prstGeom prst="rect">
            <a:avLst/>
          </a:prstGeom>
        </p:spPr>
      </p:pic>
      <p:pic>
        <p:nvPicPr>
          <p:cNvPr id="4" name="Picture 4" descr="A person in armor holding a shield and sword&#10;&#10;Description automatically generated">
            <a:extLst>
              <a:ext uri="{FF2B5EF4-FFF2-40B4-BE49-F238E27FC236}">
                <a16:creationId xmlns:a16="http://schemas.microsoft.com/office/drawing/2014/main" id="{1112274D-53DE-C948-A669-14BB4BB5C3BD}"/>
              </a:ext>
            </a:extLst>
          </p:cNvPr>
          <p:cNvPicPr>
            <a:picLocks noChangeAspect="1"/>
          </p:cNvPicPr>
          <p:nvPr/>
        </p:nvPicPr>
        <p:blipFill>
          <a:blip r:embed="rId3"/>
          <a:stretch>
            <a:fillRect/>
          </a:stretch>
        </p:blipFill>
        <p:spPr>
          <a:xfrm>
            <a:off x="3975212" y="2228155"/>
            <a:ext cx="1536839" cy="2082524"/>
          </a:xfrm>
          <a:prstGeom prst="rect">
            <a:avLst/>
          </a:prstGeom>
        </p:spPr>
      </p:pic>
      <p:pic>
        <p:nvPicPr>
          <p:cNvPr id="5" name="Picture 6" descr="A metal mask with a face and a mustache with Sutton Hoo in the background&#10;&#10;Description automatically generated">
            <a:extLst>
              <a:ext uri="{FF2B5EF4-FFF2-40B4-BE49-F238E27FC236}">
                <a16:creationId xmlns:a16="http://schemas.microsoft.com/office/drawing/2014/main" id="{733513B7-D1ED-27A6-9231-39916AD5F773}"/>
              </a:ext>
            </a:extLst>
          </p:cNvPr>
          <p:cNvPicPr>
            <a:picLocks noChangeAspect="1"/>
          </p:cNvPicPr>
          <p:nvPr/>
        </p:nvPicPr>
        <p:blipFill>
          <a:blip r:embed="rId4"/>
          <a:stretch>
            <a:fillRect/>
          </a:stretch>
        </p:blipFill>
        <p:spPr>
          <a:xfrm>
            <a:off x="3194892" y="4239337"/>
            <a:ext cx="1705114" cy="1323431"/>
          </a:xfrm>
          <a:prstGeom prst="rect">
            <a:avLst/>
          </a:prstGeom>
        </p:spPr>
      </p:pic>
      <p:pic>
        <p:nvPicPr>
          <p:cNvPr id="7" name="Picture 7" descr="A group of people sitting outside a house&#10;&#10;Description automatically generated">
            <a:extLst>
              <a:ext uri="{FF2B5EF4-FFF2-40B4-BE49-F238E27FC236}">
                <a16:creationId xmlns:a16="http://schemas.microsoft.com/office/drawing/2014/main" id="{ADC699FF-60AD-1E3C-1275-2817B953D493}"/>
              </a:ext>
            </a:extLst>
          </p:cNvPr>
          <p:cNvPicPr>
            <a:picLocks noChangeAspect="1"/>
          </p:cNvPicPr>
          <p:nvPr/>
        </p:nvPicPr>
        <p:blipFill>
          <a:blip r:embed="rId5"/>
          <a:stretch>
            <a:fillRect/>
          </a:stretch>
        </p:blipFill>
        <p:spPr>
          <a:xfrm>
            <a:off x="348590" y="4976794"/>
            <a:ext cx="2420898" cy="1595674"/>
          </a:xfrm>
          <a:prstGeom prst="rect">
            <a:avLst/>
          </a:prstGeom>
        </p:spPr>
      </p:pic>
      <p:pic>
        <p:nvPicPr>
          <p:cNvPr id="9" name="Picture 8">
            <a:extLst>
              <a:ext uri="{FF2B5EF4-FFF2-40B4-BE49-F238E27FC236}">
                <a16:creationId xmlns:a16="http://schemas.microsoft.com/office/drawing/2014/main" id="{7BE02162-DAB2-CB08-43FA-F838A0B351E0}"/>
              </a:ext>
            </a:extLst>
          </p:cNvPr>
          <p:cNvPicPr>
            <a:picLocks noChangeAspect="1"/>
          </p:cNvPicPr>
          <p:nvPr/>
        </p:nvPicPr>
        <p:blipFill>
          <a:blip r:embed="rId6"/>
          <a:stretch>
            <a:fillRect/>
          </a:stretch>
        </p:blipFill>
        <p:spPr>
          <a:xfrm>
            <a:off x="5599530" y="1264965"/>
            <a:ext cx="1155853" cy="409365"/>
          </a:xfrm>
          <a:prstGeom prst="rect">
            <a:avLst/>
          </a:prstGeom>
        </p:spPr>
      </p:pic>
      <p:pic>
        <p:nvPicPr>
          <p:cNvPr id="13" name="Picture 12">
            <a:extLst>
              <a:ext uri="{FF2B5EF4-FFF2-40B4-BE49-F238E27FC236}">
                <a16:creationId xmlns:a16="http://schemas.microsoft.com/office/drawing/2014/main" id="{A89F0624-EFC9-FC76-5F75-377653E4CED8}"/>
              </a:ext>
            </a:extLst>
          </p:cNvPr>
          <p:cNvPicPr>
            <a:picLocks noChangeAspect="1"/>
          </p:cNvPicPr>
          <p:nvPr/>
        </p:nvPicPr>
        <p:blipFill>
          <a:blip r:embed="rId7"/>
          <a:stretch>
            <a:fillRect/>
          </a:stretch>
        </p:blipFill>
        <p:spPr>
          <a:xfrm>
            <a:off x="5599530" y="2938559"/>
            <a:ext cx="989452" cy="469137"/>
          </a:xfrm>
          <a:prstGeom prst="rect">
            <a:avLst/>
          </a:prstGeom>
        </p:spPr>
      </p:pic>
      <p:pic>
        <p:nvPicPr>
          <p:cNvPr id="16" name="Picture 15">
            <a:extLst>
              <a:ext uri="{FF2B5EF4-FFF2-40B4-BE49-F238E27FC236}">
                <a16:creationId xmlns:a16="http://schemas.microsoft.com/office/drawing/2014/main" id="{9EB4CCAF-A5FD-940A-21F0-9A9FCD5DF398}"/>
              </a:ext>
            </a:extLst>
          </p:cNvPr>
          <p:cNvPicPr>
            <a:picLocks noChangeAspect="1"/>
          </p:cNvPicPr>
          <p:nvPr/>
        </p:nvPicPr>
        <p:blipFill>
          <a:blip r:embed="rId8"/>
          <a:stretch>
            <a:fillRect/>
          </a:stretch>
        </p:blipFill>
        <p:spPr>
          <a:xfrm>
            <a:off x="6842216" y="1264965"/>
            <a:ext cx="1080595" cy="410153"/>
          </a:xfrm>
          <a:prstGeom prst="rect">
            <a:avLst/>
          </a:prstGeom>
        </p:spPr>
      </p:pic>
      <p:pic>
        <p:nvPicPr>
          <p:cNvPr id="18" name="Picture 17">
            <a:extLst>
              <a:ext uri="{FF2B5EF4-FFF2-40B4-BE49-F238E27FC236}">
                <a16:creationId xmlns:a16="http://schemas.microsoft.com/office/drawing/2014/main" id="{91F3C5AA-4511-95F9-D974-11726F88FB3D}"/>
              </a:ext>
            </a:extLst>
          </p:cNvPr>
          <p:cNvPicPr>
            <a:picLocks noChangeAspect="1"/>
          </p:cNvPicPr>
          <p:nvPr/>
        </p:nvPicPr>
        <p:blipFill>
          <a:blip r:embed="rId9"/>
          <a:stretch>
            <a:fillRect/>
          </a:stretch>
        </p:blipFill>
        <p:spPr>
          <a:xfrm>
            <a:off x="6712004" y="2913873"/>
            <a:ext cx="1782002" cy="416687"/>
          </a:xfrm>
          <a:prstGeom prst="rect">
            <a:avLst/>
          </a:prstGeom>
        </p:spPr>
      </p:pic>
      <p:pic>
        <p:nvPicPr>
          <p:cNvPr id="20" name="Picture 19">
            <a:extLst>
              <a:ext uri="{FF2B5EF4-FFF2-40B4-BE49-F238E27FC236}">
                <a16:creationId xmlns:a16="http://schemas.microsoft.com/office/drawing/2014/main" id="{61A0259A-A45F-1B9C-4A93-26B580275440}"/>
              </a:ext>
            </a:extLst>
          </p:cNvPr>
          <p:cNvPicPr>
            <a:picLocks noChangeAspect="1"/>
          </p:cNvPicPr>
          <p:nvPr/>
        </p:nvPicPr>
        <p:blipFill>
          <a:blip r:embed="rId10"/>
          <a:stretch>
            <a:fillRect/>
          </a:stretch>
        </p:blipFill>
        <p:spPr>
          <a:xfrm>
            <a:off x="5650483" y="5032347"/>
            <a:ext cx="989452" cy="392369"/>
          </a:xfrm>
          <a:prstGeom prst="rect">
            <a:avLst/>
          </a:prstGeom>
        </p:spPr>
      </p:pic>
      <p:pic>
        <p:nvPicPr>
          <p:cNvPr id="22" name="Picture 21">
            <a:extLst>
              <a:ext uri="{FF2B5EF4-FFF2-40B4-BE49-F238E27FC236}">
                <a16:creationId xmlns:a16="http://schemas.microsoft.com/office/drawing/2014/main" id="{1D02E000-BFF7-18B4-187A-C56C8420EC60}"/>
              </a:ext>
            </a:extLst>
          </p:cNvPr>
          <p:cNvPicPr>
            <a:picLocks noChangeAspect="1"/>
          </p:cNvPicPr>
          <p:nvPr/>
        </p:nvPicPr>
        <p:blipFill>
          <a:blip r:embed="rId11"/>
          <a:stretch>
            <a:fillRect/>
          </a:stretch>
        </p:blipFill>
        <p:spPr>
          <a:xfrm>
            <a:off x="6799479" y="5032347"/>
            <a:ext cx="950038" cy="409366"/>
          </a:xfrm>
          <a:prstGeom prst="rect">
            <a:avLst/>
          </a:prstGeom>
        </p:spPr>
      </p:pic>
      <p:pic>
        <p:nvPicPr>
          <p:cNvPr id="1026" name="Picture 2" descr="Anglo-Saxon Life | The Canterbury Archaeological Trust | História ...">
            <a:extLst>
              <a:ext uri="{FF2B5EF4-FFF2-40B4-BE49-F238E27FC236}">
                <a16:creationId xmlns:a16="http://schemas.microsoft.com/office/drawing/2014/main" id="{BDCD734B-3F75-600A-6B23-E8F87E40767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40193" y="5441713"/>
            <a:ext cx="1992732" cy="1369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368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5F0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586290" y="296774"/>
            <a:ext cx="5344495"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2064903373"/>
              </p:ext>
            </p:extLst>
          </p:nvPr>
        </p:nvGraphicFramePr>
        <p:xfrm>
          <a:off x="204996" y="1065346"/>
          <a:ext cx="3166166" cy="4573830"/>
        </p:xfrm>
        <a:graphic>
          <a:graphicData uri="http://schemas.openxmlformats.org/drawingml/2006/table">
            <a:tbl>
              <a:tblPr firstRow="1" firstCol="1" bandRow="1"/>
              <a:tblGrid>
                <a:gridCol w="3166166">
                  <a:extLst>
                    <a:ext uri="{9D8B030D-6E8A-4147-A177-3AD203B41FA5}">
                      <a16:colId xmlns:a16="http://schemas.microsoft.com/office/drawing/2014/main" val="2046514649"/>
                    </a:ext>
                  </a:extLst>
                </a:gridCol>
              </a:tblGrid>
              <a:tr h="232313">
                <a:tc>
                  <a:txBody>
                    <a:bodyPr/>
                    <a:lstStyle/>
                    <a:p>
                      <a:pPr>
                        <a:lnSpc>
                          <a:spcPct val="107000"/>
                        </a:lnSpc>
                        <a:spcAft>
                          <a:spcPts val="800"/>
                        </a:spcAft>
                      </a:pPr>
                      <a:r>
                        <a:rPr lang="en-GB" sz="1500" b="1" dirty="0">
                          <a:solidFill>
                            <a:srgbClr val="7030A0"/>
                          </a:solidFill>
                          <a:effectLst/>
                          <a:latin typeface="Calibri"/>
                          <a:ea typeface="Calibri" panose="020F0502020204030204" pitchFamily="34" charset="0"/>
                          <a:cs typeface="Times New Roman"/>
                        </a:rPr>
                        <a:t>Key vocabulary and definitions:</a:t>
                      </a:r>
                      <a:endParaRPr lang="en-GB" sz="1100" dirty="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4340086">
                <a:tc>
                  <a:txBody>
                    <a:bodyPr/>
                    <a:lstStyle/>
                    <a:p>
                      <a:pPr marL="285750" lvl="0" indent="-285750">
                        <a:buFont typeface="Arial" panose="020B0604020202020204" pitchFamily="34" charset="0"/>
                        <a:buChar char="•"/>
                      </a:pPr>
                      <a:r>
                        <a:rPr lang="en-GB" sz="1600" b="1" kern="1200" dirty="0">
                          <a:solidFill>
                            <a:schemeClr val="tx1"/>
                          </a:solidFill>
                          <a:effectLst/>
                          <a:latin typeface="Calibri"/>
                          <a:ea typeface="+mn-ea"/>
                          <a:cs typeface="+mn-cs"/>
                        </a:rPr>
                        <a:t>Culture:</a:t>
                      </a:r>
                      <a:r>
                        <a:rPr lang="en-GB" sz="1600" kern="1200" dirty="0">
                          <a:solidFill>
                            <a:schemeClr val="tx1"/>
                          </a:solidFill>
                          <a:effectLst/>
                          <a:latin typeface="Calibri"/>
                          <a:ea typeface="+mn-ea"/>
                          <a:cs typeface="+mn-cs"/>
                        </a:rPr>
                        <a:t> ideas, customs, and social behaviour of a particular people or society</a:t>
                      </a:r>
                    </a:p>
                    <a:p>
                      <a:pPr marL="285750" lvl="0" indent="-285750">
                        <a:buFont typeface="Arial" panose="020B0604020202020204" pitchFamily="34" charset="0"/>
                        <a:buChar char="•"/>
                      </a:pPr>
                      <a:r>
                        <a:rPr lang="en-GB" sz="1600" b="1" kern="1200" dirty="0">
                          <a:solidFill>
                            <a:schemeClr val="tx1"/>
                          </a:solidFill>
                          <a:effectLst/>
                          <a:latin typeface="Calibri"/>
                          <a:ea typeface="+mn-ea"/>
                          <a:cs typeface="+mn-cs"/>
                        </a:rPr>
                        <a:t>Invasion</a:t>
                      </a:r>
                      <a:r>
                        <a:rPr lang="en-GB" sz="1600" kern="1200" dirty="0">
                          <a:solidFill>
                            <a:schemeClr val="tx1"/>
                          </a:solidFill>
                          <a:effectLst/>
                          <a:latin typeface="Calibri"/>
                          <a:ea typeface="+mn-ea"/>
                          <a:cs typeface="+mn-cs"/>
                        </a:rPr>
                        <a:t>: invading a country or region with an armed force</a:t>
                      </a:r>
                    </a:p>
                    <a:p>
                      <a:pPr marL="285750" lvl="0" indent="-285750">
                        <a:buFont typeface="Arial" panose="020B0604020202020204" pitchFamily="34" charset="0"/>
                        <a:buChar char="•"/>
                      </a:pPr>
                      <a:r>
                        <a:rPr lang="en-GB" sz="1600" b="1" kern="1200" dirty="0">
                          <a:solidFill>
                            <a:schemeClr val="tx1"/>
                          </a:solidFill>
                          <a:effectLst/>
                          <a:latin typeface="Calibri"/>
                          <a:ea typeface="+mn-ea"/>
                          <a:cs typeface="+mn-cs"/>
                        </a:rPr>
                        <a:t>Civilisation</a:t>
                      </a:r>
                      <a:r>
                        <a:rPr lang="en-GB" sz="1600" kern="1200" dirty="0">
                          <a:solidFill>
                            <a:schemeClr val="tx1"/>
                          </a:solidFill>
                          <a:effectLst/>
                          <a:latin typeface="Calibri"/>
                          <a:ea typeface="+mn-ea"/>
                          <a:cs typeface="+mn-cs"/>
                        </a:rPr>
                        <a:t>: the society, culture, and way of life of a particular area</a:t>
                      </a:r>
                    </a:p>
                    <a:p>
                      <a:pPr marL="285750" lvl="0" indent="-285750">
                        <a:buFont typeface="Arial" panose="020B0604020202020204" pitchFamily="34" charset="0"/>
                        <a:buChar char="•"/>
                      </a:pPr>
                      <a:r>
                        <a:rPr lang="en-GB" sz="1600" b="1" kern="1200" dirty="0">
                          <a:solidFill>
                            <a:schemeClr val="tx1"/>
                          </a:solidFill>
                          <a:effectLst/>
                          <a:latin typeface="Calibri"/>
                          <a:ea typeface="+mn-ea"/>
                          <a:cs typeface="+mn-cs"/>
                        </a:rPr>
                        <a:t>Agriculture- </a:t>
                      </a:r>
                      <a:r>
                        <a:rPr lang="en-GB" sz="1600" b="0" kern="1200" dirty="0">
                          <a:solidFill>
                            <a:schemeClr val="tx1"/>
                          </a:solidFill>
                          <a:effectLst/>
                          <a:latin typeface="Calibri"/>
                          <a:ea typeface="+mn-ea"/>
                          <a:cs typeface="+mn-cs"/>
                        </a:rPr>
                        <a:t>The art and science of growing crops and raising livestock</a:t>
                      </a:r>
                      <a:r>
                        <a:rPr lang="en-GB" sz="1600" b="1" kern="1200" dirty="0">
                          <a:solidFill>
                            <a:schemeClr val="tx1"/>
                          </a:solidFill>
                          <a:effectLst/>
                          <a:latin typeface="Calibri"/>
                          <a:ea typeface="+mn-ea"/>
                          <a:cs typeface="+mn-cs"/>
                        </a:rPr>
                        <a:t> </a:t>
                      </a:r>
                    </a:p>
                    <a:p>
                      <a:pPr marL="285750" lvl="0" indent="-285750">
                        <a:buFont typeface="Arial" panose="020B0604020202020204" pitchFamily="34" charset="0"/>
                        <a:buChar char="•"/>
                      </a:pPr>
                      <a:r>
                        <a:rPr lang="en-GB" sz="1600" b="1" kern="1200" dirty="0">
                          <a:solidFill>
                            <a:schemeClr val="tx1"/>
                          </a:solidFill>
                          <a:effectLst/>
                          <a:latin typeface="Calibri"/>
                          <a:ea typeface="+mn-ea"/>
                          <a:cs typeface="+mn-cs"/>
                        </a:rPr>
                        <a:t>Society-</a:t>
                      </a:r>
                      <a:r>
                        <a:rPr lang="en-GB" sz="1600" b="0" kern="1200" dirty="0">
                          <a:solidFill>
                            <a:schemeClr val="tx1"/>
                          </a:solidFill>
                          <a:effectLst/>
                          <a:latin typeface="Calibri"/>
                          <a:ea typeface="+mn-ea"/>
                          <a:cs typeface="+mn-cs"/>
                        </a:rPr>
                        <a:t> a group of people associated together for religion, cultural, political views</a:t>
                      </a:r>
                    </a:p>
                    <a:p>
                      <a:pPr marL="285750" lvl="0" indent="-285750">
                        <a:buFont typeface="Arial" panose="020B0604020202020204" pitchFamily="34" charset="0"/>
                        <a:buChar char="•"/>
                      </a:pPr>
                      <a:r>
                        <a:rPr lang="en-GB" sz="1600" b="1" kern="1200" dirty="0">
                          <a:solidFill>
                            <a:schemeClr val="tx1"/>
                          </a:solidFill>
                          <a:effectLst/>
                          <a:latin typeface="Calibri"/>
                          <a:ea typeface="+mn-ea"/>
                          <a:cs typeface="+mn-cs"/>
                        </a:rPr>
                        <a:t>Worship- </a:t>
                      </a:r>
                      <a:r>
                        <a:rPr lang="en-GB" sz="1600" b="0" kern="1200" dirty="0">
                          <a:solidFill>
                            <a:schemeClr val="tx1"/>
                          </a:solidFill>
                          <a:effectLst/>
                          <a:latin typeface="Calibri"/>
                          <a:ea typeface="+mn-ea"/>
                          <a:cs typeface="+mn-cs"/>
                        </a:rPr>
                        <a:t>an expression of obedience, praise and adoration to a god</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986938159"/>
              </p:ext>
            </p:extLst>
          </p:nvPr>
        </p:nvGraphicFramePr>
        <p:xfrm>
          <a:off x="5449866" y="869453"/>
          <a:ext cx="6614559" cy="5988548"/>
        </p:xfrm>
        <a:graphic>
          <a:graphicData uri="http://schemas.openxmlformats.org/drawingml/2006/table">
            <a:tbl>
              <a:tblPr firstRow="1" firstCol="1" bandRow="1"/>
              <a:tblGrid>
                <a:gridCol w="6614559">
                  <a:extLst>
                    <a:ext uri="{9D8B030D-6E8A-4147-A177-3AD203B41FA5}">
                      <a16:colId xmlns:a16="http://schemas.microsoft.com/office/drawing/2014/main" val="3891409649"/>
                    </a:ext>
                  </a:extLst>
                </a:gridCol>
              </a:tblGrid>
              <a:tr h="250588">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5737960">
                <a:tc>
                  <a:txBody>
                    <a:bodyPr/>
                    <a:lstStyle/>
                    <a:p>
                      <a:pPr marL="0" lvl="0" indent="0">
                        <a:lnSpc>
                          <a:spcPct val="107000"/>
                        </a:lnSpc>
                        <a:buNone/>
                      </a:pPr>
                      <a:endParaRPr lang="en-GB" sz="1600" dirty="0">
                        <a:effectLst/>
                        <a:latin typeface="Calibri"/>
                        <a:ea typeface="Calibri" panose="020F0502020204030204" pitchFamily="34" charset="0"/>
                        <a:cs typeface="Times New Roman"/>
                      </a:endParaRPr>
                    </a:p>
                    <a:p>
                      <a:pPr marL="0" lvl="0" indent="0">
                        <a:lnSpc>
                          <a:spcPct val="107000"/>
                        </a:lnSpc>
                        <a:buNone/>
                      </a:pPr>
                      <a:endParaRPr lang="en-GB" sz="1600" dirty="0">
                        <a:effectLst/>
                        <a:latin typeface="Calibri"/>
                        <a:ea typeface="Calibri" panose="020F0502020204030204" pitchFamily="34" charset="0"/>
                        <a:cs typeface="Times New Roman"/>
                      </a:endParaRPr>
                    </a:p>
                    <a:p>
                      <a:pPr marL="285750" lvl="0" indent="-285750" fontAlgn="base">
                        <a:buFont typeface="Arial"/>
                        <a:buChar char="•"/>
                      </a:pPr>
                      <a:r>
                        <a:rPr lang="en-GB" sz="1200" kern="1200" dirty="0">
                          <a:solidFill>
                            <a:schemeClr val="tx1"/>
                          </a:solidFill>
                          <a:effectLst/>
                          <a:latin typeface="Calibri" panose="020F0502020204030204" pitchFamily="34" charset="0"/>
                          <a:ea typeface="+mn-ea"/>
                          <a:cs typeface="Calibri" panose="020F0502020204030204" pitchFamily="34" charset="0"/>
                        </a:rPr>
                        <a:t>The Mayan, or Maya, peoples made their home in an area known as Mesoamerica (modern day Mexico and Central America).</a:t>
                      </a:r>
                    </a:p>
                    <a:p>
                      <a:pPr marL="285750" lvl="0" indent="-285750" fontAlgn="base">
                        <a:buFont typeface="Arial"/>
                        <a:buChar char="•"/>
                      </a:pPr>
                      <a:r>
                        <a:rPr lang="en-GB" sz="1200" kern="1200" dirty="0">
                          <a:solidFill>
                            <a:schemeClr val="tx1"/>
                          </a:solidFill>
                          <a:effectLst/>
                          <a:latin typeface="Calibri" panose="020F0502020204030204" pitchFamily="34" charset="0"/>
                          <a:ea typeface="+mn-ea"/>
                          <a:cs typeface="Calibri" panose="020F0502020204030204" pitchFamily="34" charset="0"/>
                        </a:rPr>
                        <a:t>Maya houses were made of wooden poles, clay and mud, they had thatched rooves, one room and little furniture </a:t>
                      </a:r>
                    </a:p>
                    <a:p>
                      <a:pPr marL="0" lvl="0" indent="0" fontAlgn="base">
                        <a:buFont typeface="Arial"/>
                        <a:buNone/>
                      </a:pPr>
                      <a:endParaRPr lang="en-GB" sz="1200" kern="1200" dirty="0">
                        <a:solidFill>
                          <a:schemeClr val="tx1"/>
                        </a:solidFill>
                        <a:effectLst/>
                        <a:latin typeface="Calibri" panose="020F0502020204030204" pitchFamily="34" charset="0"/>
                        <a:ea typeface="+mn-ea"/>
                        <a:cs typeface="Calibri" panose="020F0502020204030204" pitchFamily="34" charset="0"/>
                      </a:endParaRPr>
                    </a:p>
                    <a:p>
                      <a:pPr marL="0" lvl="0" indent="0" fontAlgn="base">
                        <a:buFont typeface="Arial"/>
                        <a:buNone/>
                      </a:pPr>
                      <a:endParaRPr lang="en-GB" sz="1200" kern="1200" dirty="0">
                        <a:solidFill>
                          <a:schemeClr val="tx1"/>
                        </a:solidFill>
                        <a:effectLst/>
                        <a:latin typeface="Calibri" panose="020F0502020204030204" pitchFamily="34" charset="0"/>
                        <a:ea typeface="+mn-ea"/>
                        <a:cs typeface="Calibri" panose="020F0502020204030204" pitchFamily="34" charset="0"/>
                      </a:endParaRPr>
                    </a:p>
                    <a:p>
                      <a:pPr marL="285750" lvl="0" indent="-285750" fontAlgn="base">
                        <a:buFont typeface="Arial"/>
                        <a:buChar char="•"/>
                      </a:pPr>
                      <a:r>
                        <a:rPr lang="en-GB" sz="1200" kern="1200" dirty="0">
                          <a:solidFill>
                            <a:schemeClr val="tx1"/>
                          </a:solidFill>
                          <a:effectLst/>
                          <a:latin typeface="Calibri" panose="020F0502020204030204" pitchFamily="34" charset="0"/>
                          <a:ea typeface="+mn-ea"/>
                          <a:cs typeface="Calibri" panose="020F0502020204030204" pitchFamily="34" charset="0"/>
                        </a:rPr>
                        <a:t>Mayan culture spanned a large time frame (established by 1000 BC, and it lasted until 1697) </a:t>
                      </a:r>
                    </a:p>
                    <a:p>
                      <a:pPr marL="285750" lvl="0" indent="-285750">
                        <a:buFont typeface="Arial"/>
                        <a:buChar char="•"/>
                      </a:pPr>
                      <a:r>
                        <a:rPr lang="en-GB" sz="1200" kern="1200" dirty="0">
                          <a:solidFill>
                            <a:schemeClr val="tx1"/>
                          </a:solidFill>
                          <a:effectLst/>
                          <a:latin typeface="Calibri" panose="020F0502020204030204" pitchFamily="34" charset="0"/>
                          <a:ea typeface="+mn-ea"/>
                          <a:cs typeface="Calibri" panose="020F0502020204030204" pitchFamily="34" charset="0"/>
                        </a:rPr>
                        <a:t>Maya were deeply religious and worshipped various gods related to nature. </a:t>
                      </a:r>
                    </a:p>
                    <a:p>
                      <a:pPr marL="285750" lvl="0" indent="-285750">
                        <a:buFont typeface="Arial"/>
                        <a:buChar char="•"/>
                      </a:pPr>
                      <a:r>
                        <a:rPr lang="en-GB" sz="1200" kern="1200" dirty="0">
                          <a:solidFill>
                            <a:schemeClr val="tx1"/>
                          </a:solidFill>
                          <a:effectLst/>
                          <a:latin typeface="Calibri" panose="020F0502020204030204" pitchFamily="34" charset="0"/>
                          <a:ea typeface="+mn-ea"/>
                          <a:cs typeface="Calibri" panose="020F0502020204030204" pitchFamily="34" charset="0"/>
                        </a:rPr>
                        <a:t>They built jungle pyramids to worship their gods.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Calibri" panose="020F0502020204030204" pitchFamily="34" charset="0"/>
                          <a:ea typeface="+mn-ea"/>
                          <a:cs typeface="Calibri" panose="020F0502020204030204" pitchFamily="34" charset="0"/>
                        </a:rPr>
                        <a:t>They worshipped gods which influenced their daily lives and left behind temples as evidence. </a:t>
                      </a:r>
                    </a:p>
                    <a:p>
                      <a:pPr marL="0" lvl="0" indent="0">
                        <a:buFont typeface="Arial"/>
                        <a:buNone/>
                      </a:pPr>
                      <a:endParaRPr lang="en-GB" sz="1200" kern="1200" dirty="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a:buChar char="•"/>
                      </a:pPr>
                      <a:endParaRPr lang="en-GB" sz="1200" kern="1200" dirty="0">
                        <a:solidFill>
                          <a:schemeClr val="tx1"/>
                        </a:solidFill>
                        <a:effectLst/>
                        <a:latin typeface="Calibri" panose="020F0502020204030204" pitchFamily="34" charset="0"/>
                        <a:ea typeface="+mn-ea"/>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1200" b="0" i="0" kern="1200" dirty="0">
                          <a:solidFill>
                            <a:schemeClr val="tx1"/>
                          </a:solidFill>
                          <a:effectLst/>
                          <a:latin typeface="Calibri" panose="020F0502020204030204" pitchFamily="34" charset="0"/>
                          <a:ea typeface="+mn-ea"/>
                          <a:cs typeface="Calibri" panose="020F0502020204030204" pitchFamily="34" charset="0"/>
                        </a:rPr>
                        <a:t>The Maya first developed their civilisation in around </a:t>
                      </a:r>
                      <a:r>
                        <a:rPr lang="en-GB" sz="1200" b="1" i="0" kern="1200" dirty="0">
                          <a:solidFill>
                            <a:schemeClr val="tx1"/>
                          </a:solidFill>
                          <a:effectLst/>
                          <a:latin typeface="Calibri" panose="020F0502020204030204" pitchFamily="34" charset="0"/>
                          <a:ea typeface="+mn-ea"/>
                          <a:cs typeface="Calibri" panose="020F0502020204030204" pitchFamily="34" charset="0"/>
                        </a:rPr>
                        <a:t>2000 BC</a:t>
                      </a:r>
                      <a:r>
                        <a:rPr lang="en-GB" sz="1200" b="0" i="0" kern="1200" dirty="0">
                          <a:solidFill>
                            <a:schemeClr val="tx1"/>
                          </a:solidFill>
                          <a:effectLst/>
                          <a:latin typeface="Calibri" panose="020F0502020204030204" pitchFamily="34" charset="0"/>
                          <a:ea typeface="+mn-ea"/>
                          <a:cs typeface="Calibri" panose="020F0502020204030204" pitchFamily="34" charset="0"/>
                        </a:rPr>
                        <a:t>. </a:t>
                      </a:r>
                      <a:r>
                        <a:rPr lang="en-GB" sz="1200" kern="1200" dirty="0">
                          <a:solidFill>
                            <a:schemeClr val="tx1"/>
                          </a:solidFill>
                          <a:effectLst/>
                          <a:latin typeface="Calibri" panose="020F0502020204030204" pitchFamily="34" charset="0"/>
                          <a:ea typeface="+mn-ea"/>
                          <a:cs typeface="Calibri" panose="020F0502020204030204" pitchFamily="34" charset="0"/>
                        </a:rPr>
                        <a:t>The Aztecs were the next civilisation after the Maya.</a:t>
                      </a:r>
                      <a:endParaRPr lang="en-GB" sz="1200" b="0" i="0" kern="1200" dirty="0">
                        <a:solidFill>
                          <a:schemeClr val="tx1"/>
                        </a:solidFill>
                        <a:effectLst/>
                        <a:latin typeface="Calibri" panose="020F0502020204030204" pitchFamily="34" charset="0"/>
                        <a:ea typeface="+mn-ea"/>
                        <a:cs typeface="Calibri" panose="020F0502020204030204" pitchFamily="34" charset="0"/>
                      </a:endParaRPr>
                    </a:p>
                    <a:p>
                      <a:pPr marL="285750" indent="-285750" fontAlgn="base">
                        <a:buFont typeface="Arial" panose="020B0604020202020204" pitchFamily="34" charset="0"/>
                        <a:buChar char="•"/>
                      </a:pPr>
                      <a:r>
                        <a:rPr lang="en-GB" sz="1200" b="0" i="0" kern="1200" dirty="0">
                          <a:solidFill>
                            <a:schemeClr val="tx1"/>
                          </a:solidFill>
                          <a:effectLst/>
                          <a:latin typeface="Calibri" panose="020F0502020204030204" pitchFamily="34" charset="0"/>
                          <a:ea typeface="+mn-ea"/>
                          <a:cs typeface="Calibri" panose="020F0502020204030204" pitchFamily="34" charset="0"/>
                        </a:rPr>
                        <a:t>Maya society was very complex with </a:t>
                      </a:r>
                      <a:r>
                        <a:rPr lang="en-GB" sz="1200" b="1" i="0" kern="1200" dirty="0">
                          <a:solidFill>
                            <a:schemeClr val="tx1"/>
                          </a:solidFill>
                          <a:effectLst/>
                          <a:latin typeface="Calibri" panose="020F0502020204030204" pitchFamily="34" charset="0"/>
                          <a:ea typeface="+mn-ea"/>
                          <a:cs typeface="Calibri" panose="020F0502020204030204" pitchFamily="34" charset="0"/>
                        </a:rPr>
                        <a:t>hundreds of cities, commoners, a middle class, nobles</a:t>
                      </a:r>
                      <a:r>
                        <a:rPr lang="en-GB" sz="1200" b="0" i="0" kern="1200" dirty="0">
                          <a:solidFill>
                            <a:schemeClr val="tx1"/>
                          </a:solidFill>
                          <a:effectLst/>
                          <a:latin typeface="Calibri" panose="020F0502020204030204" pitchFamily="34" charset="0"/>
                          <a:ea typeface="+mn-ea"/>
                          <a:cs typeface="Calibri" panose="020F0502020204030204" pitchFamily="34" charset="0"/>
                        </a:rPr>
                        <a:t> and the </a:t>
                      </a:r>
                      <a:r>
                        <a:rPr lang="en-GB" sz="1200" b="1" i="0" kern="1200" dirty="0">
                          <a:solidFill>
                            <a:schemeClr val="tx1"/>
                          </a:solidFill>
                          <a:effectLst/>
                          <a:latin typeface="Calibri" panose="020F0502020204030204" pitchFamily="34" charset="0"/>
                          <a:ea typeface="+mn-ea"/>
                          <a:cs typeface="Calibri" panose="020F0502020204030204" pitchFamily="34" charset="0"/>
                        </a:rPr>
                        <a:t>king and his royal court</a:t>
                      </a:r>
                      <a:r>
                        <a:rPr lang="en-GB" sz="1200" b="0" i="0" kern="1200" dirty="0">
                          <a:solidFill>
                            <a:schemeClr val="tx1"/>
                          </a:solidFill>
                          <a:effectLst/>
                          <a:latin typeface="Calibri" panose="020F0502020204030204" pitchFamily="34" charset="0"/>
                          <a:ea typeface="+mn-ea"/>
                          <a:cs typeface="Calibri" panose="020F0502020204030204" pitchFamily="34" charset="0"/>
                        </a:rPr>
                        <a:t>.</a:t>
                      </a:r>
                    </a:p>
                    <a:p>
                      <a:pPr marL="285750" indent="-285750" fontAlgn="base">
                        <a:buFont typeface="Arial" panose="020B0604020202020204" pitchFamily="34" charset="0"/>
                        <a:buChar char="•"/>
                      </a:pPr>
                      <a:r>
                        <a:rPr lang="en-GB" sz="1200" b="0" i="0" kern="1200" dirty="0">
                          <a:solidFill>
                            <a:schemeClr val="tx1"/>
                          </a:solidFill>
                          <a:effectLst/>
                          <a:latin typeface="Calibri" panose="020F0502020204030204" pitchFamily="34" charset="0"/>
                          <a:ea typeface="+mn-ea"/>
                          <a:cs typeface="Calibri" panose="020F0502020204030204" pitchFamily="34" charset="0"/>
                        </a:rPr>
                        <a:t>The Maya built amazing cities like </a:t>
                      </a:r>
                      <a:r>
                        <a:rPr lang="en-GB" sz="1200" b="1" i="0" kern="1200" dirty="0">
                          <a:solidFill>
                            <a:schemeClr val="tx1"/>
                          </a:solidFill>
                          <a:effectLst/>
                          <a:latin typeface="Calibri" panose="020F0502020204030204" pitchFamily="34" charset="0"/>
                          <a:ea typeface="+mn-ea"/>
                          <a:cs typeface="Calibri" panose="020F0502020204030204" pitchFamily="34" charset="0"/>
                        </a:rPr>
                        <a:t>Tikal</a:t>
                      </a:r>
                      <a:r>
                        <a:rPr lang="en-GB" sz="1200" b="0" i="0" kern="1200" dirty="0">
                          <a:solidFill>
                            <a:schemeClr val="tx1"/>
                          </a:solidFill>
                          <a:effectLst/>
                          <a:latin typeface="Calibri" panose="020F0502020204030204" pitchFamily="34" charset="0"/>
                          <a:ea typeface="+mn-ea"/>
                          <a:cs typeface="Calibri" panose="020F0502020204030204" pitchFamily="34" charset="0"/>
                        </a:rPr>
                        <a:t> and </a:t>
                      </a:r>
                      <a:r>
                        <a:rPr lang="en-GB" sz="1200" b="1" i="0" kern="1200" dirty="0">
                          <a:solidFill>
                            <a:schemeClr val="tx1"/>
                          </a:solidFill>
                          <a:effectLst/>
                          <a:latin typeface="Calibri" panose="020F0502020204030204" pitchFamily="34" charset="0"/>
                          <a:ea typeface="+mn-ea"/>
                          <a:cs typeface="Calibri" panose="020F0502020204030204" pitchFamily="34" charset="0"/>
                        </a:rPr>
                        <a:t>Palenque</a:t>
                      </a:r>
                      <a:r>
                        <a:rPr lang="en-GB" sz="1200" b="0" i="0" kern="1200" dirty="0">
                          <a:solidFill>
                            <a:schemeClr val="tx1"/>
                          </a:solidFill>
                          <a:effectLst/>
                          <a:latin typeface="Calibri" panose="020F0502020204030204" pitchFamily="34" charset="0"/>
                          <a:ea typeface="+mn-ea"/>
                          <a:cs typeface="Calibri" panose="020F0502020204030204" pitchFamily="34" charset="0"/>
                        </a:rPr>
                        <a:t>.</a:t>
                      </a:r>
                    </a:p>
                    <a:p>
                      <a:pPr marL="285750" indent="-285750" fontAlgn="base">
                        <a:buFont typeface="Arial" panose="020B0604020202020204" pitchFamily="34" charset="0"/>
                        <a:buChar char="•"/>
                      </a:pPr>
                      <a:r>
                        <a:rPr lang="en-GB" sz="1200" b="0" i="0" kern="1200" dirty="0">
                          <a:solidFill>
                            <a:schemeClr val="tx1"/>
                          </a:solidFill>
                          <a:effectLst/>
                          <a:latin typeface="Calibri" panose="020F0502020204030204" pitchFamily="34" charset="0"/>
                          <a:ea typeface="+mn-ea"/>
                          <a:cs typeface="Calibri" panose="020F0502020204030204" pitchFamily="34" charset="0"/>
                        </a:rPr>
                        <a:t>Even though they lived in different cities, ruled by different kings and queens, the Maya </a:t>
                      </a:r>
                      <a:r>
                        <a:rPr lang="en-GB" sz="1200" b="1" i="0" kern="1200" dirty="0">
                          <a:solidFill>
                            <a:schemeClr val="tx1"/>
                          </a:solidFill>
                          <a:effectLst/>
                          <a:latin typeface="Calibri" panose="020F0502020204030204" pitchFamily="34" charset="0"/>
                          <a:ea typeface="+mn-ea"/>
                          <a:cs typeface="Calibri" panose="020F0502020204030204" pitchFamily="34" charset="0"/>
                        </a:rPr>
                        <a:t>shared a lot of common beliefs and traditions</a:t>
                      </a:r>
                      <a:r>
                        <a:rPr lang="en-GB" sz="1200" b="0" i="0" kern="1200" dirty="0">
                          <a:solidFill>
                            <a:schemeClr val="tx1"/>
                          </a:solidFill>
                          <a:effectLst/>
                          <a:latin typeface="Calibri" panose="020F0502020204030204" pitchFamily="34" charset="0"/>
                          <a:ea typeface="+mn-ea"/>
                          <a:cs typeface="Calibri" panose="020F0502020204030204" pitchFamily="34" charset="0"/>
                        </a:rPr>
                        <a:t>.</a:t>
                      </a:r>
                    </a:p>
                    <a:p>
                      <a:pPr marL="285750" indent="-285750" fontAlgn="base">
                        <a:buFont typeface="Arial" panose="020B0604020202020204" pitchFamily="34" charset="0"/>
                        <a:buChar char="•"/>
                      </a:pPr>
                      <a:r>
                        <a:rPr lang="en-GB" sz="1200" b="1" i="0" kern="1200" dirty="0">
                          <a:solidFill>
                            <a:schemeClr val="tx1"/>
                          </a:solidFill>
                          <a:effectLst/>
                          <a:latin typeface="Calibri" panose="020F0502020204030204" pitchFamily="34" charset="0"/>
                          <a:ea typeface="+mn-ea"/>
                          <a:cs typeface="Calibri" panose="020F0502020204030204" pitchFamily="34" charset="0"/>
                        </a:rPr>
                        <a:t>Warfare and trade</a:t>
                      </a:r>
                      <a:r>
                        <a:rPr lang="en-GB" sz="1200" b="0" i="0" kern="1200" dirty="0">
                          <a:solidFill>
                            <a:schemeClr val="tx1"/>
                          </a:solidFill>
                          <a:effectLst/>
                          <a:latin typeface="Calibri" panose="020F0502020204030204" pitchFamily="34" charset="0"/>
                          <a:ea typeface="+mn-ea"/>
                          <a:cs typeface="Calibri" panose="020F0502020204030204" pitchFamily="34" charset="0"/>
                        </a:rPr>
                        <a:t> were important aspects of Maya society and so was </a:t>
                      </a:r>
                      <a:r>
                        <a:rPr lang="en-GB" sz="1200" b="1" i="0" kern="1200" dirty="0">
                          <a:solidFill>
                            <a:schemeClr val="tx1"/>
                          </a:solidFill>
                          <a:effectLst/>
                          <a:latin typeface="Calibri" panose="020F0502020204030204" pitchFamily="34" charset="0"/>
                          <a:ea typeface="+mn-ea"/>
                          <a:cs typeface="Calibri" panose="020F0502020204030204" pitchFamily="34" charset="0"/>
                        </a:rPr>
                        <a:t>art and architecture</a:t>
                      </a:r>
                      <a:r>
                        <a:rPr lang="en-GB" sz="1200" b="0" i="0" kern="1200" dirty="0">
                          <a:solidFill>
                            <a:schemeClr val="tx1"/>
                          </a:solidFill>
                          <a:effectLst/>
                          <a:latin typeface="Calibri" panose="020F0502020204030204" pitchFamily="34" charset="0"/>
                          <a:ea typeface="+mn-ea"/>
                          <a:cs typeface="Calibri" panose="020F0502020204030204" pitchFamily="34" charset="0"/>
                        </a:rPr>
                        <a:t>.</a:t>
                      </a:r>
                    </a:p>
                    <a:p>
                      <a:pPr marL="285750" lvl="0" indent="-285750">
                        <a:buFont typeface="Arial" panose="020B0604020202020204" pitchFamily="34" charset="0"/>
                        <a:buChar char="•"/>
                      </a:pPr>
                      <a:r>
                        <a:rPr lang="en-GB" sz="1200" kern="1200" dirty="0">
                          <a:solidFill>
                            <a:schemeClr val="tx1"/>
                          </a:solidFill>
                          <a:effectLst/>
                          <a:latin typeface="Calibri" panose="020F0502020204030204" pitchFamily="34" charset="0"/>
                          <a:ea typeface="+mn-ea"/>
                          <a:cs typeface="Calibri" panose="020F0502020204030204" pitchFamily="34" charset="0"/>
                        </a:rPr>
                        <a:t>Top of Maya society were the Kings who claimed to be related to gods</a:t>
                      </a:r>
                    </a:p>
                    <a:p>
                      <a:pPr marL="0" lvl="0" indent="0" fontAlgn="base">
                        <a:buFont typeface="Arial"/>
                        <a:buNone/>
                      </a:pPr>
                      <a:endParaRPr lang="en-GB" sz="1200" kern="1200" dirty="0">
                        <a:solidFill>
                          <a:schemeClr val="tx1"/>
                        </a:solidFill>
                        <a:effectLst/>
                        <a:latin typeface="Calibri" panose="020F0502020204030204" pitchFamily="34" charset="0"/>
                        <a:ea typeface="+mn-ea"/>
                        <a:cs typeface="Calibri" panose="020F0502020204030204" pitchFamily="34" charset="0"/>
                      </a:endParaRPr>
                    </a:p>
                    <a:p>
                      <a:pPr marL="0" lvl="0" indent="0" fontAlgn="base">
                        <a:buFont typeface="Arial"/>
                        <a:buNone/>
                      </a:pPr>
                      <a:endParaRPr lang="en-GB" sz="1200" kern="1200" dirty="0">
                        <a:solidFill>
                          <a:schemeClr val="tx1"/>
                        </a:solidFill>
                        <a:effectLst/>
                        <a:latin typeface="Calibri" panose="020F0502020204030204" pitchFamily="34" charset="0"/>
                        <a:ea typeface="+mn-ea"/>
                        <a:cs typeface="Calibri" panose="020F0502020204030204" pitchFamily="34" charset="0"/>
                      </a:endParaRPr>
                    </a:p>
                    <a:p>
                      <a:pPr marL="285750" marR="0" lvl="0" indent="-285750" algn="l" defTabSz="914400" rtl="0" eaLnBrk="1" fontAlgn="base" latinLnBrk="0" hangingPunct="1">
                        <a:lnSpc>
                          <a:spcPct val="100000"/>
                        </a:lnSpc>
                        <a:spcBef>
                          <a:spcPts val="0"/>
                        </a:spcBef>
                        <a:spcAft>
                          <a:spcPts val="0"/>
                        </a:spcAft>
                        <a:buClrTx/>
                        <a:buSzTx/>
                        <a:buFont typeface="Arial"/>
                        <a:buChar char="•"/>
                        <a:tabLst/>
                        <a:defRPr/>
                      </a:pPr>
                      <a:r>
                        <a:rPr lang="en-GB" sz="1200" b="0" i="0" kern="1200" dirty="0">
                          <a:solidFill>
                            <a:schemeClr val="tx1"/>
                          </a:solidFill>
                          <a:effectLst/>
                          <a:latin typeface="Calibri" panose="020F0502020204030204" pitchFamily="34" charset="0"/>
                          <a:ea typeface="+mn-ea"/>
                          <a:cs typeface="Calibri" panose="020F0502020204030204" pitchFamily="34" charset="0"/>
                        </a:rPr>
                        <a:t>Maya people were able to do </a:t>
                      </a:r>
                      <a:r>
                        <a:rPr lang="en-GB" sz="1200" b="1" i="0" kern="1200" dirty="0">
                          <a:solidFill>
                            <a:schemeClr val="tx1"/>
                          </a:solidFill>
                          <a:effectLst/>
                          <a:latin typeface="Calibri" panose="020F0502020204030204" pitchFamily="34" charset="0"/>
                          <a:ea typeface="+mn-ea"/>
                          <a:cs typeface="Calibri" panose="020F0502020204030204" pitchFamily="34" charset="0"/>
                        </a:rPr>
                        <a:t>complex calculations</a:t>
                      </a:r>
                      <a:r>
                        <a:rPr lang="en-GB" sz="1200" b="0" i="0" kern="1200" dirty="0">
                          <a:solidFill>
                            <a:schemeClr val="tx1"/>
                          </a:solidFill>
                          <a:effectLst/>
                          <a:latin typeface="Calibri" panose="020F0502020204030204" pitchFamily="34" charset="0"/>
                          <a:ea typeface="+mn-ea"/>
                          <a:cs typeface="Calibri" panose="020F0502020204030204" pitchFamily="34" charset="0"/>
                        </a:rPr>
                        <a:t>, which allowed them to create </a:t>
                      </a:r>
                      <a:r>
                        <a:rPr lang="en-GB" sz="1200" b="1" i="0" kern="1200" dirty="0">
                          <a:solidFill>
                            <a:schemeClr val="tx1"/>
                          </a:solidFill>
                          <a:effectLst/>
                          <a:latin typeface="Calibri" panose="020F0502020204030204" pitchFamily="34" charset="0"/>
                          <a:ea typeface="+mn-ea"/>
                          <a:cs typeface="Calibri" panose="020F0502020204030204" pitchFamily="34" charset="0"/>
                        </a:rPr>
                        <a:t>very detailed and accurate calendars</a:t>
                      </a:r>
                      <a:r>
                        <a:rPr lang="en-GB" sz="1200" b="0" i="0" kern="1200" dirty="0">
                          <a:solidFill>
                            <a:schemeClr val="tx1"/>
                          </a:solidFill>
                          <a:effectLst/>
                          <a:latin typeface="Calibri" panose="020F0502020204030204" pitchFamily="34" charset="0"/>
                          <a:ea typeface="+mn-ea"/>
                          <a:cs typeface="Calibri" panose="020F0502020204030204" pitchFamily="34" charset="0"/>
                        </a:rPr>
                        <a:t>. They used these calendars for </a:t>
                      </a:r>
                      <a:r>
                        <a:rPr lang="en-GB" sz="1200" b="1" i="0" kern="1200" dirty="0">
                          <a:solidFill>
                            <a:schemeClr val="tx1"/>
                          </a:solidFill>
                          <a:effectLst/>
                          <a:latin typeface="Calibri" panose="020F0502020204030204" pitchFamily="34" charset="0"/>
                          <a:ea typeface="+mn-ea"/>
                          <a:cs typeface="Calibri" panose="020F0502020204030204" pitchFamily="34" charset="0"/>
                        </a:rPr>
                        <a:t>farming</a:t>
                      </a:r>
                      <a:r>
                        <a:rPr lang="en-GB" sz="1200" b="0" i="0" kern="1200" dirty="0">
                          <a:solidFill>
                            <a:schemeClr val="tx1"/>
                          </a:solidFill>
                          <a:effectLst/>
                          <a:latin typeface="Calibri" panose="020F0502020204030204" pitchFamily="34" charset="0"/>
                          <a:ea typeface="+mn-ea"/>
                          <a:cs typeface="Calibri" panose="020F0502020204030204" pitchFamily="34" charset="0"/>
                        </a:rPr>
                        <a:t>.</a:t>
                      </a:r>
                      <a:endParaRPr lang="en-GB" sz="1200" kern="1200" dirty="0">
                        <a:solidFill>
                          <a:schemeClr val="tx1"/>
                        </a:solidFill>
                        <a:effectLst/>
                        <a:latin typeface="Calibri" panose="020F0502020204030204" pitchFamily="34" charset="0"/>
                        <a:ea typeface="+mn-ea"/>
                        <a:cs typeface="Calibri" panose="020F0502020204030204" pitchFamily="34" charset="0"/>
                      </a:endParaRPr>
                    </a:p>
                    <a:p>
                      <a:pPr marL="285750" lvl="0" indent="-285750">
                        <a:buFont typeface="Arial"/>
                        <a:buChar char="•"/>
                      </a:pPr>
                      <a:r>
                        <a:rPr lang="en-GB" sz="1200" kern="1200" dirty="0">
                          <a:solidFill>
                            <a:schemeClr val="tx1"/>
                          </a:solidFill>
                          <a:effectLst/>
                          <a:latin typeface="Calibri" panose="020F0502020204030204" pitchFamily="34" charset="0"/>
                          <a:ea typeface="+mn-ea"/>
                          <a:cs typeface="Calibri" panose="020F0502020204030204" pitchFamily="34" charset="0"/>
                        </a:rPr>
                        <a:t>The Aztecs were famous for their agriculture and introducing irrigation. </a:t>
                      </a: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1200" kern="1200" dirty="0">
                          <a:solidFill>
                            <a:schemeClr val="tx1"/>
                          </a:solidFill>
                          <a:effectLst/>
                          <a:latin typeface="Calibri" panose="020F0502020204030204" pitchFamily="34" charset="0"/>
                          <a:ea typeface="+mn-ea"/>
                          <a:cs typeface="Calibri" panose="020F0502020204030204" pitchFamily="34" charset="0"/>
                        </a:rPr>
                        <a:t>The Maya ate (Maize, squash, beans, root vegetables, tortillas, a sweet drink and porridge) </a:t>
                      </a: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1200" b="0" i="0" kern="1200" dirty="0">
                          <a:solidFill>
                            <a:schemeClr val="tx1"/>
                          </a:solidFill>
                          <a:effectLst/>
                          <a:latin typeface="Calibri" panose="020F0502020204030204" pitchFamily="34" charset="0"/>
                          <a:ea typeface="+mn-ea"/>
                          <a:cs typeface="Calibri" panose="020F0502020204030204" pitchFamily="34" charset="0"/>
                        </a:rPr>
                        <a:t>If farmers grew more than they could eat, they </a:t>
                      </a:r>
                      <a:r>
                        <a:rPr lang="en-GB" sz="1200" b="1" i="0" kern="1200" dirty="0">
                          <a:solidFill>
                            <a:schemeClr val="tx1"/>
                          </a:solidFill>
                          <a:effectLst/>
                          <a:latin typeface="Calibri" panose="020F0502020204030204" pitchFamily="34" charset="0"/>
                          <a:ea typeface="+mn-ea"/>
                          <a:cs typeface="Calibri" panose="020F0502020204030204" pitchFamily="34" charset="0"/>
                        </a:rPr>
                        <a:t>traded</a:t>
                      </a:r>
                      <a:r>
                        <a:rPr lang="en-GB" sz="1200" b="0" i="0" kern="1200" dirty="0">
                          <a:solidFill>
                            <a:schemeClr val="tx1"/>
                          </a:solidFill>
                          <a:effectLst/>
                          <a:latin typeface="Calibri" panose="020F0502020204030204" pitchFamily="34" charset="0"/>
                          <a:ea typeface="+mn-ea"/>
                          <a:cs typeface="Calibri" panose="020F0502020204030204" pitchFamily="34" charset="0"/>
                        </a:rPr>
                        <a:t> the leftovers in markets.</a:t>
                      </a:r>
                      <a:endParaRPr lang="en-GB" sz="1200" kern="1200" dirty="0">
                        <a:solidFill>
                          <a:schemeClr val="tx1"/>
                        </a:solidFill>
                        <a:effectLst/>
                        <a:latin typeface="Calibri" panose="020F0502020204030204" pitchFamily="34" charset="0"/>
                        <a:ea typeface="+mn-ea"/>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84858022"/>
              </p:ext>
            </p:extLst>
          </p:nvPr>
        </p:nvGraphicFramePr>
        <p:xfrm>
          <a:off x="4288482" y="193512"/>
          <a:ext cx="7743414" cy="640080"/>
        </p:xfrm>
        <a:graphic>
          <a:graphicData uri="http://schemas.openxmlformats.org/drawingml/2006/table">
            <a:tbl>
              <a:tblPr firstRow="1" bandRow="1">
                <a:tableStyleId>{5C22544A-7EE6-4342-B048-85BDC9FD1C3A}</a:tableStyleId>
              </a:tblPr>
              <a:tblGrid>
                <a:gridCol w="1882939">
                  <a:extLst>
                    <a:ext uri="{9D8B030D-6E8A-4147-A177-3AD203B41FA5}">
                      <a16:colId xmlns:a16="http://schemas.microsoft.com/office/drawing/2014/main" val="1701158635"/>
                    </a:ext>
                  </a:extLst>
                </a:gridCol>
                <a:gridCol w="3674965">
                  <a:extLst>
                    <a:ext uri="{9D8B030D-6E8A-4147-A177-3AD203B41FA5}">
                      <a16:colId xmlns:a16="http://schemas.microsoft.com/office/drawing/2014/main" val="3034589352"/>
                    </a:ext>
                  </a:extLst>
                </a:gridCol>
                <a:gridCol w="2185510">
                  <a:extLst>
                    <a:ext uri="{9D8B030D-6E8A-4147-A177-3AD203B41FA5}">
                      <a16:colId xmlns:a16="http://schemas.microsoft.com/office/drawing/2014/main" val="1922066720"/>
                    </a:ext>
                  </a:extLst>
                </a:gridCol>
              </a:tblGrid>
              <a:tr h="635112">
                <a:tc>
                  <a:txBody>
                    <a:bodyPr/>
                    <a:lstStyle/>
                    <a:p>
                      <a:pPr algn="ctr"/>
                      <a:r>
                        <a:rPr lang="en-US" dirty="0"/>
                        <a:t>Year group: 4</a:t>
                      </a:r>
                    </a:p>
                  </a:txBody>
                  <a:tcPr/>
                </a:tc>
                <a:tc>
                  <a:txBody>
                    <a:bodyPr/>
                    <a:lstStyle/>
                    <a:p>
                      <a:pPr algn="ctr"/>
                      <a:r>
                        <a:rPr lang="en-US" dirty="0"/>
                        <a:t>Topic: The Mayan and Aztecs</a:t>
                      </a:r>
                    </a:p>
                  </a:txBody>
                  <a:tcPr/>
                </a:tc>
                <a:tc>
                  <a:txBody>
                    <a:bodyPr/>
                    <a:lstStyle/>
                    <a:p>
                      <a:pPr algn="ctr"/>
                      <a:r>
                        <a:rPr lang="en-US" dirty="0"/>
                        <a:t>Term: </a:t>
                      </a:r>
                    </a:p>
                    <a:p>
                      <a:pPr lvl="0" algn="ctr">
                        <a:buNone/>
                      </a:pPr>
                      <a:r>
                        <a:rPr lang="en-US" dirty="0"/>
                        <a:t>Spring 1 and 2</a:t>
                      </a:r>
                    </a:p>
                  </a:txBody>
                  <a:tcPr/>
                </a:tc>
                <a:extLst>
                  <a:ext uri="{0D108BD9-81ED-4DB2-BD59-A6C34878D82A}">
                    <a16:rowId xmlns:a16="http://schemas.microsoft.com/office/drawing/2014/main" val="3581570372"/>
                  </a:ext>
                </a:extLst>
              </a:tr>
            </a:tbl>
          </a:graphicData>
        </a:graphic>
      </p:graphicFrame>
      <p:pic>
        <p:nvPicPr>
          <p:cNvPr id="5" name="Picture 6" descr="A stone ruins in a forest&#10;&#10;Description automatically generated">
            <a:extLst>
              <a:ext uri="{FF2B5EF4-FFF2-40B4-BE49-F238E27FC236}">
                <a16:creationId xmlns:a16="http://schemas.microsoft.com/office/drawing/2014/main" id="{80CAD257-3B46-4922-B103-1BC00BC3868F}"/>
              </a:ext>
            </a:extLst>
          </p:cNvPr>
          <p:cNvPicPr>
            <a:picLocks noChangeAspect="1"/>
          </p:cNvPicPr>
          <p:nvPr/>
        </p:nvPicPr>
        <p:blipFill>
          <a:blip r:embed="rId2"/>
          <a:stretch>
            <a:fillRect/>
          </a:stretch>
        </p:blipFill>
        <p:spPr>
          <a:xfrm>
            <a:off x="3465325" y="858843"/>
            <a:ext cx="1826594" cy="1355656"/>
          </a:xfrm>
          <a:prstGeom prst="rect">
            <a:avLst/>
          </a:prstGeom>
        </p:spPr>
      </p:pic>
      <p:pic>
        <p:nvPicPr>
          <p:cNvPr id="7" name="Picture 7" descr="A round hut with a straw roof&#10;&#10;Description automatically generated">
            <a:extLst>
              <a:ext uri="{FF2B5EF4-FFF2-40B4-BE49-F238E27FC236}">
                <a16:creationId xmlns:a16="http://schemas.microsoft.com/office/drawing/2014/main" id="{CF9E1EEE-B201-F46E-22C4-D0419E4D8D75}"/>
              </a:ext>
            </a:extLst>
          </p:cNvPr>
          <p:cNvPicPr>
            <a:picLocks noChangeAspect="1"/>
          </p:cNvPicPr>
          <p:nvPr/>
        </p:nvPicPr>
        <p:blipFill>
          <a:blip r:embed="rId3"/>
          <a:stretch>
            <a:fillRect/>
          </a:stretch>
        </p:blipFill>
        <p:spPr>
          <a:xfrm>
            <a:off x="3465325" y="2196586"/>
            <a:ext cx="1861459" cy="1406159"/>
          </a:xfrm>
          <a:prstGeom prst="rect">
            <a:avLst/>
          </a:prstGeom>
        </p:spPr>
      </p:pic>
      <p:pic>
        <p:nvPicPr>
          <p:cNvPr id="8" name="Picture 8" descr="A group of people in traditional clothing&#10;&#10;Description automatically generated">
            <a:extLst>
              <a:ext uri="{FF2B5EF4-FFF2-40B4-BE49-F238E27FC236}">
                <a16:creationId xmlns:a16="http://schemas.microsoft.com/office/drawing/2014/main" id="{3A185E29-1638-D1C4-AE9B-CFAD8C9B6A8C}"/>
              </a:ext>
            </a:extLst>
          </p:cNvPr>
          <p:cNvPicPr>
            <a:picLocks noChangeAspect="1"/>
          </p:cNvPicPr>
          <p:nvPr/>
        </p:nvPicPr>
        <p:blipFill>
          <a:blip r:embed="rId4"/>
          <a:stretch>
            <a:fillRect/>
          </a:stretch>
        </p:blipFill>
        <p:spPr>
          <a:xfrm>
            <a:off x="3497217" y="3584832"/>
            <a:ext cx="1826594" cy="1381662"/>
          </a:xfrm>
          <a:prstGeom prst="rect">
            <a:avLst/>
          </a:prstGeom>
        </p:spPr>
      </p:pic>
      <p:pic>
        <p:nvPicPr>
          <p:cNvPr id="9" name="Picture 9" descr="A red and orange circular object with a face&#10;&#10;Description automatically generated">
            <a:extLst>
              <a:ext uri="{FF2B5EF4-FFF2-40B4-BE49-F238E27FC236}">
                <a16:creationId xmlns:a16="http://schemas.microsoft.com/office/drawing/2014/main" id="{7A5DF056-796C-8F9A-AEE6-D20AE9B14F07}"/>
              </a:ext>
            </a:extLst>
          </p:cNvPr>
          <p:cNvPicPr>
            <a:picLocks noChangeAspect="1"/>
          </p:cNvPicPr>
          <p:nvPr/>
        </p:nvPicPr>
        <p:blipFill>
          <a:blip r:embed="rId5"/>
          <a:stretch>
            <a:fillRect/>
          </a:stretch>
        </p:blipFill>
        <p:spPr>
          <a:xfrm>
            <a:off x="2008742" y="5344050"/>
            <a:ext cx="1333500" cy="1360371"/>
          </a:xfrm>
          <a:prstGeom prst="rect">
            <a:avLst/>
          </a:prstGeom>
        </p:spPr>
      </p:pic>
      <p:pic>
        <p:nvPicPr>
          <p:cNvPr id="10" name="Picture 10" descr="A stone carving of a person and two men&#10;&#10;Description automatically generated">
            <a:extLst>
              <a:ext uri="{FF2B5EF4-FFF2-40B4-BE49-F238E27FC236}">
                <a16:creationId xmlns:a16="http://schemas.microsoft.com/office/drawing/2014/main" id="{9818F496-E1F7-4C8A-4DD9-1C975619364E}"/>
              </a:ext>
            </a:extLst>
          </p:cNvPr>
          <p:cNvPicPr>
            <a:picLocks noChangeAspect="1"/>
          </p:cNvPicPr>
          <p:nvPr/>
        </p:nvPicPr>
        <p:blipFill>
          <a:blip r:embed="rId6"/>
          <a:stretch>
            <a:fillRect/>
          </a:stretch>
        </p:blipFill>
        <p:spPr>
          <a:xfrm>
            <a:off x="3532453" y="5085106"/>
            <a:ext cx="1727202" cy="1323599"/>
          </a:xfrm>
          <a:prstGeom prst="rect">
            <a:avLst/>
          </a:prstGeom>
        </p:spPr>
      </p:pic>
      <p:pic>
        <p:nvPicPr>
          <p:cNvPr id="11" name="Picture 10">
            <a:extLst>
              <a:ext uri="{FF2B5EF4-FFF2-40B4-BE49-F238E27FC236}">
                <a16:creationId xmlns:a16="http://schemas.microsoft.com/office/drawing/2014/main" id="{76839C02-A917-EB89-78DA-1CBF4A09CD6D}"/>
              </a:ext>
            </a:extLst>
          </p:cNvPr>
          <p:cNvPicPr>
            <a:picLocks noChangeAspect="1"/>
          </p:cNvPicPr>
          <p:nvPr/>
        </p:nvPicPr>
        <p:blipFill>
          <a:blip r:embed="rId7"/>
          <a:stretch>
            <a:fillRect/>
          </a:stretch>
        </p:blipFill>
        <p:spPr>
          <a:xfrm>
            <a:off x="5621982" y="1160826"/>
            <a:ext cx="1304925" cy="495300"/>
          </a:xfrm>
          <a:prstGeom prst="rect">
            <a:avLst/>
          </a:prstGeom>
        </p:spPr>
      </p:pic>
      <p:pic>
        <p:nvPicPr>
          <p:cNvPr id="15" name="Picture 14">
            <a:extLst>
              <a:ext uri="{FF2B5EF4-FFF2-40B4-BE49-F238E27FC236}">
                <a16:creationId xmlns:a16="http://schemas.microsoft.com/office/drawing/2014/main" id="{DA5D96F0-7CCF-1376-85A9-BAE44FEB6A12}"/>
              </a:ext>
            </a:extLst>
          </p:cNvPr>
          <p:cNvPicPr>
            <a:picLocks noChangeAspect="1"/>
          </p:cNvPicPr>
          <p:nvPr/>
        </p:nvPicPr>
        <p:blipFill>
          <a:blip r:embed="rId8"/>
          <a:stretch>
            <a:fillRect/>
          </a:stretch>
        </p:blipFill>
        <p:spPr>
          <a:xfrm>
            <a:off x="7178999" y="1151328"/>
            <a:ext cx="1276350" cy="504825"/>
          </a:xfrm>
          <a:prstGeom prst="rect">
            <a:avLst/>
          </a:prstGeom>
        </p:spPr>
      </p:pic>
      <p:pic>
        <p:nvPicPr>
          <p:cNvPr id="17" name="Picture 16">
            <a:extLst>
              <a:ext uri="{FF2B5EF4-FFF2-40B4-BE49-F238E27FC236}">
                <a16:creationId xmlns:a16="http://schemas.microsoft.com/office/drawing/2014/main" id="{F8F8845E-D3AF-B099-F34E-95A94F3E4567}"/>
              </a:ext>
            </a:extLst>
          </p:cNvPr>
          <p:cNvPicPr>
            <a:picLocks noChangeAspect="1"/>
          </p:cNvPicPr>
          <p:nvPr/>
        </p:nvPicPr>
        <p:blipFill>
          <a:blip r:embed="rId9"/>
          <a:stretch>
            <a:fillRect/>
          </a:stretch>
        </p:blipFill>
        <p:spPr>
          <a:xfrm>
            <a:off x="5779794" y="2372384"/>
            <a:ext cx="932710" cy="389904"/>
          </a:xfrm>
          <a:prstGeom prst="rect">
            <a:avLst/>
          </a:prstGeom>
        </p:spPr>
      </p:pic>
      <p:pic>
        <p:nvPicPr>
          <p:cNvPr id="19" name="Picture 18">
            <a:extLst>
              <a:ext uri="{FF2B5EF4-FFF2-40B4-BE49-F238E27FC236}">
                <a16:creationId xmlns:a16="http://schemas.microsoft.com/office/drawing/2014/main" id="{EBE04C90-1806-3DFF-9CD2-A585D9AD108D}"/>
              </a:ext>
            </a:extLst>
          </p:cNvPr>
          <p:cNvPicPr>
            <a:picLocks noChangeAspect="1"/>
          </p:cNvPicPr>
          <p:nvPr/>
        </p:nvPicPr>
        <p:blipFill>
          <a:blip r:embed="rId10"/>
          <a:stretch>
            <a:fillRect/>
          </a:stretch>
        </p:blipFill>
        <p:spPr>
          <a:xfrm>
            <a:off x="6902715" y="2314064"/>
            <a:ext cx="1064113" cy="389904"/>
          </a:xfrm>
          <a:prstGeom prst="rect">
            <a:avLst/>
          </a:prstGeom>
        </p:spPr>
      </p:pic>
      <p:pic>
        <p:nvPicPr>
          <p:cNvPr id="21" name="Picture 20">
            <a:extLst>
              <a:ext uri="{FF2B5EF4-FFF2-40B4-BE49-F238E27FC236}">
                <a16:creationId xmlns:a16="http://schemas.microsoft.com/office/drawing/2014/main" id="{55675173-AA2D-879D-93FF-89702330F3CE}"/>
              </a:ext>
            </a:extLst>
          </p:cNvPr>
          <p:cNvPicPr>
            <a:picLocks noChangeAspect="1"/>
          </p:cNvPicPr>
          <p:nvPr/>
        </p:nvPicPr>
        <p:blipFill>
          <a:blip r:embed="rId11"/>
          <a:stretch>
            <a:fillRect/>
          </a:stretch>
        </p:blipFill>
        <p:spPr>
          <a:xfrm>
            <a:off x="5643978" y="3470330"/>
            <a:ext cx="841217" cy="343802"/>
          </a:xfrm>
          <a:prstGeom prst="rect">
            <a:avLst/>
          </a:prstGeom>
        </p:spPr>
      </p:pic>
      <p:pic>
        <p:nvPicPr>
          <p:cNvPr id="23" name="Picture 22">
            <a:extLst>
              <a:ext uri="{FF2B5EF4-FFF2-40B4-BE49-F238E27FC236}">
                <a16:creationId xmlns:a16="http://schemas.microsoft.com/office/drawing/2014/main" id="{980DF7F8-40A4-891F-EA67-5530002A05E8}"/>
              </a:ext>
            </a:extLst>
          </p:cNvPr>
          <p:cNvPicPr>
            <a:picLocks noChangeAspect="1"/>
          </p:cNvPicPr>
          <p:nvPr/>
        </p:nvPicPr>
        <p:blipFill>
          <a:blip r:embed="rId12"/>
          <a:stretch>
            <a:fillRect/>
          </a:stretch>
        </p:blipFill>
        <p:spPr>
          <a:xfrm>
            <a:off x="6727902" y="3425339"/>
            <a:ext cx="1218874" cy="413732"/>
          </a:xfrm>
          <a:prstGeom prst="rect">
            <a:avLst/>
          </a:prstGeom>
        </p:spPr>
      </p:pic>
      <p:pic>
        <p:nvPicPr>
          <p:cNvPr id="27" name="Picture 26">
            <a:extLst>
              <a:ext uri="{FF2B5EF4-FFF2-40B4-BE49-F238E27FC236}">
                <a16:creationId xmlns:a16="http://schemas.microsoft.com/office/drawing/2014/main" id="{5E6C94AA-69FB-5F38-4966-2EE9FB1FD2BC}"/>
              </a:ext>
            </a:extLst>
          </p:cNvPr>
          <p:cNvPicPr>
            <a:picLocks noChangeAspect="1"/>
          </p:cNvPicPr>
          <p:nvPr/>
        </p:nvPicPr>
        <p:blipFill>
          <a:blip r:embed="rId13"/>
          <a:stretch>
            <a:fillRect/>
          </a:stretch>
        </p:blipFill>
        <p:spPr>
          <a:xfrm>
            <a:off x="6927894" y="5444370"/>
            <a:ext cx="868743" cy="373628"/>
          </a:xfrm>
          <a:prstGeom prst="rect">
            <a:avLst/>
          </a:prstGeom>
        </p:spPr>
      </p:pic>
      <p:pic>
        <p:nvPicPr>
          <p:cNvPr id="3" name="Picture 2" descr="A black text on a white background&#10;&#10;Description automatically generated">
            <a:extLst>
              <a:ext uri="{FF2B5EF4-FFF2-40B4-BE49-F238E27FC236}">
                <a16:creationId xmlns:a16="http://schemas.microsoft.com/office/drawing/2014/main" id="{8168F235-37FF-6F49-7ACA-0EBE7FB9775F}"/>
              </a:ext>
            </a:extLst>
          </p:cNvPr>
          <p:cNvPicPr>
            <a:picLocks noChangeAspect="1"/>
          </p:cNvPicPr>
          <p:nvPr/>
        </p:nvPicPr>
        <p:blipFill>
          <a:blip r:embed="rId14"/>
          <a:stretch>
            <a:fillRect/>
          </a:stretch>
        </p:blipFill>
        <p:spPr>
          <a:xfrm>
            <a:off x="5633286" y="5441184"/>
            <a:ext cx="970791" cy="381636"/>
          </a:xfrm>
          <a:prstGeom prst="rect">
            <a:avLst/>
          </a:prstGeom>
        </p:spPr>
      </p:pic>
      <p:pic>
        <p:nvPicPr>
          <p:cNvPr id="4" name="Picture 3" descr="A black and white logo&#10;&#10;Description automatically generated">
            <a:extLst>
              <a:ext uri="{FF2B5EF4-FFF2-40B4-BE49-F238E27FC236}">
                <a16:creationId xmlns:a16="http://schemas.microsoft.com/office/drawing/2014/main" id="{E34BB003-99FC-1A6D-5AF5-42A8CB9607B3}"/>
              </a:ext>
            </a:extLst>
          </p:cNvPr>
          <p:cNvPicPr>
            <a:picLocks noChangeAspect="1"/>
          </p:cNvPicPr>
          <p:nvPr/>
        </p:nvPicPr>
        <p:blipFill>
          <a:blip r:embed="rId15"/>
          <a:stretch>
            <a:fillRect/>
          </a:stretch>
        </p:blipFill>
        <p:spPr>
          <a:xfrm>
            <a:off x="8576511" y="1147512"/>
            <a:ext cx="1034716" cy="442161"/>
          </a:xfrm>
          <a:prstGeom prst="rect">
            <a:avLst/>
          </a:prstGeom>
        </p:spPr>
      </p:pic>
      <p:pic>
        <p:nvPicPr>
          <p:cNvPr id="13" name="Picture 12" descr="A black text on a white background&#10;&#10;Description automatically generated">
            <a:extLst>
              <a:ext uri="{FF2B5EF4-FFF2-40B4-BE49-F238E27FC236}">
                <a16:creationId xmlns:a16="http://schemas.microsoft.com/office/drawing/2014/main" id="{A3174707-F0D3-1E04-34DE-6072F4C49AD8}"/>
              </a:ext>
            </a:extLst>
          </p:cNvPr>
          <p:cNvPicPr>
            <a:picLocks noChangeAspect="1"/>
          </p:cNvPicPr>
          <p:nvPr/>
        </p:nvPicPr>
        <p:blipFill>
          <a:blip r:embed="rId16"/>
          <a:stretch>
            <a:fillRect/>
          </a:stretch>
        </p:blipFill>
        <p:spPr>
          <a:xfrm>
            <a:off x="7973177" y="3422483"/>
            <a:ext cx="1088357" cy="414087"/>
          </a:xfrm>
          <a:prstGeom prst="rect">
            <a:avLst/>
          </a:prstGeom>
        </p:spPr>
      </p:pic>
    </p:spTree>
    <p:extLst>
      <p:ext uri="{BB962C8B-B14F-4D97-AF65-F5344CB8AC3E}">
        <p14:creationId xmlns:p14="http://schemas.microsoft.com/office/powerpoint/2010/main" val="2511628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5F0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167516265"/>
              </p:ext>
            </p:extLst>
          </p:nvPr>
        </p:nvGraphicFramePr>
        <p:xfrm>
          <a:off x="190572" y="994944"/>
          <a:ext cx="2650537" cy="5426711"/>
        </p:xfrm>
        <a:graphic>
          <a:graphicData uri="http://schemas.openxmlformats.org/drawingml/2006/table">
            <a:tbl>
              <a:tblPr firstRow="1" firstCol="1" bandRow="1"/>
              <a:tblGrid>
                <a:gridCol w="2650537">
                  <a:extLst>
                    <a:ext uri="{9D8B030D-6E8A-4147-A177-3AD203B41FA5}">
                      <a16:colId xmlns:a16="http://schemas.microsoft.com/office/drawing/2014/main" val="2046514649"/>
                    </a:ext>
                  </a:extLst>
                </a:gridCol>
              </a:tblGrid>
              <a:tr h="202668">
                <a:tc>
                  <a:txBody>
                    <a:bodyPr/>
                    <a:lstStyle/>
                    <a:p>
                      <a:pPr>
                        <a:lnSpc>
                          <a:spcPct val="107000"/>
                        </a:lnSpc>
                        <a:spcAft>
                          <a:spcPts val="800"/>
                        </a:spcAft>
                      </a:pPr>
                      <a:r>
                        <a:rPr lang="en-GB" sz="1500" b="1" dirty="0">
                          <a:solidFill>
                            <a:srgbClr val="7030A0"/>
                          </a:solidFill>
                          <a:effectLst/>
                          <a:latin typeface="Calibri"/>
                          <a:ea typeface="Calibri" panose="020F0502020204030204" pitchFamily="34" charset="0"/>
                          <a:cs typeface="Times New Roman"/>
                        </a:rPr>
                        <a:t>Key vocabulary and definitions:</a:t>
                      </a:r>
                      <a:endParaRPr lang="en-GB" sz="1100" dirty="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4634368">
                <a:tc>
                  <a:txBody>
                    <a:bodyPr/>
                    <a:lstStyle/>
                    <a:p>
                      <a:pPr marL="285750" lvl="0" indent="-285750" algn="l">
                        <a:lnSpc>
                          <a:spcPct val="107000"/>
                        </a:lnSpc>
                        <a:spcAft>
                          <a:spcPts val="800"/>
                        </a:spcAft>
                        <a:buFont typeface="Arial" panose="020B0604020202020204" pitchFamily="34" charset="0"/>
                        <a:buChar char="•"/>
                      </a:pPr>
                      <a:r>
                        <a:rPr lang="en-GB" sz="1600" b="1" i="0" u="none" strike="noStrike" baseline="0" noProof="0" dirty="0">
                          <a:solidFill>
                            <a:srgbClr val="000000"/>
                          </a:solidFill>
                          <a:effectLst/>
                          <a:latin typeface="Calibri"/>
                        </a:rPr>
                        <a:t>Monarch</a:t>
                      </a:r>
                      <a:r>
                        <a:rPr lang="en-GB" sz="1600" b="0" i="0" u="none" strike="noStrike" baseline="0" noProof="0" dirty="0">
                          <a:solidFill>
                            <a:srgbClr val="000000"/>
                          </a:solidFill>
                          <a:effectLst/>
                          <a:latin typeface="Calibri"/>
                        </a:rPr>
                        <a:t>- a sovereign head of state: king, queen or emperor</a:t>
                      </a:r>
                    </a:p>
                    <a:p>
                      <a:pPr marL="285750" lvl="0" indent="-285750" algn="l">
                        <a:lnSpc>
                          <a:spcPct val="107000"/>
                        </a:lnSpc>
                        <a:spcAft>
                          <a:spcPts val="800"/>
                        </a:spcAft>
                        <a:buFont typeface="Arial" panose="020B0604020202020204" pitchFamily="34" charset="0"/>
                        <a:buChar char="•"/>
                      </a:pPr>
                      <a:r>
                        <a:rPr lang="en-GB" sz="1600" b="1" i="0" u="none" strike="noStrike" baseline="0" noProof="0" dirty="0">
                          <a:solidFill>
                            <a:srgbClr val="000000"/>
                          </a:solidFill>
                          <a:effectLst/>
                          <a:latin typeface="Calibri"/>
                        </a:rPr>
                        <a:t>Heir</a:t>
                      </a:r>
                      <a:r>
                        <a:rPr lang="en-GB" sz="1600" b="0" i="0" u="none" strike="noStrike" baseline="0" noProof="0" dirty="0">
                          <a:solidFill>
                            <a:srgbClr val="000000"/>
                          </a:solidFill>
                          <a:effectLst/>
                          <a:latin typeface="Calibri"/>
                        </a:rPr>
                        <a:t>- </a:t>
                      </a:r>
                      <a:r>
                        <a:rPr lang="en-GB" sz="1600" b="0" i="0" kern="1200" dirty="0">
                          <a:solidFill>
                            <a:schemeClr val="tx1"/>
                          </a:solidFill>
                          <a:effectLst/>
                          <a:latin typeface="Calibri"/>
                          <a:ea typeface="+mn-ea"/>
                          <a:cs typeface="+mn-cs"/>
                        </a:rPr>
                        <a:t>a person who inherits and continues the work of a predecessor</a:t>
                      </a:r>
                      <a:endParaRPr lang="en-GB" sz="1600" b="0" i="0" u="none" strike="noStrike" baseline="0" noProof="0" dirty="0">
                        <a:solidFill>
                          <a:srgbClr val="000000"/>
                        </a:solidFill>
                        <a:effectLst/>
                        <a:latin typeface="Calibri"/>
                      </a:endParaRPr>
                    </a:p>
                    <a:p>
                      <a:pPr marL="285750" lvl="0" indent="-285750" algn="l">
                        <a:lnSpc>
                          <a:spcPct val="107000"/>
                        </a:lnSpc>
                        <a:spcAft>
                          <a:spcPts val="800"/>
                        </a:spcAft>
                        <a:buFont typeface="Arial" panose="020B0604020202020204" pitchFamily="34" charset="0"/>
                        <a:buChar char="•"/>
                      </a:pPr>
                      <a:r>
                        <a:rPr lang="en-GB" sz="1600" b="1" i="0" u="none" strike="noStrike" baseline="0" noProof="0" dirty="0">
                          <a:solidFill>
                            <a:srgbClr val="000000"/>
                          </a:solidFill>
                          <a:effectLst/>
                          <a:latin typeface="Calibri"/>
                        </a:rPr>
                        <a:t>reign</a:t>
                      </a:r>
                      <a:r>
                        <a:rPr lang="en-GB" sz="1600" b="0" i="0" u="none" strike="noStrike" baseline="0" noProof="0" dirty="0">
                          <a:solidFill>
                            <a:srgbClr val="000000"/>
                          </a:solidFill>
                          <a:effectLst/>
                          <a:latin typeface="Calibri"/>
                        </a:rPr>
                        <a:t>- control of a company, government or organisation</a:t>
                      </a:r>
                    </a:p>
                    <a:p>
                      <a:pPr marL="285750" lvl="0" indent="-285750" algn="l">
                        <a:lnSpc>
                          <a:spcPct val="107000"/>
                        </a:lnSpc>
                        <a:spcAft>
                          <a:spcPts val="800"/>
                        </a:spcAft>
                        <a:buFont typeface="Arial" panose="020B0604020202020204" pitchFamily="34" charset="0"/>
                        <a:buChar char="•"/>
                      </a:pPr>
                      <a:r>
                        <a:rPr lang="en-GB" sz="1600" b="1" i="0" u="none" strike="noStrike" baseline="0" noProof="0" dirty="0">
                          <a:solidFill>
                            <a:srgbClr val="000000"/>
                          </a:solidFill>
                          <a:effectLst/>
                          <a:latin typeface="Calibri"/>
                        </a:rPr>
                        <a:t>Throne</a:t>
                      </a:r>
                      <a:r>
                        <a:rPr lang="en-GB" sz="1600" b="0" i="0" u="none" strike="noStrike" baseline="0" noProof="0" dirty="0">
                          <a:solidFill>
                            <a:srgbClr val="000000"/>
                          </a:solidFill>
                          <a:effectLst/>
                          <a:latin typeface="Calibri"/>
                        </a:rPr>
                        <a:t>- </a:t>
                      </a:r>
                      <a:r>
                        <a:rPr lang="en-GB" sz="1600" b="0" i="0" kern="1200" dirty="0">
                          <a:solidFill>
                            <a:schemeClr val="tx1"/>
                          </a:solidFill>
                          <a:effectLst/>
                          <a:latin typeface="Calibri"/>
                          <a:ea typeface="+mn-ea"/>
                          <a:cs typeface="+mn-cs"/>
                        </a:rPr>
                        <a:t>a ceremonial chair for a sovereign</a:t>
                      </a:r>
                    </a:p>
                    <a:p>
                      <a:pPr marL="285750" lvl="0" indent="-285750" algn="l">
                        <a:lnSpc>
                          <a:spcPct val="107000"/>
                        </a:lnSpc>
                        <a:spcAft>
                          <a:spcPts val="800"/>
                        </a:spcAft>
                        <a:buFont typeface="Arial" panose="020B0604020202020204" pitchFamily="34" charset="0"/>
                        <a:buChar char="•"/>
                      </a:pPr>
                      <a:r>
                        <a:rPr lang="en-GB" sz="1600" b="1" i="0" kern="1200" dirty="0">
                          <a:solidFill>
                            <a:schemeClr val="tx1"/>
                          </a:solidFill>
                          <a:effectLst/>
                          <a:latin typeface="Calibri"/>
                          <a:ea typeface="+mn-ea"/>
                          <a:cs typeface="+mn-cs"/>
                        </a:rPr>
                        <a:t>Catholic- </a:t>
                      </a:r>
                      <a:r>
                        <a:rPr lang="en-GB" sz="1600" b="0" i="0" kern="1200" dirty="0">
                          <a:solidFill>
                            <a:schemeClr val="tx1"/>
                          </a:solidFill>
                          <a:effectLst/>
                          <a:latin typeface="Calibri"/>
                          <a:ea typeface="+mn-ea"/>
                          <a:cs typeface="+mn-cs"/>
                        </a:rPr>
                        <a:t>belonging to part of the Christian Church that the pope is the leader of </a:t>
                      </a:r>
                    </a:p>
                    <a:p>
                      <a:pPr marL="285750" lvl="0" indent="-285750" algn="l">
                        <a:lnSpc>
                          <a:spcPct val="107000"/>
                        </a:lnSpc>
                        <a:spcAft>
                          <a:spcPts val="800"/>
                        </a:spcAft>
                        <a:buFont typeface="Arial" panose="020B0604020202020204" pitchFamily="34" charset="0"/>
                        <a:buChar char="•"/>
                      </a:pPr>
                      <a:r>
                        <a:rPr lang="en-GB" sz="1600" b="1" i="0" kern="1200" dirty="0">
                          <a:solidFill>
                            <a:schemeClr val="tx1"/>
                          </a:solidFill>
                          <a:effectLst/>
                          <a:latin typeface="Calibri"/>
                          <a:ea typeface="+mn-ea"/>
                          <a:cs typeface="+mn-cs"/>
                        </a:rPr>
                        <a:t>Protestant</a:t>
                      </a:r>
                      <a:r>
                        <a:rPr lang="en-GB" sz="1600" b="0" i="0" kern="1200" dirty="0">
                          <a:solidFill>
                            <a:schemeClr val="tx1"/>
                          </a:solidFill>
                          <a:effectLst/>
                          <a:latin typeface="Calibri"/>
                          <a:ea typeface="+mn-ea"/>
                          <a:cs typeface="+mn-cs"/>
                        </a:rPr>
                        <a:t> - a Christian who belongs to the branch of the Christian church</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566038517"/>
              </p:ext>
            </p:extLst>
          </p:nvPr>
        </p:nvGraphicFramePr>
        <p:xfrm>
          <a:off x="5671872" y="739123"/>
          <a:ext cx="6329557" cy="6135624"/>
        </p:xfrm>
        <a:graphic>
          <a:graphicData uri="http://schemas.openxmlformats.org/drawingml/2006/table">
            <a:tbl>
              <a:tblPr firstRow="1" firstCol="1" bandRow="1"/>
              <a:tblGrid>
                <a:gridCol w="6329557">
                  <a:extLst>
                    <a:ext uri="{9D8B030D-6E8A-4147-A177-3AD203B41FA5}">
                      <a16:colId xmlns:a16="http://schemas.microsoft.com/office/drawing/2014/main" val="3891409649"/>
                    </a:ext>
                  </a:extLst>
                </a:gridCol>
              </a:tblGrid>
              <a:tr h="246218">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5170600">
                <a:tc>
                  <a:txBody>
                    <a:bodyPr/>
                    <a:lstStyle/>
                    <a:p>
                      <a:pPr marL="0" lvl="0" indent="0">
                        <a:lnSpc>
                          <a:spcPct val="107000"/>
                        </a:lnSpc>
                        <a:buFont typeface="Symbol" panose="05050102010706020507" pitchFamily="18" charset="2"/>
                        <a:buNone/>
                      </a:pPr>
                      <a:endParaRPr lang="en-GB" sz="1600" dirty="0">
                        <a:effectLst/>
                        <a:latin typeface="Calibri"/>
                        <a:ea typeface="Calibri" panose="020F0502020204030204" pitchFamily="34" charset="0"/>
                        <a:cs typeface="Times New Roman"/>
                      </a:endParaRPr>
                    </a:p>
                    <a:p>
                      <a:pPr marL="0" lvl="0" indent="0">
                        <a:lnSpc>
                          <a:spcPct val="107000"/>
                        </a:lnSpc>
                        <a:buFont typeface="Symbol" panose="05050102010706020507" pitchFamily="18" charset="2"/>
                        <a:buNone/>
                      </a:pPr>
                      <a:endParaRPr lang="en-GB" sz="1600" dirty="0">
                        <a:effectLst/>
                        <a:latin typeface="Calibri"/>
                        <a:ea typeface="Calibri" panose="020F0502020204030204" pitchFamily="34" charset="0"/>
                        <a:cs typeface="Times New Roman"/>
                      </a:endParaRP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Henry VIII was King of England and Ireland from 1509-1547 (Tudor era) He was 18 years old when he became King. </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Henry VIII wanted to divorce his first wife because she didn't give him a male heir (a son). </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Henry VIII had six wives- they were all either divorced, died or were beheaded. </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Elizabeth I was Henry VIII daughter. She reigned for 45 years </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Elizabeth I created a compromise between Catholics and Protestants</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Elizabeth II was the longest reigning monarch. She was queen for 70 years.</a:t>
                      </a:r>
                    </a:p>
                    <a:p>
                      <a:pPr marL="285750" lvl="0" indent="-285750" algn="l">
                        <a:lnSpc>
                          <a:spcPct val="100000"/>
                        </a:lnSpc>
                        <a:spcBef>
                          <a:spcPts val="0"/>
                        </a:spcBef>
                        <a:spcAft>
                          <a:spcPts val="0"/>
                        </a:spcAft>
                        <a:buFont typeface="Arial"/>
                        <a:buChar char="•"/>
                      </a:pPr>
                      <a:endParaRPr lang="en-GB" sz="1600" b="0" i="0" u="none" strike="noStrike" baseline="0" noProof="0" dirty="0">
                        <a:effectLst/>
                        <a:latin typeface="Calibri"/>
                      </a:endParaRPr>
                    </a:p>
                    <a:p>
                      <a:pPr marL="0" lvl="0" indent="0" algn="l">
                        <a:lnSpc>
                          <a:spcPct val="100000"/>
                        </a:lnSpc>
                        <a:spcBef>
                          <a:spcPts val="0"/>
                        </a:spcBef>
                        <a:spcAft>
                          <a:spcPts val="0"/>
                        </a:spcAft>
                        <a:buFont typeface="Arial"/>
                        <a:buNone/>
                      </a:pPr>
                      <a:endParaRPr lang="en-GB" sz="1600" b="0" i="0" u="none" strike="noStrike" baseline="0" noProof="0" dirty="0">
                        <a:effectLst/>
                        <a:latin typeface="Calibri"/>
                      </a:endParaRP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When the pope wouldn't allow Henry VIII to divorce his wife, he broke away from the Catholic Church and created his own Church of England (followers of the Church of England were called the Protestants). </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Catholics and Protestants were against each other.</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Henry VIII had six wives- they were all either divorced, died or were beheaded. </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Elizabeth I was Henry VIII daughter. She reigned for 45 years </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Elizabeth I created a compromise between Catholics and Protestants </a:t>
                      </a:r>
                    </a:p>
                    <a:p>
                      <a:pPr marL="285750" lvl="0" indent="-285750" algn="l">
                        <a:lnSpc>
                          <a:spcPct val="100000"/>
                        </a:lnSpc>
                        <a:spcBef>
                          <a:spcPts val="0"/>
                        </a:spcBef>
                        <a:spcAft>
                          <a:spcPts val="0"/>
                        </a:spcAft>
                        <a:buFont typeface="Arial"/>
                        <a:buChar char="•"/>
                      </a:pPr>
                      <a:r>
                        <a:rPr lang="en-GB" sz="1600" b="0" i="0" u="none" strike="noStrike" baseline="0" noProof="0" dirty="0">
                          <a:effectLst/>
                          <a:latin typeface="Calibri"/>
                        </a:rPr>
                        <a:t>The monarchy has changed over the years and so has the role they play in society. </a:t>
                      </a:r>
                      <a:endParaRPr lang="en-GB" dirty="0">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221440036"/>
              </p:ext>
            </p:extLst>
          </p:nvPr>
        </p:nvGraphicFramePr>
        <p:xfrm>
          <a:off x="4737253" y="103261"/>
          <a:ext cx="7293166" cy="635112"/>
        </p:xfrm>
        <a:graphic>
          <a:graphicData uri="http://schemas.openxmlformats.org/drawingml/2006/table">
            <a:tbl>
              <a:tblPr firstRow="1" bandRow="1">
                <a:tableStyleId>{5C22544A-7EE6-4342-B048-85BDC9FD1C3A}</a:tableStyleId>
              </a:tblPr>
              <a:tblGrid>
                <a:gridCol w="1828551">
                  <a:extLst>
                    <a:ext uri="{9D8B030D-6E8A-4147-A177-3AD203B41FA5}">
                      <a16:colId xmlns:a16="http://schemas.microsoft.com/office/drawing/2014/main" val="1701158635"/>
                    </a:ext>
                  </a:extLst>
                </a:gridCol>
                <a:gridCol w="4042903">
                  <a:extLst>
                    <a:ext uri="{9D8B030D-6E8A-4147-A177-3AD203B41FA5}">
                      <a16:colId xmlns:a16="http://schemas.microsoft.com/office/drawing/2014/main" val="3034589352"/>
                    </a:ext>
                  </a:extLst>
                </a:gridCol>
                <a:gridCol w="1421712">
                  <a:extLst>
                    <a:ext uri="{9D8B030D-6E8A-4147-A177-3AD203B41FA5}">
                      <a16:colId xmlns:a16="http://schemas.microsoft.com/office/drawing/2014/main" val="1922066720"/>
                    </a:ext>
                  </a:extLst>
                </a:gridCol>
              </a:tblGrid>
              <a:tr h="635112">
                <a:tc>
                  <a:txBody>
                    <a:bodyPr/>
                    <a:lstStyle/>
                    <a:p>
                      <a:r>
                        <a:rPr lang="en-US" sz="1600" dirty="0"/>
                        <a:t>Year group:  4</a:t>
                      </a:r>
                    </a:p>
                  </a:txBody>
                  <a:tcPr/>
                </a:tc>
                <a:tc>
                  <a:txBody>
                    <a:bodyPr/>
                    <a:lstStyle/>
                    <a:p>
                      <a:r>
                        <a:rPr lang="en-US" sz="1600" dirty="0"/>
                        <a:t>Topic: Change in power of the Monarchs</a:t>
                      </a:r>
                    </a:p>
                  </a:txBody>
                  <a:tcPr/>
                </a:tc>
                <a:tc>
                  <a:txBody>
                    <a:bodyPr/>
                    <a:lstStyle/>
                    <a:p>
                      <a:r>
                        <a:rPr lang="en-US" sz="1600" dirty="0"/>
                        <a:t>Term: </a:t>
                      </a:r>
                    </a:p>
                    <a:p>
                      <a:pPr lvl="0">
                        <a:buNone/>
                      </a:pPr>
                      <a:r>
                        <a:rPr lang="en-US" sz="1600" dirty="0"/>
                        <a:t>6</a:t>
                      </a:r>
                    </a:p>
                  </a:txBody>
                  <a:tcPr/>
                </a:tc>
                <a:extLst>
                  <a:ext uri="{0D108BD9-81ED-4DB2-BD59-A6C34878D82A}">
                    <a16:rowId xmlns:a16="http://schemas.microsoft.com/office/drawing/2014/main" val="3581570372"/>
                  </a:ext>
                </a:extLst>
              </a:tr>
            </a:tbl>
          </a:graphicData>
        </a:graphic>
      </p:graphicFrame>
      <p:pic>
        <p:nvPicPr>
          <p:cNvPr id="4" name="Picture 4" descr="A painting of a person&#10;&#10;Description automatically generated">
            <a:extLst>
              <a:ext uri="{FF2B5EF4-FFF2-40B4-BE49-F238E27FC236}">
                <a16:creationId xmlns:a16="http://schemas.microsoft.com/office/drawing/2014/main" id="{B51CDFB2-5AC5-517E-6D60-F13EEE745E3B}"/>
              </a:ext>
            </a:extLst>
          </p:cNvPr>
          <p:cNvPicPr>
            <a:picLocks noChangeAspect="1"/>
          </p:cNvPicPr>
          <p:nvPr/>
        </p:nvPicPr>
        <p:blipFill>
          <a:blip r:embed="rId2"/>
          <a:stretch>
            <a:fillRect/>
          </a:stretch>
        </p:blipFill>
        <p:spPr>
          <a:xfrm>
            <a:off x="2934688" y="810248"/>
            <a:ext cx="1412753" cy="2018259"/>
          </a:xfrm>
          <a:prstGeom prst="rect">
            <a:avLst/>
          </a:prstGeom>
        </p:spPr>
      </p:pic>
      <p:pic>
        <p:nvPicPr>
          <p:cNvPr id="5" name="Picture 6" descr="A painting of a person in a dress&#10;&#10;Description automatically generated">
            <a:extLst>
              <a:ext uri="{FF2B5EF4-FFF2-40B4-BE49-F238E27FC236}">
                <a16:creationId xmlns:a16="http://schemas.microsoft.com/office/drawing/2014/main" id="{6B46D12A-5D5A-E78F-8B27-C1032694637E}"/>
              </a:ext>
            </a:extLst>
          </p:cNvPr>
          <p:cNvPicPr>
            <a:picLocks noChangeAspect="1"/>
          </p:cNvPicPr>
          <p:nvPr/>
        </p:nvPicPr>
        <p:blipFill>
          <a:blip r:embed="rId3"/>
          <a:stretch>
            <a:fillRect/>
          </a:stretch>
        </p:blipFill>
        <p:spPr>
          <a:xfrm>
            <a:off x="4165540" y="2745638"/>
            <a:ext cx="1506332" cy="2180858"/>
          </a:xfrm>
          <a:prstGeom prst="rect">
            <a:avLst/>
          </a:prstGeom>
        </p:spPr>
      </p:pic>
      <p:pic>
        <p:nvPicPr>
          <p:cNvPr id="9" name="Picture 8">
            <a:extLst>
              <a:ext uri="{FF2B5EF4-FFF2-40B4-BE49-F238E27FC236}">
                <a16:creationId xmlns:a16="http://schemas.microsoft.com/office/drawing/2014/main" id="{9F360BCA-6103-2D95-AFEB-B5EED446AD28}"/>
              </a:ext>
            </a:extLst>
          </p:cNvPr>
          <p:cNvPicPr>
            <a:picLocks noChangeAspect="1"/>
          </p:cNvPicPr>
          <p:nvPr/>
        </p:nvPicPr>
        <p:blipFill>
          <a:blip r:embed="rId4"/>
          <a:stretch>
            <a:fillRect/>
          </a:stretch>
        </p:blipFill>
        <p:spPr>
          <a:xfrm>
            <a:off x="5833988" y="1087369"/>
            <a:ext cx="1333500" cy="409575"/>
          </a:xfrm>
          <a:prstGeom prst="rect">
            <a:avLst/>
          </a:prstGeom>
        </p:spPr>
      </p:pic>
      <p:pic>
        <p:nvPicPr>
          <p:cNvPr id="11" name="Picture 10">
            <a:extLst>
              <a:ext uri="{FF2B5EF4-FFF2-40B4-BE49-F238E27FC236}">
                <a16:creationId xmlns:a16="http://schemas.microsoft.com/office/drawing/2014/main" id="{98DF3A87-AFF8-A349-6490-F46E71836B51}"/>
              </a:ext>
            </a:extLst>
          </p:cNvPr>
          <p:cNvPicPr>
            <a:picLocks noChangeAspect="1"/>
          </p:cNvPicPr>
          <p:nvPr/>
        </p:nvPicPr>
        <p:blipFill>
          <a:blip r:embed="rId5"/>
          <a:stretch>
            <a:fillRect/>
          </a:stretch>
        </p:blipFill>
        <p:spPr>
          <a:xfrm>
            <a:off x="7322816" y="1030219"/>
            <a:ext cx="1847850" cy="466725"/>
          </a:xfrm>
          <a:prstGeom prst="rect">
            <a:avLst/>
          </a:prstGeom>
        </p:spPr>
      </p:pic>
      <p:pic>
        <p:nvPicPr>
          <p:cNvPr id="15" name="Picture 14">
            <a:extLst>
              <a:ext uri="{FF2B5EF4-FFF2-40B4-BE49-F238E27FC236}">
                <a16:creationId xmlns:a16="http://schemas.microsoft.com/office/drawing/2014/main" id="{D9D505A6-B1F9-CABB-ECFE-14EB5805289E}"/>
              </a:ext>
            </a:extLst>
          </p:cNvPr>
          <p:cNvPicPr>
            <a:picLocks noChangeAspect="1"/>
          </p:cNvPicPr>
          <p:nvPr/>
        </p:nvPicPr>
        <p:blipFill>
          <a:blip r:embed="rId6"/>
          <a:stretch>
            <a:fillRect/>
          </a:stretch>
        </p:blipFill>
        <p:spPr>
          <a:xfrm>
            <a:off x="5991538" y="3971533"/>
            <a:ext cx="1095375" cy="428625"/>
          </a:xfrm>
          <a:prstGeom prst="rect">
            <a:avLst/>
          </a:prstGeom>
        </p:spPr>
      </p:pic>
      <p:pic>
        <p:nvPicPr>
          <p:cNvPr id="2050" name="Picture 2" descr="Who Are the Top 10 Longest Reining British Monarchs?">
            <a:extLst>
              <a:ext uri="{FF2B5EF4-FFF2-40B4-BE49-F238E27FC236}">
                <a16:creationId xmlns:a16="http://schemas.microsoft.com/office/drawing/2014/main" id="{C5B2DA4F-7033-7522-E10E-642B2FA10BB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1996" y="4835170"/>
            <a:ext cx="1524417" cy="186943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34781908-6E0A-BA53-35FB-E0561AFAE4FD}"/>
              </a:ext>
            </a:extLst>
          </p:cNvPr>
          <p:cNvSpPr txBox="1"/>
          <p:nvPr/>
        </p:nvSpPr>
        <p:spPr>
          <a:xfrm>
            <a:off x="4422545" y="1087369"/>
            <a:ext cx="1191352" cy="646331"/>
          </a:xfrm>
          <a:prstGeom prst="rect">
            <a:avLst/>
          </a:prstGeom>
          <a:noFill/>
        </p:spPr>
        <p:txBody>
          <a:bodyPr wrap="none" rtlCol="0">
            <a:spAutoFit/>
          </a:bodyPr>
          <a:lstStyle/>
          <a:p>
            <a:pPr algn="ctr"/>
            <a:r>
              <a:rPr lang="en-GB" b="1" dirty="0">
                <a:latin typeface="Calibri" panose="020F0502020204030204" pitchFamily="34" charset="0"/>
                <a:cs typeface="Calibri" panose="020F0502020204030204" pitchFamily="34" charset="0"/>
              </a:rPr>
              <a:t>Henry VIII</a:t>
            </a:r>
          </a:p>
          <a:p>
            <a:pPr algn="ctr"/>
            <a:r>
              <a:rPr lang="en-GB" b="1" dirty="0">
                <a:latin typeface="Calibri" panose="020F0502020204030204" pitchFamily="34" charset="0"/>
                <a:cs typeface="Calibri" panose="020F0502020204030204" pitchFamily="34" charset="0"/>
              </a:rPr>
              <a:t>1509-1547</a:t>
            </a:r>
          </a:p>
        </p:txBody>
      </p:sp>
      <p:sp>
        <p:nvSpPr>
          <p:cNvPr id="17" name="TextBox 16">
            <a:extLst>
              <a:ext uri="{FF2B5EF4-FFF2-40B4-BE49-F238E27FC236}">
                <a16:creationId xmlns:a16="http://schemas.microsoft.com/office/drawing/2014/main" id="{664F4FF6-EB98-2081-194D-B954B45FE419}"/>
              </a:ext>
            </a:extLst>
          </p:cNvPr>
          <p:cNvSpPr txBox="1"/>
          <p:nvPr/>
        </p:nvSpPr>
        <p:spPr>
          <a:xfrm>
            <a:off x="2899084" y="3310653"/>
            <a:ext cx="1244251" cy="646331"/>
          </a:xfrm>
          <a:prstGeom prst="rect">
            <a:avLst/>
          </a:prstGeom>
          <a:noFill/>
        </p:spPr>
        <p:txBody>
          <a:bodyPr wrap="none" rtlCol="0">
            <a:spAutoFit/>
          </a:bodyPr>
          <a:lstStyle/>
          <a:p>
            <a:pPr algn="ctr"/>
            <a:r>
              <a:rPr lang="en-GB" b="1" dirty="0">
                <a:latin typeface="Calibri" panose="020F0502020204030204" pitchFamily="34" charset="0"/>
                <a:cs typeface="Calibri" panose="020F0502020204030204" pitchFamily="34" charset="0"/>
              </a:rPr>
              <a:t>Elizabeth I</a:t>
            </a:r>
          </a:p>
          <a:p>
            <a:pPr algn="ctr"/>
            <a:r>
              <a:rPr lang="en-GB" b="1" dirty="0">
                <a:latin typeface="Calibri" panose="020F0502020204030204" pitchFamily="34" charset="0"/>
                <a:cs typeface="Calibri" panose="020F0502020204030204" pitchFamily="34" charset="0"/>
              </a:rPr>
              <a:t>1558- 1603</a:t>
            </a:r>
          </a:p>
        </p:txBody>
      </p:sp>
      <p:sp>
        <p:nvSpPr>
          <p:cNvPr id="18" name="TextBox 17">
            <a:extLst>
              <a:ext uri="{FF2B5EF4-FFF2-40B4-BE49-F238E27FC236}">
                <a16:creationId xmlns:a16="http://schemas.microsoft.com/office/drawing/2014/main" id="{9BFA5679-2534-8EC7-8797-2A31E2E1320D}"/>
              </a:ext>
            </a:extLst>
          </p:cNvPr>
          <p:cNvSpPr txBox="1"/>
          <p:nvPr/>
        </p:nvSpPr>
        <p:spPr>
          <a:xfrm>
            <a:off x="4409192" y="5400556"/>
            <a:ext cx="1226874" cy="646331"/>
          </a:xfrm>
          <a:prstGeom prst="rect">
            <a:avLst/>
          </a:prstGeom>
          <a:noFill/>
        </p:spPr>
        <p:txBody>
          <a:bodyPr wrap="none" rtlCol="0">
            <a:spAutoFit/>
          </a:bodyPr>
          <a:lstStyle/>
          <a:p>
            <a:r>
              <a:rPr lang="en-GB" b="1" dirty="0">
                <a:latin typeface="Calibri" panose="020F0502020204030204" pitchFamily="34" charset="0"/>
                <a:cs typeface="Calibri" panose="020F0502020204030204" pitchFamily="34" charset="0"/>
              </a:rPr>
              <a:t>Elizabeth II</a:t>
            </a:r>
          </a:p>
          <a:p>
            <a:r>
              <a:rPr lang="en-GB" b="1" dirty="0">
                <a:latin typeface="Calibri" panose="020F0502020204030204" pitchFamily="34" charset="0"/>
                <a:cs typeface="Calibri" panose="020F0502020204030204" pitchFamily="34" charset="0"/>
              </a:rPr>
              <a:t>1952-2022</a:t>
            </a:r>
          </a:p>
        </p:txBody>
      </p:sp>
      <p:pic>
        <p:nvPicPr>
          <p:cNvPr id="20" name="Picture 19">
            <a:extLst>
              <a:ext uri="{FF2B5EF4-FFF2-40B4-BE49-F238E27FC236}">
                <a16:creationId xmlns:a16="http://schemas.microsoft.com/office/drawing/2014/main" id="{70B57DA5-9344-CA56-BD83-A8A21055D398}"/>
              </a:ext>
            </a:extLst>
          </p:cNvPr>
          <p:cNvPicPr>
            <a:picLocks noChangeAspect="1"/>
          </p:cNvPicPr>
          <p:nvPr/>
        </p:nvPicPr>
        <p:blipFill>
          <a:blip r:embed="rId8"/>
          <a:stretch>
            <a:fillRect/>
          </a:stretch>
        </p:blipFill>
        <p:spPr>
          <a:xfrm>
            <a:off x="7250738" y="3971871"/>
            <a:ext cx="1057275" cy="428625"/>
          </a:xfrm>
          <a:prstGeom prst="rect">
            <a:avLst/>
          </a:prstGeom>
        </p:spPr>
      </p:pic>
    </p:spTree>
    <p:extLst>
      <p:ext uri="{BB962C8B-B14F-4D97-AF65-F5344CB8AC3E}">
        <p14:creationId xmlns:p14="http://schemas.microsoft.com/office/powerpoint/2010/main" val="1514457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
        <AccountId xsi:nil="true"/>
        <AccountType/>
      </UserInfo>
    </SharedWithUsers>
    <MediaLengthInSeconds xmlns="8b73fee4-4ac8-4f88-ad2e-4ab6413e1b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2.xml><?xml version="1.0" encoding="utf-8"?>
<ds:datastoreItem xmlns:ds="http://schemas.openxmlformats.org/officeDocument/2006/customXml" ds:itemID="{0D770B42-6AB1-4742-A7C9-0033CE9B861B}">
  <ds:schemaRefs>
    <ds:schemaRef ds:uri="http://schemas.microsoft.com/office/infopath/2007/PartnerControls"/>
    <ds:schemaRef ds:uri="http://purl.org/dc/term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8b73fee4-4ac8-4f88-ad2e-4ab6413e1b1c"/>
    <ds:schemaRef ds:uri="fbdaa650-8cd8-42f6-940f-8c4192b28714"/>
    <ds:schemaRef ds:uri="http://www.w3.org/XML/1998/namespace"/>
    <ds:schemaRef ds:uri="http://purl.org/dc/dcmitype/"/>
  </ds:schemaRefs>
</ds:datastoreItem>
</file>

<file path=customXml/itemProps3.xml><?xml version="1.0" encoding="utf-8"?>
<ds:datastoreItem xmlns:ds="http://schemas.openxmlformats.org/officeDocument/2006/customXml" ds:itemID="{9ECADECC-B34F-4A2B-928A-44B922E85A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195</TotalTime>
  <Words>1058</Words>
  <Application>Microsoft Office PowerPoint</Application>
  <PresentationFormat>Widescreen</PresentationFormat>
  <Paragraphs>106</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L Beldham</cp:lastModifiedBy>
  <cp:revision>431</cp:revision>
  <dcterms:created xsi:type="dcterms:W3CDTF">2023-03-17T10:15:59Z</dcterms:created>
  <dcterms:modified xsi:type="dcterms:W3CDTF">2024-12-20T15:18:27Z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