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57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835FEC-5B53-6EED-5378-D986611F8042}" v="3646" dt="2023-07-26T19:01:01.9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86659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5 </a:t>
            </a:r>
            <a:endParaRPr lang="en-US" dirty="0"/>
          </a:p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Music - Charanga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482416"/>
              </p:ext>
            </p:extLst>
          </p:nvPr>
        </p:nvGraphicFramePr>
        <p:xfrm>
          <a:off x="374843" y="1571138"/>
          <a:ext cx="3120600" cy="4551870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form of music with a powerful rhythm and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Bridge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fill section in-between the verse and chorus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layers of sound working together. 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repeating main theme of the song in-between each verse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main sections of the song with lyrics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327063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8363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1775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 err="1">
                          <a:solidFill>
                            <a:schemeClr val="bg1"/>
                          </a:solidFill>
                          <a:latin typeface="Calibri"/>
                        </a:rPr>
                        <a:t>Livin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’ On A Prayer (Rock)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52783323-37F5-F3BD-C008-E7B72BFDF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860" y="194797"/>
            <a:ext cx="2363815" cy="2325379"/>
          </a:xfrm>
          <a:prstGeom prst="rect">
            <a:avLst/>
          </a:prstGeom>
        </p:spPr>
      </p:pic>
      <p:pic>
        <p:nvPicPr>
          <p:cNvPr id="1026" name="Picture 2" descr="Soprano Diatonic Glockenspiel - Heritage Music UK">
            <a:extLst>
              <a:ext uri="{FF2B5EF4-FFF2-40B4-BE49-F238E27FC236}">
                <a16:creationId xmlns:a16="http://schemas.microsoft.com/office/drawing/2014/main" id="{2C12E02A-BEC9-3E71-725A-8EBB4EDC40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19109" y="2680126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AEF0D6-56BF-EB81-4923-F6045B24E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358" y="4583151"/>
            <a:ext cx="2363815" cy="1322353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765153"/>
              </p:ext>
            </p:extLst>
          </p:nvPr>
        </p:nvGraphicFramePr>
        <p:xfrm>
          <a:off x="3606459" y="1580811"/>
          <a:ext cx="6005243" cy="427266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rock anthem is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bold, powerful song with a driving rhythm, often with a strong, catchy chorus that the audience can sing along to. 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Livin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’ on a Prayer is a Rock song that was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released in 1986.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words tell us about life in America in the 1980’s.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structure of the song follows a typical rock pattern: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Intro, verse 1, bridge, chorus, intro, verse 2, bridge, chorus, guitar solo, bridge, chorus.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instruments in the song are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vocal, electric guitar, bass guitar, drums, keyboard.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 songs can be used to express feelings about societal issues.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rock songs include We Will Rock You by Queen, Smoke On The Water by Deep Purple, </a:t>
                      </a:r>
                      <a:r>
                        <a:rPr lang="en-US" sz="14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Rockin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’ All Over The World by Status Quo</a:t>
                      </a: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FF2C53E-EF00-8052-F104-74BC88660811}"/>
              </a:ext>
            </a:extLst>
          </p:cNvPr>
          <p:cNvSpPr txBox="1"/>
          <p:nvPr/>
        </p:nvSpPr>
        <p:spPr>
          <a:xfrm>
            <a:off x="3705224" y="6006675"/>
            <a:ext cx="3762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To be taught over half the term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771031"/>
              </p:ext>
            </p:extLst>
          </p:nvPr>
        </p:nvGraphicFramePr>
        <p:xfrm>
          <a:off x="374843" y="1571138"/>
          <a:ext cx="3120600" cy="463093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Bossa Nova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style of Brazilian music with more emphasis on melody over percussion.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Appraising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listening to and understanding styles of music.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Syncopation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type of rhythm with an emphasis on the ‘off-beat’.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type of American jazz from the 1930s and 1940s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Big Band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typically a 17-piece band used in swing and jazz music</a:t>
                      </a: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427590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Classroom Jazz (Unit 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821606"/>
              </p:ext>
            </p:extLst>
          </p:nvPr>
        </p:nvGraphicFramePr>
        <p:xfrm>
          <a:off x="3606459" y="1580811"/>
          <a:ext cx="6005243" cy="500418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Swing is a type of jazz music that comes from America in the 1930s and 1940s.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Bossa Nova is a type of jazz that comes from Brazil.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Three Note Bossa and Five Note Swing are famous pieces of swing and bossa nova music and demonstrate the different musical styles.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Both pieces use piano, bass, drums, glockenspiel.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Jazz music uses improvisation, which is where musicians make up a melody on the spot to match the chords of the music.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famous swing and bossa nova pieces include </a:t>
                      </a:r>
                      <a:r>
                        <a:rPr lang="en-GB" sz="15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Desafinado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by Stan Getz,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Cotton Tail by Ben Webster, 5 Note Swing by Ian Gray and </a:t>
                      </a:r>
                      <a:r>
                        <a:rPr lang="en-GB" sz="15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Perdido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by Woody Herman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Big Bands were used in the swing era, featuring guitar, bass, piano, drums, saxophones, trumpets and trombones.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D36193DA-DF25-1531-AF4F-CA7FBA3E6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6870" y="188608"/>
            <a:ext cx="2217489" cy="2148192"/>
          </a:xfrm>
          <a:prstGeom prst="rect">
            <a:avLst/>
          </a:prstGeom>
        </p:spPr>
      </p:pic>
      <p:pic>
        <p:nvPicPr>
          <p:cNvPr id="2050" name="Picture 2" descr="Cotton Tail | Ben Webster | Storyville Records">
            <a:extLst>
              <a:ext uri="{FF2B5EF4-FFF2-40B4-BE49-F238E27FC236}">
                <a16:creationId xmlns:a16="http://schemas.microsoft.com/office/drawing/2014/main" id="{F245FFB4-9905-8D2B-08ED-7B8BAB2EF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718" y="2499642"/>
            <a:ext cx="2301641" cy="230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1DD35D-B785-1FEE-DF01-4CE33E5CBA03}"/>
              </a:ext>
            </a:extLst>
          </p:cNvPr>
          <p:cNvSpPr txBox="1"/>
          <p:nvPr/>
        </p:nvSpPr>
        <p:spPr>
          <a:xfrm>
            <a:off x="362722" y="6215660"/>
            <a:ext cx="3762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To be taught over half the term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48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491664"/>
              </p:ext>
            </p:extLst>
          </p:nvPr>
        </p:nvGraphicFramePr>
        <p:xfrm>
          <a:off x="374843" y="1571138"/>
          <a:ext cx="3120600" cy="499669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Appraising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listening to and understanding styles of music.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repeating main theme of the song in-between each verse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main sections of the song with lyrics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Interlude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fill section in-between the verse and chorus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Ballad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slow, sentimental or romantic song</a:t>
                      </a: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160885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Make You Feel My Love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614127"/>
              </p:ext>
            </p:extLst>
          </p:nvPr>
        </p:nvGraphicFramePr>
        <p:xfrm>
          <a:off x="3606459" y="1580811"/>
          <a:ext cx="6005243" cy="386118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pop ballad is a type of slow love song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Make You Feel My Love is a pop ballad covered by Adele in 2008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It was originally written by Bob Dylan in 1997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pop ballads include Hello by Lionel Ritchie, The Way You Look Tonight by Tony Bennett, Love Me Tender by Elvis Presley.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instruments in the song are voice, piano, guitar, bass and drums.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structure of the song is intro, verse 1, verse 2, chorus, verse 3, interlude, chorus, verse 4 and ending.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9981068-41FF-8C7F-D7AC-1E1E7951C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2871" y="107443"/>
            <a:ext cx="2346804" cy="2327356"/>
          </a:xfrm>
          <a:prstGeom prst="rect">
            <a:avLst/>
          </a:prstGeom>
        </p:spPr>
      </p:pic>
      <p:pic>
        <p:nvPicPr>
          <p:cNvPr id="7" name="Picture 2" descr="Soprano Diatonic Glockenspiel - Heritage Music UK">
            <a:extLst>
              <a:ext uri="{FF2B5EF4-FFF2-40B4-BE49-F238E27FC236}">
                <a16:creationId xmlns:a16="http://schemas.microsoft.com/office/drawing/2014/main" id="{2AFDFF8B-07DA-D46C-227C-C3286017B3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19109" y="2557462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18AFA4-C20B-71DC-A5C2-FEBE8708C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2871" y="4423201"/>
            <a:ext cx="2349662" cy="132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99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955781"/>
              </p:ext>
            </p:extLst>
          </p:nvPr>
        </p:nvGraphicFramePr>
        <p:xfrm>
          <a:off x="374843" y="1571138"/>
          <a:ext cx="3120600" cy="517957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writing your own structured piece of music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repeating main theme of the song in-between each verse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Verse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main sections of the song with lyrics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Hip-hop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backing music used for rap featuring heavy rhythm and bass sounds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Rap –</a:t>
                      </a:r>
                      <a:r>
                        <a:rPr lang="en-US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 artistic form of vocal delivery and emotive expression that incorporates rhyme, rhythmic speech, and street vernacular.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Riff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short repeated phrase used as an introduction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142225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The Fresh Prince Of Bel-Air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61319"/>
              </p:ext>
            </p:extLst>
          </p:nvPr>
        </p:nvGraphicFramePr>
        <p:xfrm>
          <a:off x="3606459" y="1580811"/>
          <a:ext cx="6005243" cy="430314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Hip-hop also known as rap, and formerly known as disco rap, is a genre of popular music that originated in the early 1970s in African American and Caribbean cultures.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Rapping is </a:t>
                      </a:r>
                      <a:r>
                        <a:rPr lang="en-US" sz="1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artistic form of vocal delivery and emotive expression that incorporates rhyme</a:t>
                      </a: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rhythmic speech, and street vernacular or slang.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Fresh Prince of Bel-Air was written and performed by Will Smith in 1990 for a television series.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music was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written by Quincy Jones.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instruments and sounds used are piano, loops, samples, decks, scratching, drums, bass, synthesizer and rapper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hip hop songs include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 Myself and I by De La Soul, Ready or Not by Fugees, Rapper’s Delight by The </a:t>
                      </a:r>
                      <a:r>
                        <a:rPr lang="en-US" sz="14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Sugarhill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Gang, U Can’t Touch This by MC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C36C582-1B1C-4C00-3D6E-DED58C77A5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966" y="207999"/>
            <a:ext cx="2307573" cy="2301285"/>
          </a:xfrm>
          <a:prstGeom prst="rect">
            <a:avLst/>
          </a:prstGeom>
        </p:spPr>
      </p:pic>
      <p:pic>
        <p:nvPicPr>
          <p:cNvPr id="3074" name="Picture 2" descr="The Fresh Prince of Bel-Air theme song: A Five-Minute Oral History">
            <a:extLst>
              <a:ext uri="{FF2B5EF4-FFF2-40B4-BE49-F238E27FC236}">
                <a16:creationId xmlns:a16="http://schemas.microsoft.com/office/drawing/2014/main" id="{DE3D68EF-7ECE-87D0-290B-6CC1B2250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966" y="2530843"/>
            <a:ext cx="2328089" cy="155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olden-Era Rap Music and the Black Intellectual Tradition - AAIHS">
            <a:extLst>
              <a:ext uri="{FF2B5EF4-FFF2-40B4-BE49-F238E27FC236}">
                <a16:creationId xmlns:a16="http://schemas.microsoft.com/office/drawing/2014/main" id="{7C5D6943-5313-7906-7D95-CB70FAD777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6" r="19325"/>
          <a:stretch/>
        </p:blipFill>
        <p:spPr bwMode="auto">
          <a:xfrm>
            <a:off x="9724340" y="4160927"/>
            <a:ext cx="2347716" cy="237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68586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493C7D-722E-4528-839F-4FA6382FCFB9}"/>
</file>

<file path=customXml/itemProps3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infopath/2007/PartnerControls"/>
    <ds:schemaRef ds:uri="fbdaa650-8cd8-42f6-940f-8c4192b28714"/>
    <ds:schemaRef ds:uri="http://schemas.microsoft.com/office/2006/documentManagement/types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232</TotalTime>
  <Words>1273</Words>
  <Application>Microsoft Office PowerPoint</Application>
  <PresentationFormat>Widescreen</PresentationFormat>
  <Paragraphs>126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Britannic Bold</vt:lpstr>
      <vt:lpstr>Calibri</vt:lpstr>
      <vt:lpstr>Mystical Woods Rough Script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J Barker</cp:lastModifiedBy>
  <cp:revision>318</cp:revision>
  <dcterms:created xsi:type="dcterms:W3CDTF">2023-03-17T10:15:59Z</dcterms:created>
  <dcterms:modified xsi:type="dcterms:W3CDTF">2024-06-04T11:59:06Z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