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63" r:id="rId6"/>
    <p:sldId id="257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86659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2 </a:t>
            </a:r>
            <a:endParaRPr lang="en-US" dirty="0"/>
          </a:p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Music - Charanga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122515"/>
              </p:ext>
            </p:extLst>
          </p:nvPr>
        </p:nvGraphicFramePr>
        <p:xfrm>
          <a:off x="374843" y="1571138"/>
          <a:ext cx="3120600" cy="481381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500" b="0" dirty="0"/>
                        <a:t>the regular heartbeat of the music; its steady beat.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500" b="0" dirty="0"/>
                        <a:t>ong and short sounds or patterns that happen over the pulse. 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500" b="0" dirty="0"/>
                        <a:t>high and low sounds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the speed of the music; fast or slow or in-between. 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layers of sound working together. </a:t>
                      </a:r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500" b="0" dirty="0"/>
                        <a:t>how loud or quiet the music is.</a:t>
                      </a:r>
                    </a:p>
                    <a:p>
                      <a:r>
                        <a:rPr lang="en-US" sz="1500" b="1" dirty="0"/>
                        <a:t>Timbre</a:t>
                      </a:r>
                      <a:r>
                        <a:rPr lang="en-US" sz="1500" dirty="0"/>
                        <a:t> – the different sound quality of each instrument. </a:t>
                      </a:r>
                      <a:r>
                        <a:rPr lang="en-US" sz="1500" b="0" dirty="0"/>
                        <a:t>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dirty="0"/>
                        <a:t>Dynamics </a:t>
                      </a:r>
                      <a:r>
                        <a:rPr lang="en-US" sz="1500" b="0" dirty="0"/>
                        <a:t>– the volume of the music, either loud or quiet.</a:t>
                      </a:r>
                      <a:endParaRPr lang="en-US" sz="1500" b="1" dirty="0"/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Afro-Pop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mix of traditional African music and modern pop music </a:t>
                      </a:r>
                      <a:endParaRPr lang="en-US" sz="15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244645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Hands, Feet, Heart (Afro-Pop)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841343"/>
              </p:ext>
            </p:extLst>
          </p:nvPr>
        </p:nvGraphicFramePr>
        <p:xfrm>
          <a:off x="3606459" y="1580811"/>
          <a:ext cx="6005243" cy="338874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song Hands, Feet, Heart is in the style of South African Afro-Pop.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Afro-Pop is a mix of traditional African music and modern pop music.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Traditional African music generally uses voices and drums.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Generally South African music has a strong dance beat and is full of energy.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speed of a piece of music is called the </a:t>
                      </a:r>
                      <a:r>
                        <a:rPr lang="en-US" sz="1600" i="1" dirty="0"/>
                        <a:t>tempo.</a:t>
                      </a: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400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F4BC7436-F35D-91E4-00DD-7FDF0ABBE3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787" t="29102" r="32088" b="39648"/>
          <a:stretch/>
        </p:blipFill>
        <p:spPr>
          <a:xfrm>
            <a:off x="9743966" y="420940"/>
            <a:ext cx="2422718" cy="1841593"/>
          </a:xfrm>
          <a:prstGeom prst="rect">
            <a:avLst/>
          </a:prstGeom>
        </p:spPr>
      </p:pic>
      <p:pic>
        <p:nvPicPr>
          <p:cNvPr id="1026" name="Picture 2" descr="African' drumming, the homogenisation of a continent">
            <a:extLst>
              <a:ext uri="{FF2B5EF4-FFF2-40B4-BE49-F238E27FC236}">
                <a16:creationId xmlns:a16="http://schemas.microsoft.com/office/drawing/2014/main" id="{01002CAA-07C2-6AF3-D4EF-10C284354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29" y="4969552"/>
            <a:ext cx="2556711" cy="170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th Africa National Flag Country Poster Huge Wall Art Print Giant - Picture 1 of 5">
            <a:extLst>
              <a:ext uri="{FF2B5EF4-FFF2-40B4-BE49-F238E27FC236}">
                <a16:creationId xmlns:a16="http://schemas.microsoft.com/office/drawing/2014/main" id="{6643A67A-E50C-7F21-CF68-144EE0D151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65" b="13555"/>
          <a:stretch/>
        </p:blipFill>
        <p:spPr bwMode="auto">
          <a:xfrm>
            <a:off x="9814436" y="2877012"/>
            <a:ext cx="2016870" cy="147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685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559888"/>
              </p:ext>
            </p:extLst>
          </p:nvPr>
        </p:nvGraphicFramePr>
        <p:xfrm>
          <a:off x="374843" y="1580811"/>
          <a:ext cx="3120600" cy="4551870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Rock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form of music with a powerful rhythm and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</a:p>
                    <a:p>
                      <a:r>
                        <a:rPr lang="en-US" sz="1200" b="1" dirty="0"/>
                        <a:t>Dynamics </a:t>
                      </a:r>
                      <a:r>
                        <a:rPr lang="en-US" sz="1200" b="0" dirty="0"/>
                        <a:t>– the volume of the music, either loud or quiet.</a:t>
                      </a:r>
                      <a:endParaRPr lang="en-US" sz="1200" b="1" dirty="0"/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Band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group of instruments that play music together.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985156"/>
              </p:ext>
            </p:extLst>
          </p:nvPr>
        </p:nvGraphicFramePr>
        <p:xfrm>
          <a:off x="374843" y="753595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8363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1775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I Wanna Play In A Band (Rock)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446404"/>
              </p:ext>
            </p:extLst>
          </p:nvPr>
        </p:nvGraphicFramePr>
        <p:xfrm>
          <a:off x="3606459" y="1580811"/>
          <a:ext cx="6005243" cy="387642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Wanna Play In A Band is a song written in a rock style.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song has a male and a female singer.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instruments in the song are electric guitar, bass, drums and keyboard.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texture is thick and stays the same throughout the song.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tempo is moderate and is not fast or slow.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dynamics are loud throughout.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Rock music has heavy sounds, with lots of drums and guitar solos. 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994EE71-F4A8-7B79-0263-2D6B313299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984" t="27916" r="31094" b="36944"/>
          <a:stretch/>
        </p:blipFill>
        <p:spPr>
          <a:xfrm>
            <a:off x="9713748" y="266700"/>
            <a:ext cx="2365927" cy="1876426"/>
          </a:xfrm>
          <a:prstGeom prst="rect">
            <a:avLst/>
          </a:prstGeom>
        </p:spPr>
      </p:pic>
      <p:pic>
        <p:nvPicPr>
          <p:cNvPr id="3074" name="Picture 2" descr="Rock and Roll Drumming History and Facts">
            <a:extLst>
              <a:ext uri="{FF2B5EF4-FFF2-40B4-BE49-F238E27FC236}">
                <a16:creationId xmlns:a16="http://schemas.microsoft.com/office/drawing/2014/main" id="{65305EB9-D187-1738-D8BC-D68690FC1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2718" y="2296161"/>
            <a:ext cx="2347173" cy="176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ock N Roll Relics">
            <a:extLst>
              <a:ext uri="{FF2B5EF4-FFF2-40B4-BE49-F238E27FC236}">
                <a16:creationId xmlns:a16="http://schemas.microsoft.com/office/drawing/2014/main" id="{3EA2482B-269F-640B-1043-B8DF17BC5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104" y="4138613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275810"/>
              </p:ext>
            </p:extLst>
          </p:nvPr>
        </p:nvGraphicFramePr>
        <p:xfrm>
          <a:off x="374843" y="1571138"/>
          <a:ext cx="3120600" cy="4399721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157904">
                <a:tc>
                  <a:txBody>
                    <a:bodyPr/>
                    <a:lstStyle/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500" b="0" dirty="0"/>
                        <a:t>the regular heartbeat of the music; its steady beat.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500" b="0" dirty="0"/>
                        <a:t>ong and short sounds or patterns that happen over the pulse. </a:t>
                      </a: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500" b="0" dirty="0"/>
                        <a:t>high and low sounds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the speed of the music; fast or slow or in-between. </a:t>
                      </a: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500" b="0" dirty="0"/>
                        <a:t>– layers of sound working together. </a:t>
                      </a:r>
                      <a:r>
                        <a:rPr lang="en-US" sz="15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500" b="0" dirty="0"/>
                        <a:t>how loud or quiet the music is.</a:t>
                      </a:r>
                    </a:p>
                    <a:p>
                      <a:r>
                        <a:rPr lang="en-US" sz="1500" b="1" dirty="0"/>
                        <a:t>Timbre</a:t>
                      </a:r>
                      <a:r>
                        <a:rPr lang="en-US" sz="1500" dirty="0"/>
                        <a:t> – the different sound quality of each instrument. </a:t>
                      </a:r>
                      <a:r>
                        <a:rPr lang="en-US" sz="1500" b="0" dirty="0"/>
                        <a:t> </a:t>
                      </a:r>
                    </a:p>
                    <a:p>
                      <a:r>
                        <a:rPr lang="en-US" sz="1500" b="1" dirty="0"/>
                        <a:t>Dynamics </a:t>
                      </a:r>
                      <a:r>
                        <a:rPr lang="en-US" sz="1500" b="0" dirty="0"/>
                        <a:t>– the volume of the music, either loud or quiet.</a:t>
                      </a:r>
                      <a:endParaRPr lang="en-US" sz="1500" b="1" dirty="0"/>
                    </a:p>
                    <a:p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383684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Friendship Song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</a:t>
                      </a:r>
                      <a:r>
                        <a:rPr lang="en-US"/>
                        <a:t>Summer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357512"/>
              </p:ext>
            </p:extLst>
          </p:nvPr>
        </p:nvGraphicFramePr>
        <p:xfrm>
          <a:off x="3606459" y="1580811"/>
          <a:ext cx="6005243" cy="334302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song Friendship Song tells a story about being friend.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Songs often tell stories or carry important messages.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instruments in the song are d</a:t>
                      </a:r>
                      <a:r>
                        <a:rPr lang="en-US" sz="1600" dirty="0"/>
                        <a:t>rums, keyboard, bass, female vocal with backing vocals and glockenspiel.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The music is light and upbeat. It is designed to make us feel happy.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/>
                        <a:t>Music can make us feel different emotions.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5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E2021E6-45EC-C4A3-063F-57BBD96F5E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776" t="34861" r="57187" b="43472"/>
          <a:stretch/>
        </p:blipFill>
        <p:spPr>
          <a:xfrm>
            <a:off x="9926363" y="380999"/>
            <a:ext cx="1890794" cy="191452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4D179AD-80E6-B0D3-D3EA-228EEEE200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484" t="25972" r="15390" b="22910"/>
          <a:stretch/>
        </p:blipFill>
        <p:spPr>
          <a:xfrm>
            <a:off x="9725602" y="2451726"/>
            <a:ext cx="2419350" cy="1196835"/>
          </a:xfrm>
          <a:prstGeom prst="rect">
            <a:avLst/>
          </a:prstGeom>
        </p:spPr>
      </p:pic>
      <p:pic>
        <p:nvPicPr>
          <p:cNvPr id="11" name="Picture 2" descr="Soprano Diatonic Glockenspiel - Heritage Music UK">
            <a:extLst>
              <a:ext uri="{FF2B5EF4-FFF2-40B4-BE49-F238E27FC236}">
                <a16:creationId xmlns:a16="http://schemas.microsoft.com/office/drawing/2014/main" id="{9C5C2B4A-AA06-0985-9479-1DE7AA351F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98"/>
          <a:stretch/>
        </p:blipFill>
        <p:spPr bwMode="auto">
          <a:xfrm>
            <a:off x="9804994" y="3804762"/>
            <a:ext cx="2260566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11783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F6CDC0-64A3-4B1D-AE41-FAB12067ACA1}"/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infopath/2007/PartnerControls"/>
    <ds:schemaRef ds:uri="fbdaa650-8cd8-42f6-940f-8c4192b28714"/>
    <ds:schemaRef ds:uri="http://schemas.microsoft.com/office/2006/documentManagement/types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416</TotalTime>
  <Words>632</Words>
  <Application>Microsoft Office PowerPoint</Application>
  <PresentationFormat>Widescreen</PresentationFormat>
  <Paragraphs>78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Britannic Bold</vt:lpstr>
      <vt:lpstr>Calibri</vt:lpstr>
      <vt:lpstr>Mystical Woods Rough Script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J Barker</cp:lastModifiedBy>
  <cp:revision>326</cp:revision>
  <dcterms:created xsi:type="dcterms:W3CDTF">2023-03-17T10:15:59Z</dcterms:created>
  <dcterms:modified xsi:type="dcterms:W3CDTF">2024-06-04T11:53:10Z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