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2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DF8F9"/>
    <a:srgbClr val="99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4C4E6A-A38D-D615-45A3-649D57953627}" v="2" dt="2025-01-07T10:17:59.6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0" d="100"/>
          <a:sy n="60" d="100"/>
        </p:scale>
        <p:origin x="88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 Beldham" userId="S::lbeldham@nottinghamacademy.org::7423f647-d816-4afc-8fbc-03de34d1b66d" providerId="AD" clId="Web-{F92264ED-B9FC-D91E-41F5-F9B08979EE7D}"/>
    <pc:docChg chg="modSld">
      <pc:chgData name="L Beldham" userId="S::lbeldham@nottinghamacademy.org::7423f647-d816-4afc-8fbc-03de34d1b66d" providerId="AD" clId="Web-{F92264ED-B9FC-D91E-41F5-F9B08979EE7D}" dt="2023-12-14T20:18:59.213" v="264" actId="1076"/>
      <pc:docMkLst>
        <pc:docMk/>
      </pc:docMkLst>
      <pc:sldChg chg="addSp modSp">
        <pc:chgData name="L Beldham" userId="S::lbeldham@nottinghamacademy.org::7423f647-d816-4afc-8fbc-03de34d1b66d" providerId="AD" clId="Web-{F92264ED-B9FC-D91E-41F5-F9B08979EE7D}" dt="2023-12-14T20:15:24.270" v="77"/>
        <pc:sldMkLst>
          <pc:docMk/>
          <pc:sldMk cId="621355628" sldId="257"/>
        </pc:sldMkLst>
      </pc:sldChg>
      <pc:sldChg chg="addSp modSp">
        <pc:chgData name="L Beldham" userId="S::lbeldham@nottinghamacademy.org::7423f647-d816-4afc-8fbc-03de34d1b66d" providerId="AD" clId="Web-{F92264ED-B9FC-D91E-41F5-F9B08979EE7D}" dt="2023-12-14T20:17:13.054" v="171"/>
        <pc:sldMkLst>
          <pc:docMk/>
          <pc:sldMk cId="1621808961" sldId="258"/>
        </pc:sldMkLst>
      </pc:sldChg>
      <pc:sldChg chg="addSp modSp">
        <pc:chgData name="L Beldham" userId="S::lbeldham@nottinghamacademy.org::7423f647-d816-4afc-8fbc-03de34d1b66d" providerId="AD" clId="Web-{F92264ED-B9FC-D91E-41F5-F9B08979EE7D}" dt="2023-12-14T20:18:59.213" v="264" actId="1076"/>
        <pc:sldMkLst>
          <pc:docMk/>
          <pc:sldMk cId="2262373343" sldId="259"/>
        </pc:sldMkLst>
      </pc:sldChg>
    </pc:docChg>
  </pc:docChgLst>
  <pc:docChgLst>
    <pc:chgData name="L Beldham" userId="S::lbeldham@nottinghamacademy.org::7423f647-d816-4afc-8fbc-03de34d1b66d" providerId="AD" clId="Web-{074C4E6A-A38D-D615-45A3-649D57953627}"/>
    <pc:docChg chg="modSld">
      <pc:chgData name="L Beldham" userId="S::lbeldham@nottinghamacademy.org::7423f647-d816-4afc-8fbc-03de34d1b66d" providerId="AD" clId="Web-{074C4E6A-A38D-D615-45A3-649D57953627}" dt="2025-01-07T10:17:59.669" v="1" actId="1076"/>
      <pc:docMkLst>
        <pc:docMk/>
      </pc:docMkLst>
      <pc:sldChg chg="modSp">
        <pc:chgData name="L Beldham" userId="S::lbeldham@nottinghamacademy.org::7423f647-d816-4afc-8fbc-03de34d1b66d" providerId="AD" clId="Web-{074C4E6A-A38D-D615-45A3-649D57953627}" dt="2025-01-07T10:17:59.669" v="1" actId="1076"/>
        <pc:sldMkLst>
          <pc:docMk/>
          <pc:sldMk cId="1621808961" sldId="258"/>
        </pc:sldMkLst>
        <pc:picChg chg="mod">
          <ac:chgData name="L Beldham" userId="S::lbeldham@nottinghamacademy.org::7423f647-d816-4afc-8fbc-03de34d1b66d" providerId="AD" clId="Web-{074C4E6A-A38D-D615-45A3-649D57953627}" dt="2025-01-07T10:17:56.060" v="0" actId="1076"/>
          <ac:picMkLst>
            <pc:docMk/>
            <pc:sldMk cId="1621808961" sldId="258"/>
            <ac:picMk id="13" creationId="{A3124A7A-0804-2707-7430-DA3F4150C718}"/>
          </ac:picMkLst>
        </pc:picChg>
        <pc:picChg chg="mod">
          <ac:chgData name="L Beldham" userId="S::lbeldham@nottinghamacademy.org::7423f647-d816-4afc-8fbc-03de34d1b66d" providerId="AD" clId="Web-{074C4E6A-A38D-D615-45A3-649D57953627}" dt="2025-01-07T10:17:59.669" v="1" actId="1076"/>
          <ac:picMkLst>
            <pc:docMk/>
            <pc:sldMk cId="1621808961" sldId="258"/>
            <ac:picMk id="20" creationId="{8F6B072A-B942-30D8-3996-334DF07D49D7}"/>
          </ac:picMkLst>
        </pc:picChg>
      </pc:sldChg>
    </pc:docChg>
  </pc:docChgLst>
  <pc:docChgLst>
    <pc:chgData name="L Beldham" userId="S::lbeldham@nottinghamacademy.org::7423f647-d816-4afc-8fbc-03de34d1b66d" providerId="AD" clId="Web-{02819D09-E276-9D7F-F1B0-BBA6F3DAC496}"/>
    <pc:docChg chg="modSld">
      <pc:chgData name="L Beldham" userId="S::lbeldham@nottinghamacademy.org::7423f647-d816-4afc-8fbc-03de34d1b66d" providerId="AD" clId="Web-{02819D09-E276-9D7F-F1B0-BBA6F3DAC496}" dt="2024-12-20T15:03:40.999" v="72" actId="1076"/>
      <pc:docMkLst>
        <pc:docMk/>
      </pc:docMkLst>
      <pc:sldChg chg="modSp">
        <pc:chgData name="L Beldham" userId="S::lbeldham@nottinghamacademy.org::7423f647-d816-4afc-8fbc-03de34d1b66d" providerId="AD" clId="Web-{02819D09-E276-9D7F-F1B0-BBA6F3DAC496}" dt="2024-12-20T14:59:39.914" v="15" actId="1076"/>
        <pc:sldMkLst>
          <pc:docMk/>
          <pc:sldMk cId="621355628" sldId="257"/>
        </pc:sldMkLst>
        <pc:graphicFrameChg chg="mod modGraphic">
          <ac:chgData name="L Beldham" userId="S::lbeldham@nottinghamacademy.org::7423f647-d816-4afc-8fbc-03de34d1b66d" providerId="AD" clId="Web-{02819D09-E276-9D7F-F1B0-BBA6F3DAC496}" dt="2024-12-20T14:59:36.179" v="14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02819D09-E276-9D7F-F1B0-BBA6F3DAC496}" dt="2024-12-20T14:59:39.914" v="15" actId="1076"/>
          <ac:picMkLst>
            <pc:docMk/>
            <pc:sldMk cId="621355628" sldId="257"/>
            <ac:picMk id="8" creationId="{03D69729-958C-1A0B-5C9B-B58D5C7C65F8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4:59:20.038" v="6" actId="1076"/>
          <ac:picMkLst>
            <pc:docMk/>
            <pc:sldMk cId="621355628" sldId="257"/>
            <ac:picMk id="17" creationId="{709A33C6-5A31-28D4-16FA-98B2D6B9E3D2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4:59:24.835" v="7" actId="1076"/>
          <ac:picMkLst>
            <pc:docMk/>
            <pc:sldMk cId="621355628" sldId="257"/>
            <ac:picMk id="19" creationId="{3B67C4A9-0B8D-601D-506E-7D2781771E86}"/>
          </ac:picMkLst>
        </pc:picChg>
      </pc:sldChg>
      <pc:sldChg chg="addSp modSp">
        <pc:chgData name="L Beldham" userId="S::lbeldham@nottinghamacademy.org::7423f647-d816-4afc-8fbc-03de34d1b66d" providerId="AD" clId="Web-{02819D09-E276-9D7F-F1B0-BBA6F3DAC496}" dt="2024-12-20T15:03:40.999" v="72" actId="1076"/>
        <pc:sldMkLst>
          <pc:docMk/>
          <pc:sldMk cId="1621808961" sldId="258"/>
        </pc:sldMkLst>
        <pc:spChg chg="mod">
          <ac:chgData name="L Beldham" userId="S::lbeldham@nottinghamacademy.org::7423f647-d816-4afc-8fbc-03de34d1b66d" providerId="AD" clId="Web-{02819D09-E276-9D7F-F1B0-BBA6F3DAC496}" dt="2024-12-20T15:02:21.871" v="46" actId="1076"/>
          <ac:spMkLst>
            <pc:docMk/>
            <pc:sldMk cId="1621808961" sldId="258"/>
            <ac:spMk id="21" creationId="{821BF96F-E9FE-8AFC-08E7-9044CAF9034F}"/>
          </ac:spMkLst>
        </pc:spChg>
        <pc:graphicFrameChg chg="mod modGraphic">
          <ac:chgData name="L Beldham" userId="S::lbeldham@nottinghamacademy.org::7423f647-d816-4afc-8fbc-03de34d1b66d" providerId="AD" clId="Web-{02819D09-E276-9D7F-F1B0-BBA6F3DAC496}" dt="2024-12-20T15:01:22.370" v="33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L Beldham" userId="S::lbeldham@nottinghamacademy.org::7423f647-d816-4afc-8fbc-03de34d1b66d" providerId="AD" clId="Web-{02819D09-E276-9D7F-F1B0-BBA6F3DAC496}" dt="2024-12-20T15:02:55.513" v="62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S::lbeldham@nottinghamacademy.org::7423f647-d816-4afc-8fbc-03de34d1b66d" providerId="AD" clId="Web-{02819D09-E276-9D7F-F1B0-BBA6F3DAC496}" dt="2024-12-20T15:02:15.121" v="44" actId="14100"/>
          <ac:picMkLst>
            <pc:docMk/>
            <pc:sldMk cId="1621808961" sldId="258"/>
            <ac:picMk id="3" creationId="{6BD27E2A-4A57-889B-ED53-65BB07656A50}"/>
          </ac:picMkLst>
        </pc:picChg>
        <pc:picChg chg="add mod">
          <ac:chgData name="L Beldham" userId="S::lbeldham@nottinghamacademy.org::7423f647-d816-4afc-8fbc-03de34d1b66d" providerId="AD" clId="Web-{02819D09-E276-9D7F-F1B0-BBA6F3DAC496}" dt="2024-12-20T15:03:40.999" v="72" actId="1076"/>
          <ac:picMkLst>
            <pc:docMk/>
            <pc:sldMk cId="1621808961" sldId="258"/>
            <ac:picMk id="4" creationId="{7651F9A4-B3E4-7313-3030-5165BC6A120E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2:25.200" v="47" actId="1076"/>
          <ac:picMkLst>
            <pc:docMk/>
            <pc:sldMk cId="1621808961" sldId="258"/>
            <ac:picMk id="5" creationId="{B911068D-217E-1893-AB87-022C3D41FC36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2:17.434" v="45" actId="14100"/>
          <ac:picMkLst>
            <pc:docMk/>
            <pc:sldMk cId="1621808961" sldId="258"/>
            <ac:picMk id="7" creationId="{444739A8-1EAA-B70F-3777-C7AD47951731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2:33.294" v="49" actId="1076"/>
          <ac:picMkLst>
            <pc:docMk/>
            <pc:sldMk cId="1621808961" sldId="258"/>
            <ac:picMk id="13" creationId="{A3124A7A-0804-2707-7430-DA3F4150C718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2:37.606" v="50" actId="1076"/>
          <ac:picMkLst>
            <pc:docMk/>
            <pc:sldMk cId="1621808961" sldId="258"/>
            <ac:picMk id="16" creationId="{EFAD854B-7598-737B-9C88-FDC27CE5FD31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2:39.684" v="51" actId="1076"/>
          <ac:picMkLst>
            <pc:docMk/>
            <pc:sldMk cId="1621808961" sldId="258"/>
            <ac:picMk id="18" creationId="{84A3C2DC-55F6-8B7B-F559-AF3E7D5292D0}"/>
          </ac:picMkLst>
        </pc:picChg>
        <pc:picChg chg="mod">
          <ac:chgData name="L Beldham" userId="S::lbeldham@nottinghamacademy.org::7423f647-d816-4afc-8fbc-03de34d1b66d" providerId="AD" clId="Web-{02819D09-E276-9D7F-F1B0-BBA6F3DAC496}" dt="2024-12-20T15:01:51.667" v="38" actId="1076"/>
          <ac:picMkLst>
            <pc:docMk/>
            <pc:sldMk cId="1621808961" sldId="258"/>
            <ac:picMk id="20" creationId="{8F6B072A-B942-30D8-3996-334DF07D49D7}"/>
          </ac:picMkLst>
        </pc:picChg>
      </pc:sldChg>
    </pc:docChg>
  </pc:docChgLst>
  <pc:docChgLst>
    <pc:chgData name="S Bartholomew" userId="S::sbartholomew@nottinghamacademy.org::21233c22-9a59-4220-89ca-0fe57062721b" providerId="AD" clId="Web-{E9A4ECC8-6F17-3E4B-0611-C2408D362DF2}"/>
    <pc:docChg chg="modSld">
      <pc:chgData name="S Bartholomew" userId="S::sbartholomew@nottinghamacademy.org::21233c22-9a59-4220-89ca-0fe57062721b" providerId="AD" clId="Web-{E9A4ECC8-6F17-3E4B-0611-C2408D362DF2}" dt="2023-10-27T08:50:35.352" v="3"/>
      <pc:docMkLst>
        <pc:docMk/>
      </pc:docMkLst>
      <pc:sldChg chg="modSp">
        <pc:chgData name="S Bartholomew" userId="S::sbartholomew@nottinghamacademy.org::21233c22-9a59-4220-89ca-0fe57062721b" providerId="AD" clId="Web-{E9A4ECC8-6F17-3E4B-0611-C2408D362DF2}" dt="2023-10-27T08:50:35.352" v="3"/>
        <pc:sldMkLst>
          <pc:docMk/>
          <pc:sldMk cId="621355628" sldId="257"/>
        </pc:sldMkLst>
      </pc:sldChg>
    </pc:docChg>
  </pc:docChgLst>
  <pc:docChgLst>
    <pc:chgData name="L Beldham" userId="S::lbeldham@nottinghamacademy.org::7423f647-d816-4afc-8fbc-03de34d1b66d" providerId="AD" clId="Web-{C52A7A40-D94C-AE3E-1AD6-4BED62B16178}"/>
    <pc:docChg chg="modSld">
      <pc:chgData name="L Beldham" userId="S::lbeldham@nottinghamacademy.org::7423f647-d816-4afc-8fbc-03de34d1b66d" providerId="AD" clId="Web-{C52A7A40-D94C-AE3E-1AD6-4BED62B16178}" dt="2023-12-14T21:33:42.654" v="27" actId="1076"/>
      <pc:docMkLst>
        <pc:docMk/>
      </pc:docMkLst>
      <pc:sldChg chg="modSp">
        <pc:chgData name="L Beldham" userId="S::lbeldham@nottinghamacademy.org::7423f647-d816-4afc-8fbc-03de34d1b66d" providerId="AD" clId="Web-{C52A7A40-D94C-AE3E-1AD6-4BED62B16178}" dt="2023-12-14T21:33:42.654" v="27" actId="1076"/>
        <pc:sldMkLst>
          <pc:docMk/>
          <pc:sldMk cId="1621808961" sldId="258"/>
        </pc:sldMkLst>
      </pc:sldChg>
    </pc:docChg>
  </pc:docChgLst>
  <pc:docChgLst>
    <pc:chgData name="L Beldham" userId="S::lbeldham@nottinghamacademy.org::7423f647-d816-4afc-8fbc-03de34d1b66d" providerId="AD" clId="Web-{38BE21C2-A8DB-7024-96A6-B9910C15CE3C}"/>
    <pc:docChg chg="modSld">
      <pc:chgData name="L Beldham" userId="S::lbeldham@nottinghamacademy.org::7423f647-d816-4afc-8fbc-03de34d1b66d" providerId="AD" clId="Web-{38BE21C2-A8DB-7024-96A6-B9910C15CE3C}" dt="2023-12-14T20:53:52.324" v="9"/>
      <pc:docMkLst>
        <pc:docMk/>
      </pc:docMkLst>
      <pc:sldChg chg="modSp">
        <pc:chgData name="L Beldham" userId="S::lbeldham@nottinghamacademy.org::7423f647-d816-4afc-8fbc-03de34d1b66d" providerId="AD" clId="Web-{38BE21C2-A8DB-7024-96A6-B9910C15CE3C}" dt="2023-12-14T20:53:52.324" v="9"/>
        <pc:sldMkLst>
          <pc:docMk/>
          <pc:sldMk cId="2262373343" sldId="259"/>
        </pc:sldMkLst>
      </pc:sldChg>
    </pc:docChg>
  </pc:docChgLst>
  <pc:docChgLst>
    <pc:chgData name="L Beldham" userId="7423f647-d816-4afc-8fbc-03de34d1b66d" providerId="ADAL" clId="{90DA8F96-C5DD-4A40-9C2E-399BB2AD9C0F}"/>
    <pc:docChg chg="undo custSel modSld">
      <pc:chgData name="L Beldham" userId="7423f647-d816-4afc-8fbc-03de34d1b66d" providerId="ADAL" clId="{90DA8F96-C5DD-4A40-9C2E-399BB2AD9C0F}" dt="2025-01-07T10:20:47.758" v="785" actId="478"/>
      <pc:docMkLst>
        <pc:docMk/>
      </pc:docMkLst>
      <pc:sldChg chg="setBg">
        <pc:chgData name="L Beldham" userId="7423f647-d816-4afc-8fbc-03de34d1b66d" providerId="ADAL" clId="{90DA8F96-C5DD-4A40-9C2E-399BB2AD9C0F}" dt="2024-12-19T14:00:34.431" v="776"/>
        <pc:sldMkLst>
          <pc:docMk/>
          <pc:sldMk cId="2994806505" sldId="256"/>
        </pc:sldMkLst>
      </pc:sldChg>
      <pc:sldChg chg="addSp delSp modSp mod setBg">
        <pc:chgData name="L Beldham" userId="7423f647-d816-4afc-8fbc-03de34d1b66d" providerId="ADAL" clId="{90DA8F96-C5DD-4A40-9C2E-399BB2AD9C0F}" dt="2024-12-19T14:00:44.376" v="778"/>
        <pc:sldMkLst>
          <pc:docMk/>
          <pc:sldMk cId="621355628" sldId="257"/>
        </pc:sldMkLst>
        <pc:graphicFrameChg chg="mod modGraphic">
          <ac:chgData name="L Beldham" userId="7423f647-d816-4afc-8fbc-03de34d1b66d" providerId="ADAL" clId="{90DA8F96-C5DD-4A40-9C2E-399BB2AD9C0F}" dt="2024-12-16T10:17:42.011" v="8" actId="14100"/>
          <ac:graphicFrameMkLst>
            <pc:docMk/>
            <pc:sldMk cId="621355628" sldId="257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0:28:42.491" v="111" actId="1076"/>
          <ac:graphicFrameMkLst>
            <pc:docMk/>
            <pc:sldMk cId="621355628" sldId="257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1:25:33.298" v="775" actId="113"/>
          <ac:graphicFrameMkLst>
            <pc:docMk/>
            <pc:sldMk cId="621355628" sldId="257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90DA8F96-C5DD-4A40-9C2E-399BB2AD9C0F}" dt="2024-12-16T10:27:34.798" v="94" actId="1076"/>
          <ac:picMkLst>
            <pc:docMk/>
            <pc:sldMk cId="621355628" sldId="257"/>
            <ac:picMk id="3" creationId="{7D065DBB-B5A1-30E8-BA0C-E8CDEF999704}"/>
          </ac:picMkLst>
        </pc:picChg>
        <pc:picChg chg="add del mod">
          <ac:chgData name="L Beldham" userId="7423f647-d816-4afc-8fbc-03de34d1b66d" providerId="ADAL" clId="{90DA8F96-C5DD-4A40-9C2E-399BB2AD9C0F}" dt="2024-12-16T10:28:04.607" v="98" actId="1076"/>
          <ac:picMkLst>
            <pc:docMk/>
            <pc:sldMk cId="621355628" sldId="257"/>
            <ac:picMk id="4" creationId="{0B7803A5-0DC3-13A8-2B24-E8462AAAE085}"/>
          </ac:picMkLst>
        </pc:picChg>
        <pc:picChg chg="mod">
          <ac:chgData name="L Beldham" userId="7423f647-d816-4afc-8fbc-03de34d1b66d" providerId="ADAL" clId="{90DA8F96-C5DD-4A40-9C2E-399BB2AD9C0F}" dt="2024-12-16T10:28:16.394" v="102" actId="1076"/>
          <ac:picMkLst>
            <pc:docMk/>
            <pc:sldMk cId="621355628" sldId="257"/>
            <ac:picMk id="5" creationId="{B87B4AD3-A56A-4253-1B87-0A1F1CF12FC6}"/>
          </ac:picMkLst>
        </pc:picChg>
        <pc:picChg chg="mod">
          <ac:chgData name="L Beldham" userId="7423f647-d816-4afc-8fbc-03de34d1b66d" providerId="ADAL" clId="{90DA8F96-C5DD-4A40-9C2E-399BB2AD9C0F}" dt="2024-12-16T10:28:09.200" v="99" actId="1076"/>
          <ac:picMkLst>
            <pc:docMk/>
            <pc:sldMk cId="621355628" sldId="257"/>
            <ac:picMk id="7" creationId="{FF42CA96-C243-07CA-9CE9-D399A762E307}"/>
          </ac:picMkLst>
        </pc:picChg>
        <pc:picChg chg="mod">
          <ac:chgData name="L Beldham" userId="7423f647-d816-4afc-8fbc-03de34d1b66d" providerId="ADAL" clId="{90DA8F96-C5DD-4A40-9C2E-399BB2AD9C0F}" dt="2024-12-16T10:28:31.912" v="108" actId="1076"/>
          <ac:picMkLst>
            <pc:docMk/>
            <pc:sldMk cId="621355628" sldId="257"/>
            <ac:picMk id="8" creationId="{03D69729-958C-1A0B-5C9B-B58D5C7C65F8}"/>
          </ac:picMkLst>
        </pc:picChg>
        <pc:picChg chg="add mod">
          <ac:chgData name="L Beldham" userId="7423f647-d816-4afc-8fbc-03de34d1b66d" providerId="ADAL" clId="{90DA8F96-C5DD-4A40-9C2E-399BB2AD9C0F}" dt="2024-12-16T10:19:29.391" v="26" actId="1076"/>
          <ac:picMkLst>
            <pc:docMk/>
            <pc:sldMk cId="621355628" sldId="257"/>
            <ac:picMk id="11" creationId="{0C300331-9495-4099-900A-969EA0DFF7F6}"/>
          </ac:picMkLst>
        </pc:picChg>
        <pc:picChg chg="add mod">
          <ac:chgData name="L Beldham" userId="7423f647-d816-4afc-8fbc-03de34d1b66d" providerId="ADAL" clId="{90DA8F96-C5DD-4A40-9C2E-399BB2AD9C0F}" dt="2024-12-16T10:27:16.103" v="89" actId="1076"/>
          <ac:picMkLst>
            <pc:docMk/>
            <pc:sldMk cId="621355628" sldId="257"/>
            <ac:picMk id="17" creationId="{709A33C6-5A31-28D4-16FA-98B2D6B9E3D2}"/>
          </ac:picMkLst>
        </pc:picChg>
        <pc:picChg chg="add mod">
          <ac:chgData name="L Beldham" userId="7423f647-d816-4afc-8fbc-03de34d1b66d" providerId="ADAL" clId="{90DA8F96-C5DD-4A40-9C2E-399BB2AD9C0F}" dt="2024-12-16T10:27:18.269" v="90" actId="1076"/>
          <ac:picMkLst>
            <pc:docMk/>
            <pc:sldMk cId="621355628" sldId="257"/>
            <ac:picMk id="19" creationId="{3B67C4A9-0B8D-601D-506E-7D2781771E86}"/>
          </ac:picMkLst>
        </pc:picChg>
      </pc:sldChg>
      <pc:sldChg chg="addSp delSp modSp mod setBg">
        <pc:chgData name="L Beldham" userId="7423f647-d816-4afc-8fbc-03de34d1b66d" providerId="ADAL" clId="{90DA8F96-C5DD-4A40-9C2E-399BB2AD9C0F}" dt="2025-01-07T10:18:32.597" v="784" actId="1076"/>
        <pc:sldMkLst>
          <pc:docMk/>
          <pc:sldMk cId="1621808961" sldId="258"/>
        </pc:sldMkLst>
        <pc:spChg chg="add mod">
          <ac:chgData name="L Beldham" userId="7423f647-d816-4afc-8fbc-03de34d1b66d" providerId="ADAL" clId="{90DA8F96-C5DD-4A40-9C2E-399BB2AD9C0F}" dt="2025-01-07T10:18:32.597" v="784" actId="1076"/>
          <ac:spMkLst>
            <pc:docMk/>
            <pc:sldMk cId="1621808961" sldId="258"/>
            <ac:spMk id="21" creationId="{821BF96F-E9FE-8AFC-08E7-9044CAF9034F}"/>
          </ac:spMkLst>
        </pc:spChg>
        <pc:graphicFrameChg chg="mod modGraphic">
          <ac:chgData name="L Beldham" userId="7423f647-d816-4afc-8fbc-03de34d1b66d" providerId="ADAL" clId="{90DA8F96-C5DD-4A40-9C2E-399BB2AD9C0F}" dt="2024-12-16T11:01:33.213" v="355" actId="14100"/>
          <ac:graphicFrameMkLst>
            <pc:docMk/>
            <pc:sldMk cId="1621808961" sldId="258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1:23:46.742" v="743" actId="1076"/>
          <ac:graphicFrameMkLst>
            <pc:docMk/>
            <pc:sldMk cId="1621808961" sldId="258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1:22:44.353" v="731" actId="1076"/>
          <ac:graphicFrameMkLst>
            <pc:docMk/>
            <pc:sldMk cId="1621808961" sldId="258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90DA8F96-C5DD-4A40-9C2E-399BB2AD9C0F}" dt="2024-12-16T11:04:04.716" v="371" actId="1076"/>
          <ac:picMkLst>
            <pc:docMk/>
            <pc:sldMk cId="1621808961" sldId="258"/>
            <ac:picMk id="3" creationId="{6BD27E2A-4A57-889B-ED53-65BB07656A50}"/>
          </ac:picMkLst>
        </pc:picChg>
        <pc:picChg chg="mod">
          <ac:chgData name="L Beldham" userId="7423f647-d816-4afc-8fbc-03de34d1b66d" providerId="ADAL" clId="{90DA8F96-C5DD-4A40-9C2E-399BB2AD9C0F}" dt="2024-12-16T11:23:42.822" v="742" actId="1076"/>
          <ac:picMkLst>
            <pc:docMk/>
            <pc:sldMk cId="1621808961" sldId="258"/>
            <ac:picMk id="5" creationId="{B911068D-217E-1893-AB87-022C3D41FC36}"/>
          </ac:picMkLst>
        </pc:picChg>
        <pc:picChg chg="mod">
          <ac:chgData name="L Beldham" userId="7423f647-d816-4afc-8fbc-03de34d1b66d" providerId="ADAL" clId="{90DA8F96-C5DD-4A40-9C2E-399BB2AD9C0F}" dt="2024-12-16T11:23:36.003" v="740" actId="1076"/>
          <ac:picMkLst>
            <pc:docMk/>
            <pc:sldMk cId="1621808961" sldId="258"/>
            <ac:picMk id="7" creationId="{444739A8-1EAA-B70F-3777-C7AD47951731}"/>
          </ac:picMkLst>
        </pc:picChg>
        <pc:picChg chg="mod">
          <ac:chgData name="L Beldham" userId="7423f647-d816-4afc-8fbc-03de34d1b66d" providerId="ADAL" clId="{90DA8F96-C5DD-4A40-9C2E-399BB2AD9C0F}" dt="2024-12-16T11:23:02.091" v="737" actId="1076"/>
          <ac:picMkLst>
            <pc:docMk/>
            <pc:sldMk cId="1621808961" sldId="258"/>
            <ac:picMk id="8" creationId="{68DED57B-CCD7-B2A9-628C-5743B024478B}"/>
          </ac:picMkLst>
        </pc:picChg>
        <pc:picChg chg="mod">
          <ac:chgData name="L Beldham" userId="7423f647-d816-4afc-8fbc-03de34d1b66d" providerId="ADAL" clId="{90DA8F96-C5DD-4A40-9C2E-399BB2AD9C0F}" dt="2024-12-16T11:23:37.504" v="741" actId="1076"/>
          <ac:picMkLst>
            <pc:docMk/>
            <pc:sldMk cId="1621808961" sldId="258"/>
            <ac:picMk id="9" creationId="{86CC6462-BDCD-CE1F-FBAF-FA84A90CD197}"/>
          </ac:picMkLst>
        </pc:picChg>
        <pc:picChg chg="add mod">
          <ac:chgData name="L Beldham" userId="7423f647-d816-4afc-8fbc-03de34d1b66d" providerId="ADAL" clId="{90DA8F96-C5DD-4A40-9C2E-399BB2AD9C0F}" dt="2025-01-07T10:18:20.824" v="782" actId="1076"/>
          <ac:picMkLst>
            <pc:docMk/>
            <pc:sldMk cId="1621808961" sldId="258"/>
            <ac:picMk id="13" creationId="{A3124A7A-0804-2707-7430-DA3F4150C718}"/>
          </ac:picMkLst>
        </pc:picChg>
        <pc:picChg chg="add mod">
          <ac:chgData name="L Beldham" userId="7423f647-d816-4afc-8fbc-03de34d1b66d" providerId="ADAL" clId="{90DA8F96-C5DD-4A40-9C2E-399BB2AD9C0F}" dt="2025-01-07T10:18:23.772" v="783" actId="1076"/>
          <ac:picMkLst>
            <pc:docMk/>
            <pc:sldMk cId="1621808961" sldId="258"/>
            <ac:picMk id="16" creationId="{EFAD854B-7598-737B-9C88-FDC27CE5FD31}"/>
          </ac:picMkLst>
        </pc:picChg>
        <pc:picChg chg="add mod">
          <ac:chgData name="L Beldham" userId="7423f647-d816-4afc-8fbc-03de34d1b66d" providerId="ADAL" clId="{90DA8F96-C5DD-4A40-9C2E-399BB2AD9C0F}" dt="2024-12-16T11:22:38.566" v="730" actId="1076"/>
          <ac:picMkLst>
            <pc:docMk/>
            <pc:sldMk cId="1621808961" sldId="258"/>
            <ac:picMk id="18" creationId="{84A3C2DC-55F6-8B7B-F559-AF3E7D5292D0}"/>
          </ac:picMkLst>
        </pc:picChg>
        <pc:picChg chg="add mod">
          <ac:chgData name="L Beldham" userId="7423f647-d816-4afc-8fbc-03de34d1b66d" providerId="ADAL" clId="{90DA8F96-C5DD-4A40-9C2E-399BB2AD9C0F}" dt="2025-01-07T10:18:17.758" v="781" actId="1076"/>
          <ac:picMkLst>
            <pc:docMk/>
            <pc:sldMk cId="1621808961" sldId="258"/>
            <ac:picMk id="20" creationId="{8F6B072A-B942-30D8-3996-334DF07D49D7}"/>
          </ac:picMkLst>
        </pc:picChg>
      </pc:sldChg>
      <pc:sldChg chg="addSp delSp modSp mod setBg">
        <pc:chgData name="L Beldham" userId="7423f647-d816-4afc-8fbc-03de34d1b66d" providerId="ADAL" clId="{90DA8F96-C5DD-4A40-9C2E-399BB2AD9C0F}" dt="2025-01-07T10:20:47.758" v="785" actId="478"/>
        <pc:sldMkLst>
          <pc:docMk/>
          <pc:sldMk cId="2262373343" sldId="259"/>
        </pc:sldMkLst>
        <pc:spChg chg="add mod">
          <ac:chgData name="L Beldham" userId="7423f647-d816-4afc-8fbc-03de34d1b66d" providerId="ADAL" clId="{90DA8F96-C5DD-4A40-9C2E-399BB2AD9C0F}" dt="2024-12-16T11:00:52.746" v="345" actId="1076"/>
          <ac:spMkLst>
            <pc:docMk/>
            <pc:sldMk cId="2262373343" sldId="259"/>
            <ac:spMk id="24" creationId="{C0F72891-B489-2FCE-2358-9933B8853209}"/>
          </ac:spMkLst>
        </pc:spChg>
        <pc:graphicFrameChg chg="mod modGraphic">
          <ac:chgData name="L Beldham" userId="7423f647-d816-4afc-8fbc-03de34d1b66d" providerId="ADAL" clId="{90DA8F96-C5DD-4A40-9C2E-399BB2AD9C0F}" dt="2024-12-16T10:33:56.733" v="121" actId="14734"/>
          <ac:graphicFrameMkLst>
            <pc:docMk/>
            <pc:sldMk cId="2262373343" sldId="259"/>
            <ac:graphicFrameMk id="2" creationId="{C4AF6058-DDD6-C1BE-50F2-2CBF7FE47B07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0:34:09.896" v="125" actId="14100"/>
          <ac:graphicFrameMkLst>
            <pc:docMk/>
            <pc:sldMk cId="2262373343" sldId="259"/>
            <ac:graphicFrameMk id="12" creationId="{10982FD2-2C32-E804-B331-0F0FC65E6E08}"/>
          </ac:graphicFrameMkLst>
        </pc:graphicFrameChg>
        <pc:graphicFrameChg chg="mod modGraphic">
          <ac:chgData name="L Beldham" userId="7423f647-d816-4afc-8fbc-03de34d1b66d" providerId="ADAL" clId="{90DA8F96-C5DD-4A40-9C2E-399BB2AD9C0F}" dt="2024-12-16T10:59:17.539" v="305" actId="20577"/>
          <ac:graphicFrameMkLst>
            <pc:docMk/>
            <pc:sldMk cId="2262373343" sldId="259"/>
            <ac:graphicFrameMk id="14" creationId="{D44A2164-E999-CFDE-14A3-932F98EBE082}"/>
          </ac:graphicFrameMkLst>
        </pc:graphicFrameChg>
        <pc:picChg chg="mod">
          <ac:chgData name="L Beldham" userId="7423f647-d816-4afc-8fbc-03de34d1b66d" providerId="ADAL" clId="{90DA8F96-C5DD-4A40-9C2E-399BB2AD9C0F}" dt="2024-12-16T10:59:49.493" v="313" actId="1076"/>
          <ac:picMkLst>
            <pc:docMk/>
            <pc:sldMk cId="2262373343" sldId="259"/>
            <ac:picMk id="3" creationId="{8B65B3EF-CA0C-9735-6745-5D35989B6568}"/>
          </ac:picMkLst>
        </pc:picChg>
        <pc:picChg chg="mod">
          <ac:chgData name="L Beldham" userId="7423f647-d816-4afc-8fbc-03de34d1b66d" providerId="ADAL" clId="{90DA8F96-C5DD-4A40-9C2E-399BB2AD9C0F}" dt="2024-12-16T10:59:39.920" v="311" actId="1076"/>
          <ac:picMkLst>
            <pc:docMk/>
            <pc:sldMk cId="2262373343" sldId="259"/>
            <ac:picMk id="5" creationId="{621BAC16-83F9-A76E-A4CE-42F8CC88C38F}"/>
          </ac:picMkLst>
        </pc:picChg>
        <pc:picChg chg="mod">
          <ac:chgData name="L Beldham" userId="7423f647-d816-4afc-8fbc-03de34d1b66d" providerId="ADAL" clId="{90DA8F96-C5DD-4A40-9C2E-399BB2AD9C0F}" dt="2024-12-16T10:59:46.023" v="312" actId="1076"/>
          <ac:picMkLst>
            <pc:docMk/>
            <pc:sldMk cId="2262373343" sldId="259"/>
            <ac:picMk id="8" creationId="{12CD71BF-CE56-FBC8-7205-E27C113596C3}"/>
          </ac:picMkLst>
        </pc:picChg>
        <pc:picChg chg="mod">
          <ac:chgData name="L Beldham" userId="7423f647-d816-4afc-8fbc-03de34d1b66d" providerId="ADAL" clId="{90DA8F96-C5DD-4A40-9C2E-399BB2AD9C0F}" dt="2024-12-16T10:34:14.548" v="126" actId="1076"/>
          <ac:picMkLst>
            <pc:docMk/>
            <pc:sldMk cId="2262373343" sldId="259"/>
            <ac:picMk id="9" creationId="{90911A2A-63DF-BE44-1F86-3E72692C638E}"/>
          </ac:picMkLst>
        </pc:picChg>
        <pc:picChg chg="add mod">
          <ac:chgData name="L Beldham" userId="7423f647-d816-4afc-8fbc-03de34d1b66d" providerId="ADAL" clId="{90DA8F96-C5DD-4A40-9C2E-399BB2AD9C0F}" dt="2024-12-16T10:35:06.668" v="140" actId="1076"/>
          <ac:picMkLst>
            <pc:docMk/>
            <pc:sldMk cId="2262373343" sldId="259"/>
            <ac:picMk id="11" creationId="{B4956990-F16E-39A9-3DC3-A8E2CB10FCE3}"/>
          </ac:picMkLst>
        </pc:picChg>
        <pc:picChg chg="add mod">
          <ac:chgData name="L Beldham" userId="7423f647-d816-4afc-8fbc-03de34d1b66d" providerId="ADAL" clId="{90DA8F96-C5DD-4A40-9C2E-399BB2AD9C0F}" dt="2024-12-16T10:59:25.785" v="308" actId="1076"/>
          <ac:picMkLst>
            <pc:docMk/>
            <pc:sldMk cId="2262373343" sldId="259"/>
            <ac:picMk id="15" creationId="{5640DBFC-8679-0279-40D7-6A7E9444DDEC}"/>
          </ac:picMkLst>
        </pc:picChg>
        <pc:picChg chg="add mod">
          <ac:chgData name="L Beldham" userId="7423f647-d816-4afc-8fbc-03de34d1b66d" providerId="ADAL" clId="{90DA8F96-C5DD-4A40-9C2E-399BB2AD9C0F}" dt="2024-12-16T10:59:28.232" v="309" actId="1076"/>
          <ac:picMkLst>
            <pc:docMk/>
            <pc:sldMk cId="2262373343" sldId="259"/>
            <ac:picMk id="17" creationId="{62F79EE0-1637-2C51-E8C4-8018EA54FC24}"/>
          </ac:picMkLst>
        </pc:picChg>
        <pc:picChg chg="add mod">
          <ac:chgData name="L Beldham" userId="7423f647-d816-4afc-8fbc-03de34d1b66d" providerId="ADAL" clId="{90DA8F96-C5DD-4A40-9C2E-399BB2AD9C0F}" dt="2024-12-16T10:59:21.463" v="306" actId="1076"/>
          <ac:picMkLst>
            <pc:docMk/>
            <pc:sldMk cId="2262373343" sldId="259"/>
            <ac:picMk id="19" creationId="{FE836C85-01E1-EDFE-94B7-1B578EC7FAF7}"/>
          </ac:picMkLst>
        </pc:picChg>
        <pc:picChg chg="add mod">
          <ac:chgData name="L Beldham" userId="7423f647-d816-4afc-8fbc-03de34d1b66d" providerId="ADAL" clId="{90DA8F96-C5DD-4A40-9C2E-399BB2AD9C0F}" dt="2024-12-16T10:59:23.362" v="307" actId="1076"/>
          <ac:picMkLst>
            <pc:docMk/>
            <pc:sldMk cId="2262373343" sldId="259"/>
            <ac:picMk id="21" creationId="{43983E11-C68C-0595-EEE5-233CFCA70601}"/>
          </ac:picMkLst>
        </pc:picChg>
        <pc:picChg chg="add del mod">
          <ac:chgData name="L Beldham" userId="7423f647-d816-4afc-8fbc-03de34d1b66d" providerId="ADAL" clId="{90DA8F96-C5DD-4A40-9C2E-399BB2AD9C0F}" dt="2025-01-07T10:20:47.758" v="785" actId="478"/>
          <ac:picMkLst>
            <pc:docMk/>
            <pc:sldMk cId="2262373343" sldId="259"/>
            <ac:picMk id="23" creationId="{C438EAC0-E9B3-14E5-3146-145483D3A37F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CDDD2F-0971-45F3-9AA0-E15864C06C6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9AB15-217B-4F90-BFB3-92F9B5D4CB9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08051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129AB15-217B-4F90-BFB3-92F9B5D4CB9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89009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78CE2-969B-407B-FB53-FF311BB8757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657F69E-38D3-954F-67FA-647163C7D3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540C2A-0122-6EF6-907C-3032D1EB5C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87DD60-5E9E-FEB0-1D9B-BB43AB878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2B5BA0-0955-0011-8127-525A5058A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681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1ABB4A-F755-409F-0EFA-23B7A41A32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5C05B-B76D-F0FA-A4CD-5C9F3F9C30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273BC5-DFCB-6C4A-95CA-9CFE2E93E9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9CC893-488F-288A-BC4C-87DCA9E7E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04AB03-3BEA-E52B-6899-6BBC6B3461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713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538B30-F55B-769F-7911-A60C67F90A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C06800-8E2A-8573-A381-07E8D497D4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61267-2497-E4A1-B53E-FAC2FC3DF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B93D50-287F-666A-7DCA-730AA9571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8456E1-E986-7F94-D373-2CCF23A0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9718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601CD7-033A-321C-F552-1A2BB52C8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EE82B9-03B7-6316-CBEB-522FE06FF0B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6BF71C-E96B-946D-DE25-20A6A84D44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DF2F63-2FD6-E24A-4155-0F9A42A499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01FAD6-B6A4-ED04-D10A-9C056D60B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32FD93-C34E-69FD-7C04-FE1F4944D5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11151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DD8C5-F49A-D2E8-8992-548B8E2525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F9B794-9D33-67D1-FE1D-1EBB02F4D1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951AEE-02B1-7E08-03FD-19327E1AFA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233C30-52C1-B232-C05F-8DF449FE77F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7588E4-0B6B-3233-29EA-B701348171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670D0E-677F-D098-E37C-ABD114263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2F5796-7290-F697-55CA-3D7B25BCB0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5A1543A-6430-2721-053E-2B486D3B0A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481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198CD0-E611-AEF0-4257-5F5935AD7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0D29D6-CE9C-FEAB-7C4C-547AA7396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4ED7BA-6F1E-3F2F-FA2E-3531FEB775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9311C0-C682-F8E0-91CD-3C65507A4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6433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DBFF4D-922A-3C99-5958-BDCC8833E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17F97-4404-10F6-49BF-24FFBFB63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69048-A56D-5CDE-A1CB-5C45A5839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93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C0728-D6F3-DE0A-BE08-DF5F21F91C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FF5F6D-AF04-CEE0-C8F5-85DBECE90B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B8704A-406F-B0DF-25E6-56E5FF5D2C1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DC597D7-8031-8FD1-D56E-D09F1A71A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C01EB63-3CE5-0B29-76C8-B545029EB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59CDC5-6FB8-D738-3774-A92A3BD7E0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74109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520B7-9E97-F48F-2246-F7E86B30B4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6585BDE-A430-A404-2D63-76A4F021132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0A5268-DE66-B127-214C-A90963DC50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D49AEF4-0C02-0061-A933-8C20D5672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F46B4B-2662-0309-7DD0-D9A3B7102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6E5D72-C4C5-0B0B-1638-09DC3FDCA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955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D1F29-D0DE-B27D-F69D-4182E2C93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ECEB50-55E5-E2DD-F5EA-8DDA76FD43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115B14-4EC1-53EC-53A0-34590EE96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AC8F7F-97D5-8101-D6DB-EA5FCD9B4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DA9FB-04A8-C1DE-67D1-7A86D7931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36941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9CA88A3-84C5-68B6-8784-03D7C3D942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7947AB-361F-58C0-EAE0-95B4D04ECC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0F8D47-6327-B6CA-6DBB-A25E4318B9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844759-BB4F-7B08-B9D4-BB3B037F2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BD8710-414B-3581-7D0B-F0A2B7BE1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28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394DBC4-C6D4-791E-523C-9A2DEEA15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CDA8B-20CF-7AD4-D536-7C0A8A8FB0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4F4B00-44E7-5108-E4DA-8B26F3784D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61558AE-FEDC-48C1-BE0C-0E2E518F8B3F}" type="datetimeFigureOut">
              <a:rPr lang="en-GB" smtClean="0"/>
              <a:t>07/01/2025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1A0EC-9A2F-340E-89F1-36858A0882F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FC5EA-B489-2940-A5EF-DCF1DE399F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2CBC955-819F-44E1-83F7-67804025D7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8031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3" r:id="rId1"/>
    <p:sldLayoutId id="2147483784" r:id="rId2"/>
    <p:sldLayoutId id="2147483785" r:id="rId3"/>
    <p:sldLayoutId id="2147483786" r:id="rId4"/>
    <p:sldLayoutId id="2147483787" r:id="rId5"/>
    <p:sldLayoutId id="2147483788" r:id="rId6"/>
    <p:sldLayoutId id="2147483789" r:id="rId7"/>
    <p:sldLayoutId id="2147483790" r:id="rId8"/>
    <p:sldLayoutId id="2147483791" r:id="rId9"/>
    <p:sldLayoutId id="2147483792" r:id="rId10"/>
    <p:sldLayoutId id="21474837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9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Text Box">
            <a:extLst>
              <a:ext uri="{FF2B5EF4-FFF2-40B4-BE49-F238E27FC236}">
                <a16:creationId xmlns:a16="http://schemas.microsoft.com/office/drawing/2014/main" id="{96DF3772-F158-BFBC-5E91-8FD94A626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5942" y="2059036"/>
            <a:ext cx="9483587" cy="2068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2CF4461-FDD5-E561-08ED-D9D5068277E5}"/>
              </a:ext>
            </a:extLst>
          </p:cNvPr>
          <p:cNvSpPr/>
          <p:nvPr/>
        </p:nvSpPr>
        <p:spPr>
          <a:xfrm>
            <a:off x="3533888" y="3666185"/>
            <a:ext cx="4953831" cy="923330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US" sz="5400" b="1">
                <a:ln w="9525">
                  <a:solidFill>
                    <a:prstClr val="white"/>
                  </a:solidFill>
                  <a:prstDash val="solid"/>
                </a:ln>
                <a:solidFill>
                  <a:srgbClr val="7030A0"/>
                </a:solidFill>
                <a:effectLst>
                  <a:outerShdw blurRad="12700" dist="38100" dir="2700000" algn="tl" rotWithShape="0">
                    <a:srgbClr val="84ACB6">
                      <a:lumMod val="60000"/>
                      <a:lumOff val="40000"/>
                    </a:srgbClr>
                  </a:outerShdw>
                </a:effectLst>
                <a:latin typeface="Britannic Bold"/>
              </a:rPr>
              <a:t>Year 2- History</a:t>
            </a:r>
            <a:endParaRPr lang="en-US" sz="5400" b="1" cap="none" spc="0">
              <a:ln w="9525">
                <a:solidFill>
                  <a:prstClr val="white"/>
                </a:solidFill>
                <a:prstDash val="solid"/>
              </a:ln>
              <a:solidFill>
                <a:srgbClr val="7030A0"/>
              </a:solidFill>
              <a:effectLst>
                <a:outerShdw blurRad="12700" dist="38100" dir="2700000" algn="tl" rotWithShape="0">
                  <a:srgbClr val="84ACB6">
                    <a:lumMod val="60000"/>
                    <a:lumOff val="40000"/>
                  </a:srgbClr>
                </a:outerShdw>
              </a:effectLst>
              <a:latin typeface="Britannic Bold" panose="020B0903060703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5A7D128-58FB-AC8D-635A-EE04BAB3B9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4077" y="162560"/>
            <a:ext cx="5783846" cy="1979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48065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6869274"/>
              </p:ext>
            </p:extLst>
          </p:nvPr>
        </p:nvGraphicFramePr>
        <p:xfrm>
          <a:off x="110480" y="935856"/>
          <a:ext cx="2784638" cy="5528311"/>
        </p:xfrm>
        <a:graphic>
          <a:graphicData uri="http://schemas.openxmlformats.org/drawingml/2006/table">
            <a:tbl>
              <a:tblPr firstRow="1" firstCol="1" bandRow="1"/>
              <a:tblGrid>
                <a:gridCol w="2784638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279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4787518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Astronaut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person trained to travel in a spacecraft.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Outerspace</a:t>
                      </a: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the universe beyond earth. 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Moon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large round object that circles the Earth and shines at night.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Apollo 11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the first spacecraft that landed on the moon.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latin typeface="Calibri"/>
                        </a:rPr>
                        <a:t>Significant</a:t>
                      </a:r>
                      <a:r>
                        <a:rPr lang="en-GB" sz="1600" dirty="0">
                          <a:latin typeface="Calibri"/>
                        </a:rPr>
                        <a:t>: of importance to be worthy of attention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Achievements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thing done successfully with effort, skill and courage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Timeline: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 line that shows the time and order in which events have happened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4249243"/>
              </p:ext>
            </p:extLst>
          </p:nvPr>
        </p:nvGraphicFramePr>
        <p:xfrm>
          <a:off x="5504175" y="976865"/>
          <a:ext cx="6570312" cy="5500174"/>
        </p:xfrm>
        <a:graphic>
          <a:graphicData uri="http://schemas.openxmlformats.org/drawingml/2006/table">
            <a:tbl>
              <a:tblPr firstRow="1" firstCol="1" bandRow="1"/>
              <a:tblGrid>
                <a:gridCol w="6570312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3642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 dirty="0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250873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  <a:cs typeface="Calibri"/>
                        </a:rPr>
                        <a:t>Neil Armstrong is a famous American astronaut; he was born in 1930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Neil Armstrong went to the moon in 1969 on the Apollo 11. </a:t>
                      </a:r>
                      <a:endParaRPr lang="en-US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He is the first man to land and walk on the moon and was joined by Buzz Aldrin- a fellow astronaut.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They explored the moon together and collected moon rocks 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Armstrong and Aldrin took photographs and sent live television pictures back to earth.</a:t>
                      </a:r>
                    </a:p>
                    <a:p>
                      <a:pPr marL="285750" indent="-285750" fontAlgn="base">
                        <a:buFont typeface="Arial" panose="020B0604020202020204" pitchFamily="34" charset="0"/>
                        <a:buChar char="•"/>
                      </a:pPr>
                      <a:r>
                        <a:rPr lang="en-GB" sz="1600" b="0" i="0" kern="120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As Neil Armstrong stepped onto the Moon, he said, “That’s one small step for man, one giant leap for mankind.”</a:t>
                      </a:r>
                      <a:endParaRPr lang="en-GB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Neil Armstrong died in 2012.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Clr>
                          <a:srgbClr val="000000"/>
                        </a:buClr>
                        <a:buFont typeface="Symbol,Sans-Serif" panose="05050102010706020507" pitchFamily="18" charset="2"/>
                        <a:buChar char=""/>
                      </a:pPr>
                      <a:endParaRPr lang="en-GB" sz="16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Symbol,Sans-Serif" panose="05050102010706020507" pitchFamily="18" charset="2"/>
                        <a:buChar char=""/>
                        <a:tabLst/>
                        <a:defRPr/>
                      </a:pPr>
                      <a:endParaRPr lang="en-GB" sz="1800" b="0" i="0" u="none" strike="noStrike" baseline="0" noProof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Symbol,Sans-Serif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Neil Armstrong studied Aeronautical engineering and Science in Aerospace engineering at University</a:t>
                      </a:r>
                    </a:p>
                    <a:p>
                      <a:pPr marL="342900" marR="0" lvl="0" indent="-342900" algn="l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Symbol,Sans-Serif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Neil Armstrong loved flying; he flew planes for the American Navy before he started space travel.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Symbol,Sans-Serif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600" b="0" i="0" u="none" strike="noStrike" baseline="0" noProof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He made his first trip to space as an Astronaut in 1966.</a:t>
                      </a:r>
                      <a:endParaRPr lang="en-GB"/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57705"/>
              </p:ext>
            </p:extLst>
          </p:nvPr>
        </p:nvGraphicFramePr>
        <p:xfrm>
          <a:off x="4736222" y="185066"/>
          <a:ext cx="7338265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451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773868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907946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Significant Individuals (Neil Armstrong)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2 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>
            <a:extLst>
              <a:ext uri="{FF2B5EF4-FFF2-40B4-BE49-F238E27FC236}">
                <a16:creationId xmlns:a16="http://schemas.microsoft.com/office/drawing/2014/main" id="{7D065DBB-B5A1-30E8-BA0C-E8CDEF9997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35838" y="517695"/>
            <a:ext cx="918194" cy="1155090"/>
          </a:xfrm>
          <a:prstGeom prst="rect">
            <a:avLst/>
          </a:prstGeom>
        </p:spPr>
      </p:pic>
      <p:pic>
        <p:nvPicPr>
          <p:cNvPr id="4" name="Picture 4" descr="A picture containing smoke, steam, weapon, coming&#10;&#10;Description automatically generated">
            <a:extLst>
              <a:ext uri="{FF2B5EF4-FFF2-40B4-BE49-F238E27FC236}">
                <a16:creationId xmlns:a16="http://schemas.microsoft.com/office/drawing/2014/main" id="{0B7803A5-0DC3-13A8-2B24-E8462AAAE0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083" y="867886"/>
            <a:ext cx="2053282" cy="2561114"/>
          </a:xfrm>
          <a:prstGeom prst="rect">
            <a:avLst/>
          </a:prstGeom>
        </p:spPr>
      </p:pic>
      <p:pic>
        <p:nvPicPr>
          <p:cNvPr id="5" name="Picture 6" descr="A picture containing outdoor&#10;&#10;Description automatically generated">
            <a:extLst>
              <a:ext uri="{FF2B5EF4-FFF2-40B4-BE49-F238E27FC236}">
                <a16:creationId xmlns:a16="http://schemas.microsoft.com/office/drawing/2014/main" id="{B87B4AD3-A56A-4253-1B87-0A1F1CF12F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6132" y="5411203"/>
            <a:ext cx="2053282" cy="1424289"/>
          </a:xfrm>
          <a:prstGeom prst="rect">
            <a:avLst/>
          </a:prstGeom>
        </p:spPr>
      </p:pic>
      <p:pic>
        <p:nvPicPr>
          <p:cNvPr id="7" name="Picture 7" descr="A group of astronauts posing for a photo&#10;&#10;Description automatically generated">
            <a:extLst>
              <a:ext uri="{FF2B5EF4-FFF2-40B4-BE49-F238E27FC236}">
                <a16:creationId xmlns:a16="http://schemas.microsoft.com/office/drawing/2014/main" id="{FF42CA96-C243-07CA-9CE9-D399A762E3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4045" y="3543991"/>
            <a:ext cx="1778691" cy="1767647"/>
          </a:xfrm>
          <a:prstGeom prst="rect">
            <a:avLst/>
          </a:prstGeom>
        </p:spPr>
      </p:pic>
      <p:pic>
        <p:nvPicPr>
          <p:cNvPr id="8" name="Picture 8" descr="An astronaut standing on the moon with a flag&#10;&#10;Description automatically generated">
            <a:extLst>
              <a:ext uri="{FF2B5EF4-FFF2-40B4-BE49-F238E27FC236}">
                <a16:creationId xmlns:a16="http://schemas.microsoft.com/office/drawing/2014/main" id="{03D69729-958C-1A0B-5C9B-B58D5C7C65F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42757" y="3773322"/>
            <a:ext cx="1438275" cy="103885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C300331-9495-4099-900A-969EA0DFF7F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07986" y="1263210"/>
            <a:ext cx="1857375" cy="40957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09A33C6-5A31-28D4-16FA-98B2D6B9E3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1227" y="4317284"/>
            <a:ext cx="1514475" cy="4191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B67C4A9-0B8D-601D-506E-7D2781771E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86216" y="4292752"/>
            <a:ext cx="1438275" cy="47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3556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141069"/>
              </p:ext>
            </p:extLst>
          </p:nvPr>
        </p:nvGraphicFramePr>
        <p:xfrm>
          <a:off x="213369" y="893116"/>
          <a:ext cx="2850411" cy="5983276"/>
        </p:xfrm>
        <a:graphic>
          <a:graphicData uri="http://schemas.openxmlformats.org/drawingml/2006/table">
            <a:tbl>
              <a:tblPr firstRow="1" firstCol="1" bandRow="1"/>
              <a:tblGrid>
                <a:gridCol w="2850411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6846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364996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Timeline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line that shows the time and the order in which events have happened.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Chronological order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arranged according to the order of time.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dirty="0">
                          <a:latin typeface="Calibri"/>
                        </a:rPr>
                        <a:t>Firebreak:</a:t>
                      </a:r>
                      <a:r>
                        <a:rPr lang="en-GB" sz="1600" dirty="0">
                          <a:latin typeface="Calibri"/>
                        </a:rPr>
                        <a:t> When a building was torn down to make a gap so </a:t>
                      </a:r>
                      <a:r>
                        <a:rPr lang="en-GB" sz="1600" b="0" dirty="0">
                          <a:latin typeface="Calibri"/>
                        </a:rPr>
                        <a:t>that the fire could not continue.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Fire hooks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long pole used in firefighting for tearing down burning buildings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Diary: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 book in which people write a daily record of events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King Charles </a:t>
                      </a:r>
                      <a:r>
                        <a:rPr lang="en-GB" sz="1600" b="1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ll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 The king of England at the time of the Great fire of London.</a:t>
                      </a: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2425908"/>
              </p:ext>
            </p:extLst>
          </p:nvPr>
        </p:nvGraphicFramePr>
        <p:xfrm>
          <a:off x="5564605" y="711868"/>
          <a:ext cx="6373434" cy="6015904"/>
        </p:xfrm>
        <a:graphic>
          <a:graphicData uri="http://schemas.openxmlformats.org/drawingml/2006/table">
            <a:tbl>
              <a:tblPr firstRow="1" firstCol="1" bandRow="1"/>
              <a:tblGrid>
                <a:gridCol w="6373434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812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4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Substantive knowledge:</a:t>
                      </a:r>
                      <a:endParaRPr lang="en-GB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5734641">
                <a:tc>
                  <a:txBody>
                    <a:bodyPr/>
                    <a:lstStyle/>
                    <a:p>
                      <a:pPr marL="285750" lvl="0" indent="-285750">
                        <a:lnSpc>
                          <a:spcPct val="107000"/>
                        </a:lnSpc>
                        <a:buFont typeface="Arial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Great Fire of London started on the 2nd of September 1666.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fire started on Pudding Lane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fire started because Thomas 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Farriner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forgot to turn off the oven in his bakery.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There were around 350,000 people living in London at this time- it was a busy city.</a:t>
                      </a: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People didn’t know about the dangers of fire- houses were made form wood and straw.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/>
                        <a:buNone/>
                        <a:tabLst/>
                        <a:defRPr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Samuel Pepys lived at the time of the fire, and he wrote a diary about the Great Fire of London. His diary was well preserved so historians can use it to find out about the event.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Arial"/>
                        <a:buNone/>
                      </a:pPr>
                      <a:endParaRPr lang="en-GB" sz="1400" dirty="0">
                        <a:effectLst/>
                        <a:latin typeface="Calibri"/>
                        <a:cs typeface="Times New Roman"/>
                      </a:endParaRPr>
                    </a:p>
                    <a:p>
                      <a:pPr marL="285750" lvl="0" indent="-285750">
                        <a:lnSpc>
                          <a:spcPct val="107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fire lasted five days.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 fire spread because the houses were made from wood and were built close together.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Sir Christopher Wren redesigned much of the city of London after the fires.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London was rebuilt in a safer and more organised way after the fire.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King Charles </a:t>
                      </a:r>
                      <a:r>
                        <a:rPr lang="en-GB" sz="1400" b="0" i="0" u="none" strike="noStrike" baseline="0" noProof="0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ll</a:t>
                      </a: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ordered that houses and shops be pulled down to stop the fire from spreading </a:t>
                      </a:r>
                      <a:endParaRPr lang="en-GB" sz="1400" b="1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9693126"/>
              </p:ext>
            </p:extLst>
          </p:nvPr>
        </p:nvGraphicFramePr>
        <p:xfrm>
          <a:off x="4769880" y="146514"/>
          <a:ext cx="7167424" cy="4214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7888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3482284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2067252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421418">
                <a:tc>
                  <a:txBody>
                    <a:bodyPr/>
                    <a:lstStyle/>
                    <a:p>
                      <a:r>
                        <a:rPr lang="en-US"/>
                        <a:t>Year group: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The Great Fire of London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/>
                        <a:t>Term: 4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picture containing text, fire, mountain, building&#10;&#10;Description automatically generated">
            <a:extLst>
              <a:ext uri="{FF2B5EF4-FFF2-40B4-BE49-F238E27FC236}">
                <a16:creationId xmlns:a16="http://schemas.microsoft.com/office/drawing/2014/main" id="{6BD27E2A-4A57-889B-ED53-65BB07656A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9077" y="904305"/>
            <a:ext cx="2166614" cy="1311960"/>
          </a:xfrm>
          <a:prstGeom prst="rect">
            <a:avLst/>
          </a:prstGeom>
        </p:spPr>
      </p:pic>
      <p:pic>
        <p:nvPicPr>
          <p:cNvPr id="5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B911068D-217E-1893-AB87-022C3D41FC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2331" y="4955782"/>
            <a:ext cx="1317489" cy="1819414"/>
          </a:xfrm>
          <a:prstGeom prst="rect">
            <a:avLst/>
          </a:prstGeom>
        </p:spPr>
      </p:pic>
      <p:pic>
        <p:nvPicPr>
          <p:cNvPr id="7" name="Picture 7" descr="A group of people holding a pole in front of a burning building&#10;&#10;Description automatically generated">
            <a:extLst>
              <a:ext uri="{FF2B5EF4-FFF2-40B4-BE49-F238E27FC236}">
                <a16:creationId xmlns:a16="http://schemas.microsoft.com/office/drawing/2014/main" id="{444739A8-1EAA-B70F-3777-C7AD479517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6490" y="2240903"/>
            <a:ext cx="2179228" cy="1456047"/>
          </a:xfrm>
          <a:prstGeom prst="rect">
            <a:avLst/>
          </a:prstGeom>
        </p:spPr>
      </p:pic>
      <p:pic>
        <p:nvPicPr>
          <p:cNvPr id="8" name="Picture 8" descr="A long metal object with a long curved end&#10;&#10;Description automatically generated">
            <a:extLst>
              <a:ext uri="{FF2B5EF4-FFF2-40B4-BE49-F238E27FC236}">
                <a16:creationId xmlns:a16="http://schemas.microsoft.com/office/drawing/2014/main" id="{68DED57B-CCD7-B2A9-628C-5743B02447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854087" y="4263144"/>
            <a:ext cx="847868" cy="946866"/>
          </a:xfrm>
          <a:prstGeom prst="rect">
            <a:avLst/>
          </a:prstGeom>
        </p:spPr>
      </p:pic>
      <p:pic>
        <p:nvPicPr>
          <p:cNvPr id="9" name="Picture 9" descr="20 Interesting Facts About the Great Fire of London — London x London">
            <a:extLst>
              <a:ext uri="{FF2B5EF4-FFF2-40B4-BE49-F238E27FC236}">
                <a16:creationId xmlns:a16="http://schemas.microsoft.com/office/drawing/2014/main" id="{86CC6462-BDCD-CE1F-FBAF-FA84A90CD19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4107" y="3717002"/>
            <a:ext cx="1937026" cy="119313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3124A7A-0804-2707-7430-DA3F4150C71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99190" y="3009010"/>
            <a:ext cx="1743075" cy="47625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FAD854B-7598-737B-9C88-FDC27CE5FD3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36185" y="4154548"/>
            <a:ext cx="1166562" cy="45469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4A3C2DC-55F6-8B7B-F559-AF3E7D5292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80691" y="4091264"/>
            <a:ext cx="1271839" cy="48577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F6B072A-B942-30D8-3996-334DF07D49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718936" y="1911451"/>
            <a:ext cx="1001060" cy="411466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821BF96F-E9FE-8AFC-08E7-9044CAF9034F}"/>
              </a:ext>
            </a:extLst>
          </p:cNvPr>
          <p:cNvSpPr txBox="1"/>
          <p:nvPr/>
        </p:nvSpPr>
        <p:spPr>
          <a:xfrm>
            <a:off x="2971413" y="5241964"/>
            <a:ext cx="123328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Samuel </a:t>
            </a:r>
          </a:p>
          <a:p>
            <a:pPr algn="ctr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Pepys </a:t>
            </a:r>
          </a:p>
          <a:p>
            <a:pPr algn="ctr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1633-1703</a:t>
            </a:r>
          </a:p>
        </p:txBody>
      </p:sp>
      <p:pic>
        <p:nvPicPr>
          <p:cNvPr id="4" name="Picture 3" descr="A close-up of a logo&#10;&#10;Description automatically generated">
            <a:extLst>
              <a:ext uri="{FF2B5EF4-FFF2-40B4-BE49-F238E27FC236}">
                <a16:creationId xmlns:a16="http://schemas.microsoft.com/office/drawing/2014/main" id="{7651F9A4-B3E4-7313-3030-5165BC6A120E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02968" y="5747585"/>
            <a:ext cx="1177091" cy="486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8089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1">
            <a:extLst>
              <a:ext uri="{FF2B5EF4-FFF2-40B4-BE49-F238E27FC236}">
                <a16:creationId xmlns:a16="http://schemas.microsoft.com/office/drawing/2014/main" id="{9F6E11C7-7CE2-9B4E-8FFC-9D3CD504D062}"/>
              </a:ext>
            </a:extLst>
          </p:cNvPr>
          <p:cNvSpPr txBox="1"/>
          <p:nvPr/>
        </p:nvSpPr>
        <p:spPr>
          <a:xfrm>
            <a:off x="-916333" y="227806"/>
            <a:ext cx="6921500" cy="665310"/>
          </a:xfrm>
          <a:prstGeom prst="rect">
            <a:avLst/>
          </a:prstGeom>
          <a:noFill/>
          <a:ln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Sticky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7030A0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knowledge</a:t>
            </a:r>
            <a:r>
              <a:rPr lang="en-US" sz="3600" b="1">
                <a:ln w="9525" cap="flat" cmpd="sng" algn="ctr">
                  <a:solidFill>
                    <a:srgbClr val="FFFFFF"/>
                  </a:solidFill>
                  <a:prstDash val="solid"/>
                  <a:round/>
                </a:ln>
                <a:solidFill>
                  <a:srgbClr val="5B9BD5"/>
                </a:solidFill>
                <a:effectLst>
                  <a:outerShdw blurRad="12700" dist="38100" dir="2700000" algn="tl">
                    <a:schemeClr val="accent5">
                      <a:lumMod val="60000"/>
                      <a:lumOff val="40000"/>
                    </a:schemeClr>
                  </a:outerShdw>
                </a:effectLst>
                <a:latin typeface="Mystical Woods Rough Script" panose="02000500000000000000" pitchFamily="2" charset="0"/>
                <a:ea typeface="Calibri" panose="020F0502020204030204" pitchFamily="34" charset="0"/>
                <a:cs typeface="LilyUPC" panose="020B0604020202020204" pitchFamily="34" charset="-34"/>
              </a:rPr>
              <a:t> </a:t>
            </a:r>
            <a:endParaRPr lang="en-GB" sz="11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0982FD2-2C32-E804-B331-0F0FC65E6E0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6302148"/>
              </p:ext>
            </p:extLst>
          </p:nvPr>
        </p:nvGraphicFramePr>
        <p:xfrm>
          <a:off x="282846" y="930098"/>
          <a:ext cx="3454068" cy="5852804"/>
        </p:xfrm>
        <a:graphic>
          <a:graphicData uri="http://schemas.openxmlformats.org/drawingml/2006/table">
            <a:tbl>
              <a:tblPr firstRow="1" firstCol="1" bandRow="1"/>
              <a:tblGrid>
                <a:gridCol w="3454068">
                  <a:extLst>
                    <a:ext uri="{9D8B030D-6E8A-4147-A177-3AD203B41FA5}">
                      <a16:colId xmlns:a16="http://schemas.microsoft.com/office/drawing/2014/main" val="2046514649"/>
                    </a:ext>
                  </a:extLst>
                </a:gridCol>
              </a:tblGrid>
              <a:tr h="26329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5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Key vocabulary and definitions: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9609595"/>
                  </a:ext>
                </a:extLst>
              </a:tr>
              <a:tr h="5589509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Aviator/pilot: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a person who flies an aeroplane.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Plane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vehicle with wings and engine(s) that can fly.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Propellor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 device with blades that turns rapidly to make an aeroplane move forward. 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Biplane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an early type of plane with two wings above each other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University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 where people go to get a higher level education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Licence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- to be permitted to own or do something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Racism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– where someone is not treated fairly because of the colour of their skin </a:t>
                      </a:r>
                    </a:p>
                    <a:p>
                      <a:pPr marL="285750" lvl="0" indent="-285750" algn="l">
                        <a:lnSpc>
                          <a:spcPct val="107000"/>
                        </a:lnSpc>
                        <a:spcAft>
                          <a:spcPts val="80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600" b="1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Impact</a:t>
                      </a: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: something that makes and influence. </a:t>
                      </a:r>
                      <a:endParaRPr lang="en-GB" dirty="0"/>
                    </a:p>
                  </a:txBody>
                  <a:tcPr marL="65818" marR="6581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68549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D44A2164-E999-CFDE-14A3-932F98EBE0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573016"/>
              </p:ext>
            </p:extLst>
          </p:nvPr>
        </p:nvGraphicFramePr>
        <p:xfrm>
          <a:off x="5563153" y="820615"/>
          <a:ext cx="6489300" cy="5749481"/>
        </p:xfrm>
        <a:graphic>
          <a:graphicData uri="http://schemas.openxmlformats.org/drawingml/2006/table">
            <a:tbl>
              <a:tblPr firstRow="1" firstCol="1" bandRow="1"/>
              <a:tblGrid>
                <a:gridCol w="6489300">
                  <a:extLst>
                    <a:ext uri="{9D8B030D-6E8A-4147-A177-3AD203B41FA5}">
                      <a16:colId xmlns:a16="http://schemas.microsoft.com/office/drawing/2014/main" val="3891409649"/>
                    </a:ext>
                  </a:extLst>
                </a:gridCol>
              </a:tblGrid>
              <a:tr h="2296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600" b="1">
                          <a:solidFill>
                            <a:srgbClr val="7030A0"/>
                          </a:solidFill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Substantive knowledge:</a:t>
                      </a:r>
                      <a:endParaRPr lang="en-GB" sz="110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0717538"/>
                  </a:ext>
                </a:extLst>
              </a:tr>
              <a:tr h="3531058"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4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400" dirty="0">
                          <a:effectLst/>
                          <a:latin typeface="Calibri"/>
                          <a:ea typeface="Calibri" panose="020F0502020204030204" pitchFamily="34" charset="0"/>
                          <a:cs typeface="Times New Roman"/>
                        </a:rPr>
                        <a:t>Bessie Coleman was born in 1892 in Texas, USA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Bessie Coleman was the first African – American woman and first native American to hold a pilot licence 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4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 inspired African Americans to follow their dreams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r>
                        <a:rPr lang="en-GB" sz="1400" b="0" i="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She also used her fame to fight racism and segregation, refusing to fly in shows that forced Black and white spectators to enter through separate gates.</a:t>
                      </a:r>
                      <a:endParaRPr lang="en-GB" sz="14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 panose="05050102010706020507" pitchFamily="18" charset="2"/>
                        <a:buChar char=""/>
                        <a:tabLst/>
                        <a:defRPr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dirty="0">
                        <a:effectLst/>
                        <a:latin typeface="Calibri"/>
                        <a:ea typeface="Calibri" panose="020F0502020204030204" pitchFamily="34" charset="0"/>
                        <a:cs typeface="Times New Roman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cs typeface="Times New Roman"/>
                        </a:rPr>
                        <a:t>She worked in cotton fields at a young age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dirty="0">
                          <a:effectLst/>
                          <a:latin typeface="Calibri"/>
                          <a:cs typeface="Times New Roman"/>
                        </a:rPr>
                        <a:t>She had an interest in flying- but African Americans and woman could not train to be pilots in America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 went to France to earn her pilot licence 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 performed dangerous stunts in air shows in the US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She died in 1926 in a plane crash while practicing for an airshow </a:t>
                      </a: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buFont typeface="Symbol" panose="05050102010706020507" pitchFamily="18" charset="2"/>
                        <a:buNone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Most early planes were made of canvas and wood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r>
                        <a:rPr lang="en-GB" sz="1600" b="0" i="0" u="none" strike="noStrike" baseline="0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Bessie learnt to fly planes that had no brakes or steering wheels </a:t>
                      </a:r>
                    </a:p>
                    <a:p>
                      <a:pPr marL="342900" lvl="0" indent="-342900">
                        <a:lnSpc>
                          <a:spcPct val="107000"/>
                        </a:lnSpc>
                        <a:buFont typeface="Symbol" panose="05050102010706020507" pitchFamily="18" charset="2"/>
                        <a:buChar char=""/>
                      </a:pPr>
                      <a:endParaRPr lang="en-GB" sz="1600" b="0" i="0" u="none" strike="noStrike" baseline="0" noProof="0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34993461"/>
                  </a:ext>
                </a:extLst>
              </a:tr>
            </a:tbl>
          </a:graphicData>
        </a:graphic>
      </p:graphicFrame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4AF6058-DDD6-C1BE-50F2-2CBF7FE47B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1628319"/>
              </p:ext>
            </p:extLst>
          </p:nvPr>
        </p:nvGraphicFramePr>
        <p:xfrm>
          <a:off x="5191994" y="123559"/>
          <a:ext cx="6331649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0498">
                  <a:extLst>
                    <a:ext uri="{9D8B030D-6E8A-4147-A177-3AD203B41FA5}">
                      <a16:colId xmlns:a16="http://schemas.microsoft.com/office/drawing/2014/main" val="1701158635"/>
                    </a:ext>
                  </a:extLst>
                </a:gridCol>
                <a:gridCol w="2688115">
                  <a:extLst>
                    <a:ext uri="{9D8B030D-6E8A-4147-A177-3AD203B41FA5}">
                      <a16:colId xmlns:a16="http://schemas.microsoft.com/office/drawing/2014/main" val="3034589352"/>
                    </a:ext>
                  </a:extLst>
                </a:gridCol>
                <a:gridCol w="1983036">
                  <a:extLst>
                    <a:ext uri="{9D8B030D-6E8A-4147-A177-3AD203B41FA5}">
                      <a16:colId xmlns:a16="http://schemas.microsoft.com/office/drawing/2014/main" val="1922066720"/>
                    </a:ext>
                  </a:extLst>
                </a:gridCol>
              </a:tblGrid>
              <a:tr h="635112">
                <a:tc>
                  <a:txBody>
                    <a:bodyPr/>
                    <a:lstStyle/>
                    <a:p>
                      <a:r>
                        <a:rPr lang="en-US"/>
                        <a:t>Year group: 2</a:t>
                      </a:r>
                    </a:p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Topic: Bessie Coleman 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Term: 6</a:t>
                      </a:r>
                    </a:p>
                    <a:p>
                      <a:pPr lvl="0">
                        <a:buNone/>
                      </a:pP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1570372"/>
                  </a:ext>
                </a:extLst>
              </a:tr>
            </a:tbl>
          </a:graphicData>
        </a:graphic>
      </p:graphicFrame>
      <p:pic>
        <p:nvPicPr>
          <p:cNvPr id="3" name="Picture 3" descr="A person wearing a hat and jacket&#10;&#10;Description automatically generated">
            <a:extLst>
              <a:ext uri="{FF2B5EF4-FFF2-40B4-BE49-F238E27FC236}">
                <a16:creationId xmlns:a16="http://schemas.microsoft.com/office/drawing/2014/main" id="{8B65B3EF-CA0C-9735-6745-5D35989B6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1396" y="2796431"/>
            <a:ext cx="1546639" cy="2039316"/>
          </a:xfrm>
          <a:prstGeom prst="rect">
            <a:avLst/>
          </a:prstGeom>
        </p:spPr>
      </p:pic>
      <p:pic>
        <p:nvPicPr>
          <p:cNvPr id="5" name="Picture 6" descr="A person standing on an airplane&#10;&#10;Description automatically generated">
            <a:extLst>
              <a:ext uri="{FF2B5EF4-FFF2-40B4-BE49-F238E27FC236}">
                <a16:creationId xmlns:a16="http://schemas.microsoft.com/office/drawing/2014/main" id="{621BAC16-83F9-A76E-A4CE-42F8CC88C3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37705" y="769960"/>
            <a:ext cx="1914747" cy="1277815"/>
          </a:xfrm>
          <a:prstGeom prst="rect">
            <a:avLst/>
          </a:prstGeom>
        </p:spPr>
      </p:pic>
      <p:pic>
        <p:nvPicPr>
          <p:cNvPr id="8" name="Picture 8" descr="A black and white picture of a plane&#10;&#10;Description automatically generated">
            <a:extLst>
              <a:ext uri="{FF2B5EF4-FFF2-40B4-BE49-F238E27FC236}">
                <a16:creationId xmlns:a16="http://schemas.microsoft.com/office/drawing/2014/main" id="{12CD71BF-CE56-FBC8-7205-E27C113596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92165" y="5356003"/>
            <a:ext cx="1739350" cy="1163348"/>
          </a:xfrm>
          <a:prstGeom prst="rect">
            <a:avLst/>
          </a:prstGeom>
        </p:spPr>
      </p:pic>
      <p:pic>
        <p:nvPicPr>
          <p:cNvPr id="9" name="Picture 9" descr="A stamp with a person wearing a helmet&#10;&#10;Description automatically generated">
            <a:extLst>
              <a:ext uri="{FF2B5EF4-FFF2-40B4-BE49-F238E27FC236}">
                <a16:creationId xmlns:a16="http://schemas.microsoft.com/office/drawing/2014/main" id="{90911A2A-63DF-BE44-1F86-3E72692C638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9831" r="22785" b="633"/>
          <a:stretch/>
        </p:blipFill>
        <p:spPr>
          <a:xfrm>
            <a:off x="3921396" y="978752"/>
            <a:ext cx="1503103" cy="17320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4956990-F16E-39A9-3DC3-A8E2CB10FCE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22918" y="1109194"/>
            <a:ext cx="1847850" cy="42862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640DBFC-8679-0279-40D7-6A7E9444DDE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6462" y="3214488"/>
            <a:ext cx="1588541" cy="4171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2F79EE0-1637-2C51-E8C4-8018EA54FC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94274" y="3254062"/>
            <a:ext cx="1304242" cy="4959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E836C85-01E1-EDFE-94B7-1B578EC7FA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696790" y="5243981"/>
            <a:ext cx="1581150" cy="50482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43983E11-C68C-0595-EEE5-233CFCA706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41216" y="5263031"/>
            <a:ext cx="1257300" cy="48577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C0F72891-B489-2FCE-2358-9933B8853209}"/>
              </a:ext>
            </a:extLst>
          </p:cNvPr>
          <p:cNvSpPr txBox="1"/>
          <p:nvPr/>
        </p:nvSpPr>
        <p:spPr>
          <a:xfrm>
            <a:off x="3784030" y="4810989"/>
            <a:ext cx="173156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Bessie Coleman </a:t>
            </a:r>
          </a:p>
          <a:p>
            <a:pPr algn="ctr"/>
            <a:r>
              <a:rPr lang="en-GB" b="1" dirty="0">
                <a:latin typeface="Calibri" panose="020F0502020204030204" pitchFamily="34" charset="0"/>
                <a:cs typeface="Calibri" panose="020F0502020204030204" pitchFamily="34" charset="0"/>
              </a:rPr>
              <a:t>1892-1926 </a:t>
            </a:r>
          </a:p>
        </p:txBody>
      </p:sp>
    </p:spTree>
    <p:extLst>
      <p:ext uri="{BB962C8B-B14F-4D97-AF65-F5344CB8AC3E}">
        <p14:creationId xmlns:p14="http://schemas.microsoft.com/office/powerpoint/2010/main" val="22623733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8" ma:contentTypeDescription="Create a new document." ma:contentTypeScope="" ma:versionID="022ec7ac03cae412e9e122297c51b85b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f72f75c160a832d82c99819a47462b20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e85d434-088b-4a0c-a0e6-a780414f8814}" ma:internalName="TaxCatchAll" ma:showField="CatchAllData" ma:web="fbdaa650-8cd8-42f6-940f-8c4192b2871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bdaa650-8cd8-42f6-940f-8c4192b28714" xsi:nil="true"/>
    <lcf76f155ced4ddcb4097134ff3c332f xmlns="8b73fee4-4ac8-4f88-ad2e-4ab6413e1b1c">
      <Terms xmlns="http://schemas.microsoft.com/office/infopath/2007/PartnerControls"/>
    </lcf76f155ced4ddcb4097134ff3c332f>
    <SharedWithUsers xmlns="fbdaa650-8cd8-42f6-940f-8c4192b28714">
      <UserInfo>
        <DisplayName>S Bartholomew</DisplayName>
        <AccountId>99</AccountId>
        <AccountType/>
      </UserInfo>
    </SharedWithUsers>
    <MediaLengthInSeconds xmlns="8b73fee4-4ac8-4f88-ad2e-4ab6413e1b1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60C79B1-C87F-4BE4-955B-1FA4E77DB13E}">
  <ds:schemaRefs>
    <ds:schemaRef ds:uri="8b73fee4-4ac8-4f88-ad2e-4ab6413e1b1c"/>
    <ds:schemaRef ds:uri="fbdaa650-8cd8-42f6-940f-8c4192b2871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D770B42-6AB1-4742-A7C9-0033CE9B861B}">
  <ds:schemaRefs>
    <ds:schemaRef ds:uri="http://purl.org/dc/dcmitype/"/>
    <ds:schemaRef ds:uri="http://schemas.microsoft.com/office/2006/documentManagement/types"/>
    <ds:schemaRef ds:uri="fbdaa650-8cd8-42f6-940f-8c4192b28714"/>
    <ds:schemaRef ds:uri="http://purl.org/dc/elements/1.1/"/>
    <ds:schemaRef ds:uri="http://schemas.microsoft.com/office/2006/metadata/properties"/>
    <ds:schemaRef ds:uri="8b73fee4-4ac8-4f88-ad2e-4ab6413e1b1c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F04AFA0-56E6-4D61-A7EE-39B33765E3D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813</Words>
  <Application>Microsoft Office PowerPoint</Application>
  <PresentationFormat>Widescreen</PresentationFormat>
  <Paragraphs>97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3" baseType="lpstr">
      <vt:lpstr>Aptos</vt:lpstr>
      <vt:lpstr>Aptos Display</vt:lpstr>
      <vt:lpstr>Arial</vt:lpstr>
      <vt:lpstr>Britannic Bold</vt:lpstr>
      <vt:lpstr>Calibri</vt:lpstr>
      <vt:lpstr>Mystical Woods Rough Script</vt:lpstr>
      <vt:lpstr>Symbol</vt:lpstr>
      <vt:lpstr>Symbol,Sans-Serif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 Beldham</dc:creator>
  <cp:lastModifiedBy>L Beldham</cp:lastModifiedBy>
  <cp:revision>1</cp:revision>
  <cp:lastPrinted>2024-06-19T07:10:47Z</cp:lastPrinted>
  <dcterms:created xsi:type="dcterms:W3CDTF">2023-03-17T10:15:59Z</dcterms:created>
  <dcterms:modified xsi:type="dcterms:W3CDTF">2025-01-07T10:20:58Z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2023-03-17T12:45:07Z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a000942b-8426-4c1d-9799-b3c03e53af05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0x010100F3E5687FBB17144BBF058BF3091118F4</vt:lpwstr>
  </property>
  <property fmtid="{D5CDD505-2E9C-101B-9397-08002B2CF9AE}" pid="10" name="Order">
    <vt:r8>26525300</vt:r8>
  </property>
  <property fmtid="{D5CDD505-2E9C-101B-9397-08002B2CF9AE}" pid="11" name="ComplianceAssetId">
    <vt:lpwstr/>
  </property>
  <property fmtid="{D5CDD505-2E9C-101B-9397-08002B2CF9AE}" pid="12" name="_ExtendedDescription">
    <vt:lpwstr/>
  </property>
  <property fmtid="{D5CDD505-2E9C-101B-9397-08002B2CF9AE}" pid="13" name="TriggerFlowInfo">
    <vt:lpwstr/>
  </property>
  <property fmtid="{D5CDD505-2E9C-101B-9397-08002B2CF9AE}" pid="14" name="MediaServiceImageTags">
    <vt:lpwstr/>
  </property>
</Properties>
</file>