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sldIdLst>
    <p:sldId id="256" r:id="rId5"/>
    <p:sldId id="257" r:id="rId6"/>
    <p:sldId id="258" r:id="rId7"/>
    <p:sldId id="259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DE82"/>
    <a:srgbClr val="00CC99"/>
    <a:srgbClr val="FF33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D88934-5D6C-1A9E-0F8E-5C4744291C03}" v="10" dt="2024-12-05T13:05:36.2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2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Beldham" userId="7423f647-d816-4afc-8fbc-03de34d1b66d" providerId="ADAL" clId="{513E45FA-865F-4669-B72B-015075989CDE}"/>
    <pc:docChg chg="undo custSel modSld">
      <pc:chgData name="L Beldham" userId="7423f647-d816-4afc-8fbc-03de34d1b66d" providerId="ADAL" clId="{513E45FA-865F-4669-B72B-015075989CDE}" dt="2024-11-06T20:11:52.028" v="3241" actId="1076"/>
      <pc:docMkLst>
        <pc:docMk/>
      </pc:docMkLst>
      <pc:sldChg chg="setBg">
        <pc:chgData name="L Beldham" userId="7423f647-d816-4afc-8fbc-03de34d1b66d" providerId="ADAL" clId="{513E45FA-865F-4669-B72B-015075989CDE}" dt="2024-11-05T17:13:45.500" v="7"/>
        <pc:sldMkLst>
          <pc:docMk/>
          <pc:sldMk cId="2994806505" sldId="256"/>
        </pc:sldMkLst>
      </pc:sldChg>
      <pc:sldChg chg="addSp delSp modSp mod setBg">
        <pc:chgData name="L Beldham" userId="7423f647-d816-4afc-8fbc-03de34d1b66d" providerId="ADAL" clId="{513E45FA-865F-4669-B72B-015075989CDE}" dt="2024-11-06T20:11:52.028" v="3241" actId="1076"/>
        <pc:sldMkLst>
          <pc:docMk/>
          <pc:sldMk cId="621355628" sldId="257"/>
        </pc:sldMkLst>
        <pc:graphicFrameChg chg="mod modGraphic">
          <ac:chgData name="L Beldham" userId="7423f647-d816-4afc-8fbc-03de34d1b66d" providerId="ADAL" clId="{513E45FA-865F-4669-B72B-015075989CDE}" dt="2024-11-05T17:16:08.136" v="44" actId="403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513E45FA-865F-4669-B72B-015075989CDE}" dt="2024-11-05T17:25:47.766" v="276" actId="113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513E45FA-865F-4669-B72B-015075989CDE}" dt="2024-11-05T17:27:49.146" v="302" actId="798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graphicFrameChg chg="add mod modGraphic">
          <ac:chgData name="L Beldham" userId="7423f647-d816-4afc-8fbc-03de34d1b66d" providerId="ADAL" clId="{513E45FA-865F-4669-B72B-015075989CDE}" dt="2024-11-05T17:30:44.905" v="600" actId="20577"/>
          <ac:graphicFrameMkLst>
            <pc:docMk/>
            <pc:sldMk cId="621355628" sldId="257"/>
            <ac:graphicFrameMk id="15" creationId="{6BC9AD95-29F0-8833-AFDD-BBE0CBCB49E7}"/>
          </ac:graphicFrameMkLst>
        </pc:graphicFrameChg>
        <pc:picChg chg="mod">
          <ac:chgData name="L Beldham" userId="7423f647-d816-4afc-8fbc-03de34d1b66d" providerId="ADAL" clId="{513E45FA-865F-4669-B72B-015075989CDE}" dt="2024-11-05T17:28:19.514" v="311" actId="1076"/>
          <ac:picMkLst>
            <pc:docMk/>
            <pc:sldMk cId="621355628" sldId="257"/>
            <ac:picMk id="3" creationId="{01635C80-9F8B-DF22-5D79-A41014C31757}"/>
          </ac:picMkLst>
        </pc:picChg>
        <pc:picChg chg="del mod">
          <ac:chgData name="L Beldham" userId="7423f647-d816-4afc-8fbc-03de34d1b66d" providerId="ADAL" clId="{513E45FA-865F-4669-B72B-015075989CDE}" dt="2024-11-05T17:34:15.778" v="612" actId="478"/>
          <ac:picMkLst>
            <pc:docMk/>
            <pc:sldMk cId="621355628" sldId="257"/>
            <ac:picMk id="4" creationId="{6BFE20E7-1356-63FC-C596-13C655D2B7C3}"/>
          </ac:picMkLst>
        </pc:picChg>
        <pc:picChg chg="del">
          <ac:chgData name="L Beldham" userId="7423f647-d816-4afc-8fbc-03de34d1b66d" providerId="ADAL" clId="{513E45FA-865F-4669-B72B-015075989CDE}" dt="2024-11-05T17:17:29.185" v="58" actId="478"/>
          <ac:picMkLst>
            <pc:docMk/>
            <pc:sldMk cId="621355628" sldId="257"/>
            <ac:picMk id="5" creationId="{5F55D3BC-A861-DE54-9A55-A986D0AD7ADB}"/>
          </ac:picMkLst>
        </pc:picChg>
        <pc:picChg chg="del">
          <ac:chgData name="L Beldham" userId="7423f647-d816-4afc-8fbc-03de34d1b66d" providerId="ADAL" clId="{513E45FA-865F-4669-B72B-015075989CDE}" dt="2024-11-05T17:17:15.755" v="54" actId="478"/>
          <ac:picMkLst>
            <pc:docMk/>
            <pc:sldMk cId="621355628" sldId="257"/>
            <ac:picMk id="7" creationId="{D04E88AF-6604-FFCA-403B-FC1F1CB94632}"/>
          </ac:picMkLst>
        </pc:picChg>
        <pc:picChg chg="del">
          <ac:chgData name="L Beldham" userId="7423f647-d816-4afc-8fbc-03de34d1b66d" providerId="ADAL" clId="{513E45FA-865F-4669-B72B-015075989CDE}" dt="2024-11-05T17:17:17.021" v="55" actId="478"/>
          <ac:picMkLst>
            <pc:docMk/>
            <pc:sldMk cId="621355628" sldId="257"/>
            <ac:picMk id="8" creationId="{BF2C0649-DCBA-DC7A-3600-B870DFB17EE3}"/>
          </ac:picMkLst>
        </pc:picChg>
        <pc:picChg chg="add mod">
          <ac:chgData name="L Beldham" userId="7423f647-d816-4afc-8fbc-03de34d1b66d" providerId="ADAL" clId="{513E45FA-865F-4669-B72B-015075989CDE}" dt="2024-11-05T17:31:31.947" v="604" actId="14100"/>
          <ac:picMkLst>
            <pc:docMk/>
            <pc:sldMk cId="621355628" sldId="257"/>
            <ac:picMk id="10" creationId="{338FCF38-3EE4-2699-30F0-ECF30D629AFE}"/>
          </ac:picMkLst>
        </pc:picChg>
        <pc:picChg chg="add mod">
          <ac:chgData name="L Beldham" userId="7423f647-d816-4afc-8fbc-03de34d1b66d" providerId="ADAL" clId="{513E45FA-865F-4669-B72B-015075989CDE}" dt="2024-11-05T17:33:05.930" v="608" actId="1076"/>
          <ac:picMkLst>
            <pc:docMk/>
            <pc:sldMk cId="621355628" sldId="257"/>
            <ac:picMk id="13" creationId="{5CD6581D-AEC6-4F28-D936-FBBD794A71EC}"/>
          </ac:picMkLst>
        </pc:picChg>
        <pc:picChg chg="add mod">
          <ac:chgData name="L Beldham" userId="7423f647-d816-4afc-8fbc-03de34d1b66d" providerId="ADAL" clId="{513E45FA-865F-4669-B72B-015075989CDE}" dt="2024-11-05T17:31:27.660" v="603" actId="1076"/>
          <ac:picMkLst>
            <pc:docMk/>
            <pc:sldMk cId="621355628" sldId="257"/>
            <ac:picMk id="17" creationId="{4E29CD8C-2C52-F036-D909-955146E8048E}"/>
          </ac:picMkLst>
        </pc:picChg>
        <pc:picChg chg="add mod">
          <ac:chgData name="L Beldham" userId="7423f647-d816-4afc-8fbc-03de34d1b66d" providerId="ADAL" clId="{513E45FA-865F-4669-B72B-015075989CDE}" dt="2024-11-05T17:32:52.209" v="607" actId="1076"/>
          <ac:picMkLst>
            <pc:docMk/>
            <pc:sldMk cId="621355628" sldId="257"/>
            <ac:picMk id="19" creationId="{2E8744A4-3815-50C0-8C5F-B142598F636D}"/>
          </ac:picMkLst>
        </pc:picChg>
        <pc:picChg chg="add mod">
          <ac:chgData name="L Beldham" userId="7423f647-d816-4afc-8fbc-03de34d1b66d" providerId="ADAL" clId="{513E45FA-865F-4669-B72B-015075989CDE}" dt="2024-11-05T17:34:23.221" v="615" actId="1076"/>
          <ac:picMkLst>
            <pc:docMk/>
            <pc:sldMk cId="621355628" sldId="257"/>
            <ac:picMk id="1026" creationId="{73F5FFA7-3591-58B5-40E1-CAC94C688690}"/>
          </ac:picMkLst>
        </pc:picChg>
        <pc:picChg chg="add mod">
          <ac:chgData name="L Beldham" userId="7423f647-d816-4afc-8fbc-03de34d1b66d" providerId="ADAL" clId="{513E45FA-865F-4669-B72B-015075989CDE}" dt="2024-11-05T17:35:02.161" v="620" actId="1076"/>
          <ac:picMkLst>
            <pc:docMk/>
            <pc:sldMk cId="621355628" sldId="257"/>
            <ac:picMk id="1028" creationId="{3517414E-7ACB-3E2A-277F-7061438191A7}"/>
          </ac:picMkLst>
        </pc:picChg>
        <pc:picChg chg="add mod">
          <ac:chgData name="L Beldham" userId="7423f647-d816-4afc-8fbc-03de34d1b66d" providerId="ADAL" clId="{513E45FA-865F-4669-B72B-015075989CDE}" dt="2024-11-06T20:11:48.028" v="3239" actId="1076"/>
          <ac:picMkLst>
            <pc:docMk/>
            <pc:sldMk cId="621355628" sldId="257"/>
            <ac:picMk id="1030" creationId="{441C2BDB-DDDD-4E13-A02F-6AAA80492FBE}"/>
          </ac:picMkLst>
        </pc:picChg>
        <pc:picChg chg="mod">
          <ac:chgData name="L Beldham" userId="7423f647-d816-4afc-8fbc-03de34d1b66d" providerId="ADAL" clId="{513E45FA-865F-4669-B72B-015075989CDE}" dt="2024-11-06T20:11:49.783" v="3240" actId="1076"/>
          <ac:picMkLst>
            <pc:docMk/>
            <pc:sldMk cId="621355628" sldId="257"/>
            <ac:picMk id="2050" creationId="{2C7C20EC-CA6C-4025-2E14-390F62AA6F39}"/>
          </ac:picMkLst>
        </pc:picChg>
        <pc:picChg chg="mod">
          <ac:chgData name="L Beldham" userId="7423f647-d816-4afc-8fbc-03de34d1b66d" providerId="ADAL" clId="{513E45FA-865F-4669-B72B-015075989CDE}" dt="2024-11-06T20:11:52.028" v="3241" actId="1076"/>
          <ac:picMkLst>
            <pc:docMk/>
            <pc:sldMk cId="621355628" sldId="257"/>
            <ac:picMk id="2052" creationId="{2558C634-DE5C-6B15-69A6-11A0406DC188}"/>
          </ac:picMkLst>
        </pc:picChg>
        <pc:picChg chg="mod">
          <ac:chgData name="L Beldham" userId="7423f647-d816-4afc-8fbc-03de34d1b66d" providerId="ADAL" clId="{513E45FA-865F-4669-B72B-015075989CDE}" dt="2024-11-05T17:28:09.483" v="307" actId="1076"/>
          <ac:picMkLst>
            <pc:docMk/>
            <pc:sldMk cId="621355628" sldId="257"/>
            <ac:picMk id="2054" creationId="{1ABF9B7E-BA13-C9F7-C72A-0E353A419F44}"/>
          </ac:picMkLst>
        </pc:picChg>
        <pc:picChg chg="del mod">
          <ac:chgData name="L Beldham" userId="7423f647-d816-4afc-8fbc-03de34d1b66d" providerId="ADAL" clId="{513E45FA-865F-4669-B72B-015075989CDE}" dt="2024-11-05T17:17:27.259" v="57" actId="478"/>
          <ac:picMkLst>
            <pc:docMk/>
            <pc:sldMk cId="621355628" sldId="257"/>
            <ac:picMk id="2056" creationId="{634C28FF-D33B-D1A5-46B4-B8985E6595F4}"/>
          </ac:picMkLst>
        </pc:picChg>
      </pc:sldChg>
      <pc:sldChg chg="addSp delSp modSp mod setBg">
        <pc:chgData name="L Beldham" userId="7423f647-d816-4afc-8fbc-03de34d1b66d" providerId="ADAL" clId="{513E45FA-865F-4669-B72B-015075989CDE}" dt="2024-11-05T21:05:47.679" v="2048" actId="20577"/>
        <pc:sldMkLst>
          <pc:docMk/>
          <pc:sldMk cId="1621808961" sldId="258"/>
        </pc:sldMkLst>
        <pc:spChg chg="mod">
          <ac:chgData name="L Beldham" userId="7423f647-d816-4afc-8fbc-03de34d1b66d" providerId="ADAL" clId="{513E45FA-865F-4669-B72B-015075989CDE}" dt="2024-11-05T20:51:41.119" v="1629" actId="1076"/>
          <ac:spMkLst>
            <pc:docMk/>
            <pc:sldMk cId="1621808961" sldId="258"/>
            <ac:spMk id="6" creationId="{9F6E11C7-7CE2-9B4E-8FFC-9D3CD504D062}"/>
          </ac:spMkLst>
        </pc:spChg>
        <pc:graphicFrameChg chg="mod modGraphic">
          <ac:chgData name="L Beldham" userId="7423f647-d816-4afc-8fbc-03de34d1b66d" providerId="ADAL" clId="{513E45FA-865F-4669-B72B-015075989CDE}" dt="2024-11-05T20:07:46.424" v="654" actId="1076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513E45FA-865F-4669-B72B-015075989CDE}" dt="2024-11-05T20:51:37.196" v="1628" actId="1076"/>
          <ac:graphicFrameMkLst>
            <pc:docMk/>
            <pc:sldMk cId="1621808961" sldId="258"/>
            <ac:graphicFrameMk id="12" creationId="{10982FD2-2C32-E804-B331-0F0FC65E6E08}"/>
          </ac:graphicFrameMkLst>
        </pc:graphicFrameChg>
        <pc:graphicFrameChg chg="add mod ord modGraphic">
          <ac:chgData name="L Beldham" userId="7423f647-d816-4afc-8fbc-03de34d1b66d" providerId="ADAL" clId="{513E45FA-865F-4669-B72B-015075989CDE}" dt="2024-11-05T21:03:09.027" v="2030" actId="14734"/>
          <ac:graphicFrameMkLst>
            <pc:docMk/>
            <pc:sldMk cId="1621808961" sldId="258"/>
            <ac:graphicFrameMk id="13" creationId="{7754B2E9-3DD1-2749-4EDC-CA58D989F26F}"/>
          </ac:graphicFrameMkLst>
        </pc:graphicFrameChg>
        <pc:graphicFrameChg chg="mod modGraphic">
          <ac:chgData name="L Beldham" userId="7423f647-d816-4afc-8fbc-03de34d1b66d" providerId="ADAL" clId="{513E45FA-865F-4669-B72B-015075989CDE}" dt="2024-11-05T21:05:47.679" v="2048" actId="20577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 ord">
          <ac:chgData name="L Beldham" userId="7423f647-d816-4afc-8fbc-03de34d1b66d" providerId="ADAL" clId="{513E45FA-865F-4669-B72B-015075989CDE}" dt="2024-11-05T21:04:31.899" v="2039" actId="14100"/>
          <ac:picMkLst>
            <pc:docMk/>
            <pc:sldMk cId="1621808961" sldId="258"/>
            <ac:picMk id="3" creationId="{32953337-391F-11C5-9D28-C9C9F0E1E5C2}"/>
          </ac:picMkLst>
        </pc:picChg>
        <pc:picChg chg="mod ord">
          <ac:chgData name="L Beldham" userId="7423f647-d816-4afc-8fbc-03de34d1b66d" providerId="ADAL" clId="{513E45FA-865F-4669-B72B-015075989CDE}" dt="2024-11-05T21:03:19.542" v="2032" actId="14100"/>
          <ac:picMkLst>
            <pc:docMk/>
            <pc:sldMk cId="1621808961" sldId="258"/>
            <ac:picMk id="5" creationId="{FDBDA945-0CBA-F3C1-DEA8-98878B38F625}"/>
          </ac:picMkLst>
        </pc:picChg>
        <pc:picChg chg="add mod">
          <ac:chgData name="L Beldham" userId="7423f647-d816-4afc-8fbc-03de34d1b66d" providerId="ADAL" clId="{513E45FA-865F-4669-B72B-015075989CDE}" dt="2024-11-05T20:46:50.850" v="1484" actId="1076"/>
          <ac:picMkLst>
            <pc:docMk/>
            <pc:sldMk cId="1621808961" sldId="258"/>
            <ac:picMk id="7" creationId="{50841AB2-DE14-586E-98A8-A5D28A989B09}"/>
          </ac:picMkLst>
        </pc:picChg>
        <pc:picChg chg="add mod ord">
          <ac:chgData name="L Beldham" userId="7423f647-d816-4afc-8fbc-03de34d1b66d" providerId="ADAL" clId="{513E45FA-865F-4669-B72B-015075989CDE}" dt="2024-11-05T21:03:02.530" v="2029" actId="1076"/>
          <ac:picMkLst>
            <pc:docMk/>
            <pc:sldMk cId="1621808961" sldId="258"/>
            <ac:picMk id="9" creationId="{16AC82D7-5659-6981-0923-84A586A3B035}"/>
          </ac:picMkLst>
        </pc:picChg>
        <pc:picChg chg="add mod">
          <ac:chgData name="L Beldham" userId="7423f647-d816-4afc-8fbc-03de34d1b66d" providerId="ADAL" clId="{513E45FA-865F-4669-B72B-015075989CDE}" dt="2024-11-05T20:46:54.099" v="1485" actId="14100"/>
          <ac:picMkLst>
            <pc:docMk/>
            <pc:sldMk cId="1621808961" sldId="258"/>
            <ac:picMk id="11" creationId="{4F9553DB-1575-AA63-7FFD-63B13E2C3D6B}"/>
          </ac:picMkLst>
        </pc:picChg>
        <pc:picChg chg="add del mod">
          <ac:chgData name="L Beldham" userId="7423f647-d816-4afc-8fbc-03de34d1b66d" providerId="ADAL" clId="{513E45FA-865F-4669-B72B-015075989CDE}" dt="2024-11-05T20:37:43.781" v="1040" actId="22"/>
          <ac:picMkLst>
            <pc:docMk/>
            <pc:sldMk cId="1621808961" sldId="258"/>
            <ac:picMk id="16" creationId="{951C2FF1-DC68-06C9-F9A4-BD3CCC07B1FE}"/>
          </ac:picMkLst>
        </pc:picChg>
        <pc:picChg chg="add del mod">
          <ac:chgData name="L Beldham" userId="7423f647-d816-4afc-8fbc-03de34d1b66d" providerId="ADAL" clId="{513E45FA-865F-4669-B72B-015075989CDE}" dt="2024-11-05T20:37:42.163" v="1032" actId="22"/>
          <ac:picMkLst>
            <pc:docMk/>
            <pc:sldMk cId="1621808961" sldId="258"/>
            <ac:picMk id="18" creationId="{2BFAE7B7-29D6-C86E-0FBF-DCBEA81A999C}"/>
          </ac:picMkLst>
        </pc:picChg>
        <pc:picChg chg="add del">
          <ac:chgData name="L Beldham" userId="7423f647-d816-4afc-8fbc-03de34d1b66d" providerId="ADAL" clId="{513E45FA-865F-4669-B72B-015075989CDE}" dt="2024-11-05T20:37:41.749" v="1029" actId="22"/>
          <ac:picMkLst>
            <pc:docMk/>
            <pc:sldMk cId="1621808961" sldId="258"/>
            <ac:picMk id="20" creationId="{9A7831EF-90F5-927D-AEB2-063B75470163}"/>
          </ac:picMkLst>
        </pc:picChg>
        <pc:picChg chg="add del">
          <ac:chgData name="L Beldham" userId="7423f647-d816-4afc-8fbc-03de34d1b66d" providerId="ADAL" clId="{513E45FA-865F-4669-B72B-015075989CDE}" dt="2024-11-05T20:39:24.356" v="1049" actId="478"/>
          <ac:picMkLst>
            <pc:docMk/>
            <pc:sldMk cId="1621808961" sldId="258"/>
            <ac:picMk id="22" creationId="{6B1C435C-457D-D7AE-8E5B-31513C240522}"/>
          </ac:picMkLst>
        </pc:picChg>
        <pc:picChg chg="add mod">
          <ac:chgData name="L Beldham" userId="7423f647-d816-4afc-8fbc-03de34d1b66d" providerId="ADAL" clId="{513E45FA-865F-4669-B72B-015075989CDE}" dt="2024-11-05T21:02:58.606" v="2028" actId="1076"/>
          <ac:picMkLst>
            <pc:docMk/>
            <pc:sldMk cId="1621808961" sldId="258"/>
            <ac:picMk id="24" creationId="{B1E58535-A6AB-E57C-2608-A8E353293235}"/>
          </ac:picMkLst>
        </pc:picChg>
        <pc:picChg chg="add mod">
          <ac:chgData name="L Beldham" userId="7423f647-d816-4afc-8fbc-03de34d1b66d" providerId="ADAL" clId="{513E45FA-865F-4669-B72B-015075989CDE}" dt="2024-11-05T20:54:36.742" v="1746" actId="1076"/>
          <ac:picMkLst>
            <pc:docMk/>
            <pc:sldMk cId="1621808961" sldId="258"/>
            <ac:picMk id="2050" creationId="{7353FA3F-FBDF-76E1-DE23-5F92A721BAB5}"/>
          </ac:picMkLst>
        </pc:picChg>
        <pc:picChg chg="add mod">
          <ac:chgData name="L Beldham" userId="7423f647-d816-4afc-8fbc-03de34d1b66d" providerId="ADAL" clId="{513E45FA-865F-4669-B72B-015075989CDE}" dt="2024-11-05T20:51:46.728" v="1630" actId="1076"/>
          <ac:picMkLst>
            <pc:docMk/>
            <pc:sldMk cId="1621808961" sldId="258"/>
            <ac:picMk id="2052" creationId="{228A00FE-0AAB-3E33-E8B9-5650C7B2C190}"/>
          </ac:picMkLst>
        </pc:picChg>
        <pc:picChg chg="add mod">
          <ac:chgData name="L Beldham" userId="7423f647-d816-4afc-8fbc-03de34d1b66d" providerId="ADAL" clId="{513E45FA-865F-4669-B72B-015075989CDE}" dt="2024-11-05T21:04:25.216" v="2037" actId="1076"/>
          <ac:picMkLst>
            <pc:docMk/>
            <pc:sldMk cId="1621808961" sldId="258"/>
            <ac:picMk id="2054" creationId="{DDC3DDD4-8AA2-2802-1BFB-BCE3769A65A6}"/>
          </ac:picMkLst>
        </pc:picChg>
        <pc:picChg chg="add mod">
          <ac:chgData name="L Beldham" userId="7423f647-d816-4afc-8fbc-03de34d1b66d" providerId="ADAL" clId="{513E45FA-865F-4669-B72B-015075989CDE}" dt="2024-11-05T21:05:18.237" v="2044" actId="1076"/>
          <ac:picMkLst>
            <pc:docMk/>
            <pc:sldMk cId="1621808961" sldId="258"/>
            <ac:picMk id="2056" creationId="{F215C162-8DC9-61AA-32EC-E6636761B4B2}"/>
          </ac:picMkLst>
        </pc:picChg>
        <pc:picChg chg="del mod">
          <ac:chgData name="L Beldham" userId="7423f647-d816-4afc-8fbc-03de34d1b66d" providerId="ADAL" clId="{513E45FA-865F-4669-B72B-015075989CDE}" dt="2024-11-05T20:49:44.755" v="1612" actId="478"/>
          <ac:picMkLst>
            <pc:docMk/>
            <pc:sldMk cId="1621808961" sldId="258"/>
            <ac:picMk id="3076" creationId="{19A1F96B-0209-AD62-AB1F-D88C827D83A5}"/>
          </ac:picMkLst>
        </pc:picChg>
        <pc:picChg chg="del mod">
          <ac:chgData name="L Beldham" userId="7423f647-d816-4afc-8fbc-03de34d1b66d" providerId="ADAL" clId="{513E45FA-865F-4669-B72B-015075989CDE}" dt="2024-11-05T20:51:23.565" v="1624" actId="478"/>
          <ac:picMkLst>
            <pc:docMk/>
            <pc:sldMk cId="1621808961" sldId="258"/>
            <ac:picMk id="3078" creationId="{EDFEAFC5-35AA-9A64-3BB4-99AD8F92FC83}"/>
          </ac:picMkLst>
        </pc:picChg>
        <pc:picChg chg="del mod">
          <ac:chgData name="L Beldham" userId="7423f647-d816-4afc-8fbc-03de34d1b66d" providerId="ADAL" clId="{513E45FA-865F-4669-B72B-015075989CDE}" dt="2024-11-05T20:51:17.689" v="1621" actId="478"/>
          <ac:picMkLst>
            <pc:docMk/>
            <pc:sldMk cId="1621808961" sldId="258"/>
            <ac:picMk id="3080" creationId="{9DEF9260-5614-D139-F943-48ABF32DF53E}"/>
          </ac:picMkLst>
        </pc:picChg>
      </pc:sldChg>
      <pc:sldChg chg="addSp delSp modSp mod setBg">
        <pc:chgData name="L Beldham" userId="7423f647-d816-4afc-8fbc-03de34d1b66d" providerId="ADAL" clId="{513E45FA-865F-4669-B72B-015075989CDE}" dt="2024-11-06T20:09:53.911" v="3228" actId="20577"/>
        <pc:sldMkLst>
          <pc:docMk/>
          <pc:sldMk cId="2262373343" sldId="259"/>
        </pc:sldMkLst>
        <pc:graphicFrameChg chg="mod modGraphic">
          <ac:chgData name="L Beldham" userId="7423f647-d816-4afc-8fbc-03de34d1b66d" providerId="ADAL" clId="{513E45FA-865F-4669-B72B-015075989CDE}" dt="2024-11-06T18:13:53.458" v="2092" actId="14100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513E45FA-865F-4669-B72B-015075989CDE}" dt="2024-11-06T20:09:53.911" v="3228" actId="20577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513E45FA-865F-4669-B72B-015075989CDE}" dt="2024-11-06T18:37:08.154" v="2694" actId="14100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graphicFrameChg chg="add mod modGraphic">
          <ac:chgData name="L Beldham" userId="7423f647-d816-4afc-8fbc-03de34d1b66d" providerId="ADAL" clId="{513E45FA-865F-4669-B72B-015075989CDE}" dt="2024-11-06T20:06:41.152" v="3080" actId="20577"/>
          <ac:graphicFrameMkLst>
            <pc:docMk/>
            <pc:sldMk cId="2262373343" sldId="259"/>
            <ac:graphicFrameMk id="16" creationId="{B2D0012E-F3AF-DF1B-5B38-83A5DA464885}"/>
          </ac:graphicFrameMkLst>
        </pc:graphicFrameChg>
        <pc:picChg chg="mod">
          <ac:chgData name="L Beldham" userId="7423f647-d816-4afc-8fbc-03de34d1b66d" providerId="ADAL" clId="{513E45FA-865F-4669-B72B-015075989CDE}" dt="2024-11-06T19:55:12.475" v="2961" actId="1076"/>
          <ac:picMkLst>
            <pc:docMk/>
            <pc:sldMk cId="2262373343" sldId="259"/>
            <ac:picMk id="3" creationId="{9FB039EA-4F34-291F-D4D2-3B2B79964312}"/>
          </ac:picMkLst>
        </pc:picChg>
        <pc:picChg chg="del mod">
          <ac:chgData name="L Beldham" userId="7423f647-d816-4afc-8fbc-03de34d1b66d" providerId="ADAL" clId="{513E45FA-865F-4669-B72B-015075989CDE}" dt="2024-11-06T18:38:11.294" v="2699" actId="478"/>
          <ac:picMkLst>
            <pc:docMk/>
            <pc:sldMk cId="2262373343" sldId="259"/>
            <ac:picMk id="4" creationId="{66091F5B-AEEE-F293-F4EB-44EC9A9FB9EF}"/>
          </ac:picMkLst>
        </pc:picChg>
        <pc:picChg chg="del mod">
          <ac:chgData name="L Beldham" userId="7423f647-d816-4afc-8fbc-03de34d1b66d" providerId="ADAL" clId="{513E45FA-865F-4669-B72B-015075989CDE}" dt="2024-11-06T18:49:36.311" v="2919" actId="478"/>
          <ac:picMkLst>
            <pc:docMk/>
            <pc:sldMk cId="2262373343" sldId="259"/>
            <ac:picMk id="5" creationId="{D3237462-875C-81C3-F636-09F91715A53E}"/>
          </ac:picMkLst>
        </pc:picChg>
        <pc:picChg chg="del mod">
          <ac:chgData name="L Beldham" userId="7423f647-d816-4afc-8fbc-03de34d1b66d" providerId="ADAL" clId="{513E45FA-865F-4669-B72B-015075989CDE}" dt="2024-11-06T18:49:37.570" v="2920" actId="478"/>
          <ac:picMkLst>
            <pc:docMk/>
            <pc:sldMk cId="2262373343" sldId="259"/>
            <ac:picMk id="7" creationId="{E72EBD2D-747D-3DD6-0586-8AF7089CC15B}"/>
          </ac:picMkLst>
        </pc:picChg>
        <pc:picChg chg="add mod">
          <ac:chgData name="L Beldham" userId="7423f647-d816-4afc-8fbc-03de34d1b66d" providerId="ADAL" clId="{513E45FA-865F-4669-B72B-015075989CDE}" dt="2024-11-06T18:20:53.086" v="2201" actId="1076"/>
          <ac:picMkLst>
            <pc:docMk/>
            <pc:sldMk cId="2262373343" sldId="259"/>
            <ac:picMk id="8" creationId="{C3135E04-EE99-2EC4-7AAB-39C78EDE048C}"/>
          </ac:picMkLst>
        </pc:picChg>
        <pc:picChg chg="add mod">
          <ac:chgData name="L Beldham" userId="7423f647-d816-4afc-8fbc-03de34d1b66d" providerId="ADAL" clId="{513E45FA-865F-4669-B72B-015075989CDE}" dt="2024-11-06T18:37:17.843" v="2696" actId="1076"/>
          <ac:picMkLst>
            <pc:docMk/>
            <pc:sldMk cId="2262373343" sldId="259"/>
            <ac:picMk id="9" creationId="{C3C8D533-CBEF-F85A-D812-A005A9A86813}"/>
          </ac:picMkLst>
        </pc:picChg>
        <pc:picChg chg="add mod">
          <ac:chgData name="L Beldham" userId="7423f647-d816-4afc-8fbc-03de34d1b66d" providerId="ADAL" clId="{513E45FA-865F-4669-B72B-015075989CDE}" dt="2024-11-06T19:55:18.327" v="2962" actId="1076"/>
          <ac:picMkLst>
            <pc:docMk/>
            <pc:sldMk cId="2262373343" sldId="259"/>
            <ac:picMk id="11" creationId="{D419D331-B659-3C54-A5B2-82902F16CE3A}"/>
          </ac:picMkLst>
        </pc:picChg>
        <pc:picChg chg="add del">
          <ac:chgData name="L Beldham" userId="7423f647-d816-4afc-8fbc-03de34d1b66d" providerId="ADAL" clId="{513E45FA-865F-4669-B72B-015075989CDE}" dt="2024-11-06T18:27:12.457" v="2248" actId="478"/>
          <ac:picMkLst>
            <pc:docMk/>
            <pc:sldMk cId="2262373343" sldId="259"/>
            <ac:picMk id="15" creationId="{9DA9A381-E82F-54B0-CAD4-26BAD0999C0C}"/>
          </ac:picMkLst>
        </pc:picChg>
        <pc:picChg chg="add mod">
          <ac:chgData name="L Beldham" userId="7423f647-d816-4afc-8fbc-03de34d1b66d" providerId="ADAL" clId="{513E45FA-865F-4669-B72B-015075989CDE}" dt="2024-11-06T18:48:21.116" v="2858" actId="1076"/>
          <ac:picMkLst>
            <pc:docMk/>
            <pc:sldMk cId="2262373343" sldId="259"/>
            <ac:picMk id="17" creationId="{23529A1E-7947-E5AF-697F-0A183AC3F4B0}"/>
          </ac:picMkLst>
        </pc:picChg>
        <pc:picChg chg="add mod">
          <ac:chgData name="L Beldham" userId="7423f647-d816-4afc-8fbc-03de34d1b66d" providerId="ADAL" clId="{513E45FA-865F-4669-B72B-015075989CDE}" dt="2024-11-06T19:57:29.573" v="2978" actId="14100"/>
          <ac:picMkLst>
            <pc:docMk/>
            <pc:sldMk cId="2262373343" sldId="259"/>
            <ac:picMk id="18" creationId="{86F64E5A-F842-7A27-83E9-BE06ADE30F6A}"/>
          </ac:picMkLst>
        </pc:picChg>
        <pc:picChg chg="del">
          <ac:chgData name="L Beldham" userId="7423f647-d816-4afc-8fbc-03de34d1b66d" providerId="ADAL" clId="{513E45FA-865F-4669-B72B-015075989CDE}" dt="2024-11-06T18:11:51.753" v="2065" actId="478"/>
          <ac:picMkLst>
            <pc:docMk/>
            <pc:sldMk cId="2262373343" sldId="259"/>
            <ac:picMk id="1028" creationId="{DBA35B03-ABB3-BB4D-F8DC-3C77AB880F68}"/>
          </ac:picMkLst>
        </pc:picChg>
        <pc:picChg chg="add mod">
          <ac:chgData name="L Beldham" userId="7423f647-d816-4afc-8fbc-03de34d1b66d" providerId="ADAL" clId="{513E45FA-865F-4669-B72B-015075989CDE}" dt="2024-11-06T20:07:18.080" v="3086" actId="14100"/>
          <ac:picMkLst>
            <pc:docMk/>
            <pc:sldMk cId="2262373343" sldId="259"/>
            <ac:picMk id="3074" creationId="{4178D85A-5321-78B8-D5F1-F9BE3900D1DB}"/>
          </ac:picMkLst>
        </pc:picChg>
        <pc:picChg chg="add mod">
          <ac:chgData name="L Beldham" userId="7423f647-d816-4afc-8fbc-03de34d1b66d" providerId="ADAL" clId="{513E45FA-865F-4669-B72B-015075989CDE}" dt="2024-11-06T19:55:04.286" v="2960" actId="14100"/>
          <ac:picMkLst>
            <pc:docMk/>
            <pc:sldMk cId="2262373343" sldId="259"/>
            <ac:picMk id="3076" creationId="{EA06A82F-839C-9990-18B2-16EE07C8EFF0}"/>
          </ac:picMkLst>
        </pc:picChg>
        <pc:picChg chg="add mod">
          <ac:chgData name="L Beldham" userId="7423f647-d816-4afc-8fbc-03de34d1b66d" providerId="ADAL" clId="{513E45FA-865F-4669-B72B-015075989CDE}" dt="2024-11-06T20:06:51.162" v="3083" actId="1076"/>
          <ac:picMkLst>
            <pc:docMk/>
            <pc:sldMk cId="2262373343" sldId="259"/>
            <ac:picMk id="3078" creationId="{B071E907-7384-4DF2-4044-FB7E947D88AA}"/>
          </ac:picMkLst>
        </pc:picChg>
        <pc:cxnChg chg="add mod">
          <ac:chgData name="L Beldham" userId="7423f647-d816-4afc-8fbc-03de34d1b66d" providerId="ADAL" clId="{513E45FA-865F-4669-B72B-015075989CDE}" dt="2024-11-06T19:56:01.614" v="2970" actId="13822"/>
          <ac:cxnSpMkLst>
            <pc:docMk/>
            <pc:sldMk cId="2262373343" sldId="259"/>
            <ac:cxnSpMk id="20" creationId="{97278157-7D9F-017A-1BD4-16CDFDBEC6A5}"/>
          </ac:cxnSpMkLst>
        </pc:cxnChg>
        <pc:cxnChg chg="add mod">
          <ac:chgData name="L Beldham" userId="7423f647-d816-4afc-8fbc-03de34d1b66d" providerId="ADAL" clId="{513E45FA-865F-4669-B72B-015075989CDE}" dt="2024-11-06T19:55:35.686" v="2966" actId="14100"/>
          <ac:cxnSpMkLst>
            <pc:docMk/>
            <pc:sldMk cId="2262373343" sldId="259"/>
            <ac:cxnSpMk id="22" creationId="{CEB585EE-4DA4-DB42-57B0-4005660D3825}"/>
          </ac:cxnSpMkLst>
        </pc:cxnChg>
        <pc:cxnChg chg="add mod">
          <ac:chgData name="L Beldham" userId="7423f647-d816-4afc-8fbc-03de34d1b66d" providerId="ADAL" clId="{513E45FA-865F-4669-B72B-015075989CDE}" dt="2024-11-06T19:56:12.428" v="2973" actId="14100"/>
          <ac:cxnSpMkLst>
            <pc:docMk/>
            <pc:sldMk cId="2262373343" sldId="259"/>
            <ac:cxnSpMk id="27" creationId="{653156DC-DBAF-AA22-699C-27DDFBED6D45}"/>
          </ac:cxnSpMkLst>
        </pc:cxnChg>
        <pc:cxnChg chg="add mod">
          <ac:chgData name="L Beldham" userId="7423f647-d816-4afc-8fbc-03de34d1b66d" providerId="ADAL" clId="{513E45FA-865F-4669-B72B-015075989CDE}" dt="2024-11-06T20:07:09.752" v="3085" actId="13822"/>
          <ac:cxnSpMkLst>
            <pc:docMk/>
            <pc:sldMk cId="2262373343" sldId="259"/>
            <ac:cxnSpMk id="1024" creationId="{42BBC2C7-33A5-4AC4-A468-FC81698711AF}"/>
          </ac:cxnSpMkLst>
        </pc:cxnChg>
      </pc:sldChg>
    </pc:docChg>
  </pc:docChgLst>
  <pc:docChgLst>
    <pc:chgData name="V Lawson" userId="e36605a4-19d8-4bb9-aa63-36f88582cad8" providerId="ADAL" clId="{D079F513-7B63-4B03-B53C-DF6716D541ED}"/>
    <pc:docChg chg="modSld">
      <pc:chgData name="V Lawson" userId="e36605a4-19d8-4bb9-aa63-36f88582cad8" providerId="ADAL" clId="{D079F513-7B63-4B03-B53C-DF6716D541ED}" dt="2024-11-14T10:01:22.735" v="1"/>
      <pc:docMkLst>
        <pc:docMk/>
      </pc:docMkLst>
      <pc:sldChg chg="setBg">
        <pc:chgData name="V Lawson" userId="e36605a4-19d8-4bb9-aa63-36f88582cad8" providerId="ADAL" clId="{D079F513-7B63-4B03-B53C-DF6716D541ED}" dt="2024-11-14T10:01:22.735" v="1"/>
        <pc:sldMkLst>
          <pc:docMk/>
          <pc:sldMk cId="621355628" sldId="257"/>
        </pc:sldMkLst>
      </pc:sldChg>
    </pc:docChg>
  </pc:docChgLst>
  <pc:docChgLst>
    <pc:chgData name="L Beldham" userId="S::lbeldham@nottinghamacademy.org::7423f647-d816-4afc-8fbc-03de34d1b66d" providerId="AD" clId="Web-{C1D88934-5D6C-1A9E-0F8E-5C4744291C03}"/>
    <pc:docChg chg="modSld">
      <pc:chgData name="L Beldham" userId="S::lbeldham@nottinghamacademy.org::7423f647-d816-4afc-8fbc-03de34d1b66d" providerId="AD" clId="Web-{C1D88934-5D6C-1A9E-0F8E-5C4744291C03}" dt="2024-12-05T13:05:31.592" v="7"/>
      <pc:docMkLst>
        <pc:docMk/>
      </pc:docMkLst>
      <pc:sldChg chg="modSp">
        <pc:chgData name="L Beldham" userId="S::lbeldham@nottinghamacademy.org::7423f647-d816-4afc-8fbc-03de34d1b66d" providerId="AD" clId="Web-{C1D88934-5D6C-1A9E-0F8E-5C4744291C03}" dt="2024-12-05T13:05:31.592" v="7"/>
        <pc:sldMkLst>
          <pc:docMk/>
          <pc:sldMk cId="1621808961" sldId="258"/>
        </pc:sldMkLst>
        <pc:graphicFrameChg chg="mod modGraphic">
          <ac:chgData name="L Beldham" userId="S::lbeldham@nottinghamacademy.org::7423f647-d816-4afc-8fbc-03de34d1b66d" providerId="AD" clId="Web-{C1D88934-5D6C-1A9E-0F8E-5C4744291C03}" dt="2024-12-05T13:05:31.592" v="7"/>
          <ac:graphicFrameMkLst>
            <pc:docMk/>
            <pc:sldMk cId="1621808961" sldId="258"/>
            <ac:graphicFrameMk id="13" creationId="{7754B2E9-3DD1-2749-4EDC-CA58D989F26F}"/>
          </ac:graphicFrameMkLst>
        </pc:graphicFrameChg>
      </pc:sldChg>
    </pc:docChg>
  </pc:docChgLst>
  <pc:docChgLst>
    <pc:chgData name="L Beldham" userId="S::lbeldham@nottinghamacademy.org::7423f647-d816-4afc-8fbc-03de34d1b66d" providerId="AD" clId="Web-{5E4D1EDF-6CA3-AA97-71F7-965E8404F3D0}"/>
    <pc:docChg chg="modSld">
      <pc:chgData name="L Beldham" userId="S::lbeldham@nottinghamacademy.org::7423f647-d816-4afc-8fbc-03de34d1b66d" providerId="AD" clId="Web-{5E4D1EDF-6CA3-AA97-71F7-965E8404F3D0}" dt="2024-11-17T13:13:32.536" v="1" actId="1076"/>
      <pc:docMkLst>
        <pc:docMk/>
      </pc:docMkLst>
      <pc:sldChg chg="addSp modSp">
        <pc:chgData name="L Beldham" userId="S::lbeldham@nottinghamacademy.org::7423f647-d816-4afc-8fbc-03de34d1b66d" providerId="AD" clId="Web-{5E4D1EDF-6CA3-AA97-71F7-965E8404F3D0}" dt="2024-11-17T13:13:32.536" v="1" actId="1076"/>
        <pc:sldMkLst>
          <pc:docMk/>
          <pc:sldMk cId="2262373343" sldId="259"/>
        </pc:sldMkLst>
        <pc:picChg chg="add mod">
          <ac:chgData name="L Beldham" userId="S::lbeldham@nottinghamacademy.org::7423f647-d816-4afc-8fbc-03de34d1b66d" providerId="AD" clId="Web-{5E4D1EDF-6CA3-AA97-71F7-965E8404F3D0}" dt="2024-11-17T13:13:32.536" v="1" actId="1076"/>
          <ac:picMkLst>
            <pc:docMk/>
            <pc:sldMk cId="2262373343" sldId="259"/>
            <ac:picMk id="5" creationId="{C78BC985-9E47-9CA0-AE5E-8DF794AF249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129C8-A1AC-9D5B-76D2-8BE5A38B3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763922-1567-A71D-7083-F5054A37FD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C5A-3B7E-BE95-3DF7-D309C868B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D991A1-4A47-5336-0F88-B2DA021F1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19A465-987C-EFC4-B64F-1A6A1640F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672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3C347-C39D-899E-68A3-4AA7B830D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C83638-F168-BC18-97E0-F6A26DEF54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FD6380-8C4D-2FFD-75C6-213838A96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313469-1CA3-EA18-2E76-9AEE351FE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817047-1E9B-0A87-9113-4657A0610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949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A1404-B0AE-3DFB-4CD3-7561836E7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D7253D-6CBE-458A-FB7A-8DCB913D1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334C0-35E1-A277-D63E-00F98B1AC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797B7-44C9-0D7C-92E6-8FD3B259D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42FDB7-D0B7-CC00-789F-F01184715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084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27974-DD90-F481-3CE9-673B29AC0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2F382-5609-6C05-EFB3-B454191864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E7AB2D-31F0-A80E-D7A0-0C8EDD1A83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9099AA-FF43-FFF2-1E74-834891A5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5007FA-E344-B0BE-3FC9-9DD1BC403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D79CB7-4D3D-5F87-B3B8-32E26F8D9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112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6B29F-A078-EC71-1579-2297C5D05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14501-B8EF-A19A-64F4-44C27F54F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EE9F0E-F4A5-D2AA-F13D-FD1208EAF1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1B2E2-8D18-009D-4240-FADE95E943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5DDB06-0765-26B5-7332-895D561C7F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561D0E-AA14-1AF6-E94C-68D12DF4F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CE29E4-EFBE-F1B3-7951-CD83D9A54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04736D-397C-CC08-ED53-D00507651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14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650E1-5706-B7B6-B538-9D9923B4F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774333-796F-78BE-BBA4-6A9CCDF89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8928D1-030B-1B87-BD8A-52D8E4842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2C06D7-60B2-E32B-E0C1-7711CE27B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754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23D626-86D8-E888-BFEA-78A44AECC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7FEA8E-9A55-BF96-C1AA-AB7FC3EC7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DD325-33A0-3964-FC2D-900CD1A53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941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3D50E-839B-FCAB-27BE-E06117423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CCA-71AF-CA65-D894-E004BD105E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677DB2-96FC-4102-E915-A9332B931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8038F1-86E7-F4CA-591C-F1888A9B5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0D37D-8909-65EB-5C6E-7FE3DB1BE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218B0-5481-76A4-3B48-C89CA5D30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604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94878-D8A3-3B36-EE1B-B9F2026C8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AA274D-9B78-A0C0-3ECF-064E6D09A0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F66917-034D-F483-30B4-15E806F5C5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ADB6E5-01FA-591E-7819-968AC4C0B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433B03-9A60-D58C-255D-11C059EDF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196359-849E-FDBA-5AD7-68B90477F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023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1F8FD-F69E-1043-184D-2B5E90E6D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907064-3250-4736-BE29-F69EB5F7AF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EB88D-A209-B3B7-4E0C-900FDFCCC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0C554-05EC-1D6A-F8C4-13FFC4660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3CBE42-8B35-6249-ED55-D02A9ECE2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66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919632-E327-2575-6AC3-B34EFD11F8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A11D5F-F953-9282-7DE5-F0C758B11C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401411-9FF4-6338-7B06-C579BB5FF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FA17A-5EFD-24C6-2098-9DAE7127D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51C1C-A2B3-CC4E-E03E-47978352C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809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3F9737-4884-D103-4105-E0CE31CFA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AA7C6-26DD-75DA-4B83-33256946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9C793-CCDD-FB7D-6053-0C66A81E9A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05/12/2024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D8597-FD6F-05D9-B7AC-24FA1B8F83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682448-D3E3-D28A-3927-D0947D35D8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47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12" Type="http://schemas.openxmlformats.org/officeDocument/2006/relationships/image" Target="../media/image2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25.png"/><Relationship Id="rId10" Type="http://schemas.openxmlformats.org/officeDocument/2006/relationships/image" Target="../media/image28.jpeg"/><Relationship Id="rId4" Type="http://schemas.openxmlformats.org/officeDocument/2006/relationships/image" Target="../media/image11.jpeg"/><Relationship Id="rId9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2DE82"/>
            </a:gs>
            <a:gs pos="58608">
              <a:srgbClr val="B2DE82"/>
            </a:gs>
            <a:gs pos="74000">
              <a:srgbClr val="B2DE82"/>
            </a:gs>
            <a:gs pos="83000">
              <a:srgbClr val="B2DE82"/>
            </a:gs>
            <a:gs pos="100000">
              <a:srgbClr val="B2DE8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4953831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1 Geography 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DE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468432"/>
              </p:ext>
            </p:extLst>
          </p:nvPr>
        </p:nvGraphicFramePr>
        <p:xfrm>
          <a:off x="216200" y="963088"/>
          <a:ext cx="2824951" cy="5805298"/>
        </p:xfrm>
        <a:graphic>
          <a:graphicData uri="http://schemas.openxmlformats.org/drawingml/2006/table">
            <a:tbl>
              <a:tblPr firstRow="1" firstCol="1" bandRow="1"/>
              <a:tblGrid>
                <a:gridCol w="2824951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0097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26126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Map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a representation of an area of land and sea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City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large town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House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a building for people to live in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Shop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building where things are sold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Library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building containing a collection of books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Hill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raised area of land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Forest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woods – A large area filled with trees.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Compass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tells us the direction of North, South, East and West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Direction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the course along something moves 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Human feature-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things that are made or built by humans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Physical feature-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natural features of the Earth 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07499"/>
              </p:ext>
            </p:extLst>
          </p:nvPr>
        </p:nvGraphicFramePr>
        <p:xfrm>
          <a:off x="6248971" y="1205154"/>
          <a:ext cx="5856152" cy="4651756"/>
        </p:xfrm>
        <a:graphic>
          <a:graphicData uri="http://schemas.openxmlformats.org/drawingml/2006/table">
            <a:tbl>
              <a:tblPr firstRow="1" firstCol="1" bandRow="1"/>
              <a:tblGrid>
                <a:gridCol w="5856152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082707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8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8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We live in Nottingham 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Nottingham is a city in England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Our school is in </a:t>
                      </a:r>
                      <a:r>
                        <a:rPr lang="en-GB" sz="18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Sneinton</a:t>
                      </a: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 on Greenwood Road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8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8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Maps show us where places are and how to get to them.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Some places are close together and some are far apart.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If a place is far away, we will travel by car, bus, train, boat or plane.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Roads and train tracks link places together.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Maps can be digital or hand drawn.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Times New Roman"/>
                        </a:rPr>
                        <a:t>A compass shows us direction, North, South, East and West.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300941"/>
              </p:ext>
            </p:extLst>
          </p:nvPr>
        </p:nvGraphicFramePr>
        <p:xfrm>
          <a:off x="4676529" y="170973"/>
          <a:ext cx="7515471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6452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353972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465047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</a:t>
                      </a:r>
                      <a:r>
                        <a:rPr lang="en-US" sz="1600" dirty="0"/>
                        <a:t> </a:t>
                      </a:r>
                      <a:r>
                        <a:rPr lang="en-US" sz="2400" dirty="0"/>
                        <a:t>Exploring </a:t>
                      </a:r>
                      <a:r>
                        <a:rPr lang="en-US" sz="2400" dirty="0" err="1"/>
                        <a:t>Sneinton</a:t>
                      </a:r>
                      <a:r>
                        <a:rPr lang="en-US" sz="2400" dirty="0"/>
                        <a:t>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 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2050" name="Picture 2" descr="Map of Sneinton, Nottingham">
            <a:extLst>
              <a:ext uri="{FF2B5EF4-FFF2-40B4-BE49-F238E27FC236}">
                <a16:creationId xmlns:a16="http://schemas.microsoft.com/office/drawing/2014/main" id="{2C7C20EC-CA6C-4025-2E14-390F62AA6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21" y="5618857"/>
            <a:ext cx="2203947" cy="120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at Is A Compass? | How Does A Compass Work? | DK Find Out">
            <a:extLst>
              <a:ext uri="{FF2B5EF4-FFF2-40B4-BE49-F238E27FC236}">
                <a16:creationId xmlns:a16="http://schemas.microsoft.com/office/drawing/2014/main" id="{2558C634-DE5C-6B15-69A6-11A0406DC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194" y="5618857"/>
            <a:ext cx="1200905" cy="1206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neinton - Wikipedia">
            <a:extLst>
              <a:ext uri="{FF2B5EF4-FFF2-40B4-BE49-F238E27FC236}">
                <a16:creationId xmlns:a16="http://schemas.microsoft.com/office/drawing/2014/main" id="{1ABF9B7E-BA13-C9F7-C72A-0E353A419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336" y="1121395"/>
            <a:ext cx="1302358" cy="89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A row of houses with cars parked on the street&#10;&#10;Description automatically generated">
            <a:extLst>
              <a:ext uri="{FF2B5EF4-FFF2-40B4-BE49-F238E27FC236}">
                <a16:creationId xmlns:a16="http://schemas.microsoft.com/office/drawing/2014/main" id="{01635C80-9F8B-DF22-5D79-A41014C317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5644" y="2324502"/>
            <a:ext cx="1536371" cy="12065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8FCF38-3EE4-2699-30F0-ECF30D629A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6158" y="2671558"/>
            <a:ext cx="1316238" cy="4942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CD6581D-AEC6-4F28-D936-FBBD794A71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6158" y="1239143"/>
            <a:ext cx="1316238" cy="583211"/>
          </a:xfrm>
          <a:prstGeom prst="rect">
            <a:avLst/>
          </a:prstGeom>
        </p:spPr>
      </p:pic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BC9AD95-29F0-8833-AFDD-BBE0CBCB49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245176"/>
              </p:ext>
            </p:extLst>
          </p:nvPr>
        </p:nvGraphicFramePr>
        <p:xfrm>
          <a:off x="3150665" y="3653282"/>
          <a:ext cx="2982700" cy="3115103"/>
        </p:xfrm>
        <a:graphic>
          <a:graphicData uri="http://schemas.openxmlformats.org/drawingml/2006/table">
            <a:tbl>
              <a:tblPr firstRow="1" firstCol="1" bandRow="1"/>
              <a:tblGrid>
                <a:gridCol w="2982700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558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geographical concepts:</a:t>
                      </a: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556721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8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8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In our local area we can see human features such as our school, shops, houses, a library, a park and bus stops.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Physical features near us include </a:t>
                      </a:r>
                      <a:r>
                        <a:rPr lang="en-GB" sz="16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Colwick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woods.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4E29CD8C-2C52-F036-D909-955146E804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7461" y="4335708"/>
            <a:ext cx="1100138" cy="4572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E8744A4-3815-50C0-8C5F-B142598F63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76529" y="4297608"/>
            <a:ext cx="1052513" cy="495300"/>
          </a:xfrm>
          <a:prstGeom prst="rect">
            <a:avLst/>
          </a:prstGeom>
        </p:spPr>
      </p:pic>
      <p:pic>
        <p:nvPicPr>
          <p:cNvPr id="1026" name="Picture 2" descr="Nottingham Academy Jesse Boot Campus – Franklin Ellis Architects">
            <a:extLst>
              <a:ext uri="{FF2B5EF4-FFF2-40B4-BE49-F238E27FC236}">
                <a16:creationId xmlns:a16="http://schemas.microsoft.com/office/drawing/2014/main" id="{73F5FFA7-3591-58B5-40E1-CAC94C688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17" y="1287217"/>
            <a:ext cx="1810354" cy="1206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ellbeing Wildlife Walk at Colwick Woods | Greenwood Coffee Stop ...">
            <a:extLst>
              <a:ext uri="{FF2B5EF4-FFF2-40B4-BE49-F238E27FC236}">
                <a16:creationId xmlns:a16="http://schemas.microsoft.com/office/drawing/2014/main" id="{3517414E-7ACB-3E2A-277F-706143819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856" y="2592150"/>
            <a:ext cx="1377273" cy="103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imple road map kids">
            <a:extLst>
              <a:ext uri="{FF2B5EF4-FFF2-40B4-BE49-F238E27FC236}">
                <a16:creationId xmlns:a16="http://schemas.microsoft.com/office/drawing/2014/main" id="{441C2BDB-DDDD-4E13-A02F-6AAA80492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724" y="5555390"/>
            <a:ext cx="1904271" cy="121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DE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55442" y="11162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335417"/>
              </p:ext>
            </p:extLst>
          </p:nvPr>
        </p:nvGraphicFramePr>
        <p:xfrm>
          <a:off x="103741" y="842376"/>
          <a:ext cx="2890240" cy="6015624"/>
        </p:xfrm>
        <a:graphic>
          <a:graphicData uri="http://schemas.openxmlformats.org/drawingml/2006/table">
            <a:tbl>
              <a:tblPr firstRow="1" firstCol="1" bandRow="1"/>
              <a:tblGrid>
                <a:gridCol w="289024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55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539299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Weather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the temperature and outside conditions.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Temperature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how we measure how hot or cold something is.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Equator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an imaginary line around the middle of earth.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Seasons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</a:t>
                      </a: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As the year passes, there are regular changes in the weather. This cycle of change of weather is divided into four parts, which are called seasons. </a:t>
                      </a: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warmth coming from the sun.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Rain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water drops that fall from clouds.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Cloud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</a:t>
                      </a: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a large collection of very tiny droplets of water or ice crystals.</a:t>
                      </a: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Hail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</a:t>
                      </a: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solid water drops in the form of balls or pieces of ice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Snow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</a:t>
                      </a: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Tiny crystals of ice that fall to Earth</a:t>
                      </a: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Wind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</a:t>
                      </a:r>
                      <a:r>
                        <a:rPr lang="en-GB" sz="18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natural movement of air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311897"/>
              </p:ext>
            </p:extLst>
          </p:nvPr>
        </p:nvGraphicFramePr>
        <p:xfrm>
          <a:off x="5060689" y="1429544"/>
          <a:ext cx="7035617" cy="2267459"/>
        </p:xfrm>
        <a:graphic>
          <a:graphicData uri="http://schemas.openxmlformats.org/drawingml/2006/table">
            <a:tbl>
              <a:tblPr firstRow="1" firstCol="1" bandRow="1"/>
              <a:tblGrid>
                <a:gridCol w="7035617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82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geographical concepts: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01815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8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The Arctic is the most northern part of Earth.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Antarctica is the most southern continent on Earth.  </a:t>
                      </a:r>
                      <a:endParaRPr lang="en-GB" sz="14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Calibri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/>
                        </a:rPr>
                        <a:t>The countries closest to the equator are hottest, the places furthest away from the equator are coldest.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/>
                        </a:rPr>
                        <a:t>Atlases, nonfiction books and videos can tell us what it is like in the north and south pole.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/>
                        </a:rPr>
                        <a:t>We can measure the temperature of the weather using thermometers. </a:t>
                      </a:r>
                      <a:endParaRPr lang="en-GB" sz="16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455094"/>
              </p:ext>
            </p:extLst>
          </p:nvPr>
        </p:nvGraphicFramePr>
        <p:xfrm>
          <a:off x="4716165" y="208798"/>
          <a:ext cx="5153154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3212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2480117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509825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</a:t>
                      </a:r>
                      <a:r>
                        <a:rPr lang="en-US" sz="2400" dirty="0"/>
                        <a:t>Pole to Pole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3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4" name="Picture 4" descr="A group of penguins standing in the snow&#10;&#10;Description automatically generated">
            <a:extLst>
              <a:ext uri="{FF2B5EF4-FFF2-40B4-BE49-F238E27FC236}">
                <a16:creationId xmlns:a16="http://schemas.microsoft.com/office/drawing/2014/main" id="{8BBFCCE9-6380-FBDF-2D0C-47111CDC9D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1712" y="4980"/>
            <a:ext cx="2064544" cy="14426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841AB2-DE14-586E-98A8-A5D28A989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7273" y="1696851"/>
            <a:ext cx="1199273" cy="5313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F9553DB-1575-AA63-7FFD-63B13E2C3D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1978" y="1798212"/>
            <a:ext cx="1311538" cy="466907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353FA3F-FBDF-76E1-DE23-5F92A721B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221" y="1588827"/>
            <a:ext cx="1833525" cy="1031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7754B2E9-3DD1-2749-4EDC-CA58D989F2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877011"/>
              </p:ext>
            </p:extLst>
          </p:nvPr>
        </p:nvGraphicFramePr>
        <p:xfrm>
          <a:off x="4136065" y="3758590"/>
          <a:ext cx="8059126" cy="3057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12512">
                  <a:extLst>
                    <a:ext uri="{9D8B030D-6E8A-4147-A177-3AD203B41FA5}">
                      <a16:colId xmlns:a16="http://schemas.microsoft.com/office/drawing/2014/main" val="1828179665"/>
                    </a:ext>
                  </a:extLst>
                </a:gridCol>
                <a:gridCol w="3646614">
                  <a:extLst>
                    <a:ext uri="{9D8B030D-6E8A-4147-A177-3AD203B41FA5}">
                      <a16:colId xmlns:a16="http://schemas.microsoft.com/office/drawing/2014/main" val="2761547580"/>
                    </a:ext>
                  </a:extLst>
                </a:gridCol>
              </a:tblGrid>
              <a:tr h="570395">
                <a:tc gridSpan="2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2490223"/>
                  </a:ext>
                </a:extLst>
              </a:tr>
              <a:tr h="2417389">
                <a:tc>
                  <a:txBody>
                    <a:bodyPr/>
                    <a:lstStyle/>
                    <a:p>
                      <a:r>
                        <a:rPr lang="en-GB" sz="1400" u="sng" dirty="0"/>
                        <a:t>The Poles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dirty="0"/>
                        <a:t>In the North and South poles the weather is much colder- it is full of ice.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dirty="0"/>
                        <a:t>No one lives in Antartica, it is too cold.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dirty="0"/>
                        <a:t>There are no human features in Antartica because no humans live there.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u="none" dirty="0"/>
                        <a:t>Antarctica and the Artic have just 2 seasons- Summer and Winter.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u="none" dirty="0"/>
                        <a:t>During the Winter in Antartica and the Artic there is no sunlight. It stays dark for months.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u="sng" dirty="0"/>
                        <a:t>The UK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dirty="0"/>
                        <a:t>The weather in the UK changes with its 4 seasons.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dirty="0"/>
                        <a:t>The UK has many human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u="none" dirty="0"/>
                        <a:t>features, including buildings,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u="none" dirty="0"/>
                        <a:t>bridges, roads and railways.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u="none" dirty="0"/>
                        <a:t>We see less sunlight in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u="none" dirty="0"/>
                        <a:t>the Winter months and more in the Summer.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u="none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920554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16AC82D7-5659-6981-0923-84A586A3B0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3853" y="3808644"/>
            <a:ext cx="1137777" cy="472842"/>
          </a:xfrm>
          <a:prstGeom prst="rect">
            <a:avLst/>
          </a:prstGeom>
        </p:spPr>
      </p:pic>
      <p:pic>
        <p:nvPicPr>
          <p:cNvPr id="3" name="Picture 3" descr="A snowy mountain with icebergs in the water&#10;&#10;Description automatically generated">
            <a:extLst>
              <a:ext uri="{FF2B5EF4-FFF2-40B4-BE49-F238E27FC236}">
                <a16:creationId xmlns:a16="http://schemas.microsoft.com/office/drawing/2014/main" id="{32953337-391F-11C5-9D28-C9C9F0E1E5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7229" y="3225309"/>
            <a:ext cx="1938215" cy="1082429"/>
          </a:xfrm>
          <a:prstGeom prst="rect">
            <a:avLst/>
          </a:prstGeom>
        </p:spPr>
      </p:pic>
      <p:pic>
        <p:nvPicPr>
          <p:cNvPr id="5" name="Picture 6" descr="A fountain in front of a building&#10;&#10;Description automatically generated">
            <a:extLst>
              <a:ext uri="{FF2B5EF4-FFF2-40B4-BE49-F238E27FC236}">
                <a16:creationId xmlns:a16="http://schemas.microsoft.com/office/drawing/2014/main" id="{FDBDA945-0CBA-F3C1-DEA8-98878B38F6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59826" y="4935245"/>
            <a:ext cx="1432173" cy="944560"/>
          </a:xfrm>
          <a:prstGeom prst="rect">
            <a:avLst/>
          </a:prstGeom>
        </p:spPr>
      </p:pic>
      <p:pic>
        <p:nvPicPr>
          <p:cNvPr id="2052" name="Picture 4" descr="Weather clipart free free clipart images clipartcow – Clipartix">
            <a:extLst>
              <a:ext uri="{FF2B5EF4-FFF2-40B4-BE49-F238E27FC236}">
                <a16:creationId xmlns:a16="http://schemas.microsoft.com/office/drawing/2014/main" id="{228A00FE-0AAB-3E33-E8B9-5650C7B2C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916" y="899106"/>
            <a:ext cx="1698838" cy="226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1E58535-A6AB-E57C-2608-A8E35329323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45556" y="3782393"/>
            <a:ext cx="1199273" cy="525345"/>
          </a:xfrm>
          <a:prstGeom prst="rect">
            <a:avLst/>
          </a:prstGeom>
        </p:spPr>
      </p:pic>
      <p:pic>
        <p:nvPicPr>
          <p:cNvPr id="2054" name="Picture 6" descr="What Does The North Pole Look Like? What Is Life Like At The North Pole?">
            <a:extLst>
              <a:ext uri="{FF2B5EF4-FFF2-40B4-BE49-F238E27FC236}">
                <a16:creationId xmlns:a16="http://schemas.microsoft.com/office/drawing/2014/main" id="{DDC3DDD4-8AA2-2802-1BFB-BCE3769A6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979" y="4418954"/>
            <a:ext cx="1100087" cy="73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north pole animals">
            <a:extLst>
              <a:ext uri="{FF2B5EF4-FFF2-40B4-BE49-F238E27FC236}">
                <a16:creationId xmlns:a16="http://schemas.microsoft.com/office/drawing/2014/main" id="{F215C162-8DC9-61AA-32EC-E6636761B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978" y="5263561"/>
            <a:ext cx="1100087" cy="735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80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DE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498094"/>
              </p:ext>
            </p:extLst>
          </p:nvPr>
        </p:nvGraphicFramePr>
        <p:xfrm>
          <a:off x="200028" y="1061781"/>
          <a:ext cx="2609514" cy="5568413"/>
        </p:xfrm>
        <a:graphic>
          <a:graphicData uri="http://schemas.openxmlformats.org/drawingml/2006/table">
            <a:tbl>
              <a:tblPr firstRow="1" firstCol="1" bandRow="1"/>
              <a:tblGrid>
                <a:gridCol w="2609514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51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31717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endParaRPr lang="en-GB" sz="1200" b="1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Country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land that is controlled by one government.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Capital city 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– the main city of a country. Where the government is based.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Human feature- 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things that are made or built by humans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Physical feature- 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natural features of the Earth </a:t>
                      </a:r>
                      <a:endParaRPr lang="en-GB" sz="1200" b="1" i="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Forest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– a large area filled with trees.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Hill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– an area of land that rises higher than the land around it.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Sea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– the salty water that covers a large part of the earth.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River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- the path that water takes as it flows downhill towards the ocean.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Dock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- a place to load and unload materials. 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Castle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- a large fortified building.</a:t>
                      </a: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Port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- a place where ships and load or unload materials.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025859"/>
              </p:ext>
            </p:extLst>
          </p:nvPr>
        </p:nvGraphicFramePr>
        <p:xfrm>
          <a:off x="2892308" y="996606"/>
          <a:ext cx="6060305" cy="2309495"/>
        </p:xfrm>
        <a:graphic>
          <a:graphicData uri="http://schemas.openxmlformats.org/drawingml/2006/table">
            <a:tbl>
              <a:tblPr firstRow="1" firstCol="1" bandRow="1"/>
              <a:tblGrid>
                <a:gridCol w="6060305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073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 and key geographical concepts 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06019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Our school is in </a:t>
                      </a: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Sneinton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, Greenwood road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Sneinton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is close to Nottingham City centre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The UK is made up of 4 countries, England, Scotland, Wales and Northern Ireland.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Each country has a capital city, </a:t>
                      </a:r>
                      <a:r>
                        <a:rPr lang="en-GB" sz="1400" b="1" i="0" u="none" strike="noStrike" baseline="0" noProof="0" dirty="0">
                          <a:solidFill>
                            <a:srgbClr val="FFC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England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</a:t>
                      </a:r>
                      <a:r>
                        <a:rPr lang="en-GB" sz="1400" b="1" i="0" u="none" strike="noStrike" baseline="0" noProof="0" dirty="0">
                          <a:solidFill>
                            <a:srgbClr val="FFC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– London. </a:t>
                      </a:r>
                      <a:r>
                        <a:rPr lang="en-GB" sz="1400" b="1" i="0" u="none" strike="noStrike" baseline="0" noProof="0" dirty="0">
                          <a:solidFill>
                            <a:srgbClr val="0099FF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Scotland – Edinburgh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, </a:t>
                      </a:r>
                      <a:r>
                        <a:rPr lang="en-GB" sz="1400" b="1" i="0" u="none" strike="noStrike" baseline="0" noProof="0" dirty="0">
                          <a:solidFill>
                            <a:srgbClr val="FF33CC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Wales – Cardiff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, </a:t>
                      </a:r>
                      <a:r>
                        <a:rPr lang="en-GB" sz="1400" b="1" i="0" u="none" strike="noStrike" baseline="0" noProof="0" dirty="0">
                          <a:solidFill>
                            <a:srgbClr val="00CC99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Northern Ireland – Belfast.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480114"/>
              </p:ext>
            </p:extLst>
          </p:nvPr>
        </p:nvGraphicFramePr>
        <p:xfrm>
          <a:off x="4869710" y="149687"/>
          <a:ext cx="534817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934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2971115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89772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dirty="0"/>
                        <a:t>Year group: 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dirty="0"/>
                        <a:t>Topic: </a:t>
                      </a:r>
                      <a:r>
                        <a:rPr lang="en-US" sz="2000" dirty="0"/>
                        <a:t>Cool Capitals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5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A bridge over water with a city in the background&#10;&#10;Description automatically generated">
            <a:extLst>
              <a:ext uri="{FF2B5EF4-FFF2-40B4-BE49-F238E27FC236}">
                <a16:creationId xmlns:a16="http://schemas.microsoft.com/office/drawing/2014/main" id="{9FB039EA-4F34-291F-D4D2-3B2B79964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0500" y="5339413"/>
            <a:ext cx="1933577" cy="14556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135E04-EE99-2EC4-7AAB-39C78EDE0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0437" y="1259520"/>
            <a:ext cx="1199273" cy="531385"/>
          </a:xfrm>
          <a:prstGeom prst="rect">
            <a:avLst/>
          </a:prstGeom>
        </p:spPr>
      </p:pic>
      <p:pic>
        <p:nvPicPr>
          <p:cNvPr id="9" name="Picture 2" descr="Nottingham Academy Jesse Boot Campus – Franklin Ellis Architects">
            <a:extLst>
              <a:ext uri="{FF2B5EF4-FFF2-40B4-BE49-F238E27FC236}">
                <a16:creationId xmlns:a16="http://schemas.microsoft.com/office/drawing/2014/main" id="{C3C8D533-CBEF-F85A-D812-A005A9A86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228" y="1306685"/>
            <a:ext cx="1310914" cy="87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19D331-B659-3C54-A5B2-82902F16CE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0212" y="1640412"/>
            <a:ext cx="2861309" cy="3636335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2D0012E-F3AF-DF1B-5B38-83A5DA4648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11328"/>
              </p:ext>
            </p:extLst>
          </p:nvPr>
        </p:nvGraphicFramePr>
        <p:xfrm>
          <a:off x="2901159" y="3409591"/>
          <a:ext cx="4664999" cy="3385491"/>
        </p:xfrm>
        <a:graphic>
          <a:graphicData uri="http://schemas.openxmlformats.org/drawingml/2006/table">
            <a:tbl>
              <a:tblPr firstRow="1" firstCol="1" bandRow="1"/>
              <a:tblGrid>
                <a:gridCol w="4664999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33854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>
                          <a:solidFill>
                            <a:srgbClr val="FFC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London’s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physical features includes the River Thames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>
                          <a:solidFill>
                            <a:srgbClr val="FFC00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London’s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human features include Tower Bridge and the London Eye.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>
                          <a:solidFill>
                            <a:srgbClr val="0099FF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Edinburgh’s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physical feature includes the extinct volcano ‘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Authur’s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seat’ and Pentland Hills. 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>
                          <a:solidFill>
                            <a:srgbClr val="0099FF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Edinburgh’s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human features include Edinburgh Castle. 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>
                          <a:solidFill>
                            <a:srgbClr val="FF33CC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Cardiff’s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physical feature includes River Taff. 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>
                          <a:solidFill>
                            <a:srgbClr val="FF33CC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Cardiff’s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 human features include Cardiff Castle and Cardiff docks.</a:t>
                      </a: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200" b="1" dirty="0">
                          <a:solidFill>
                            <a:srgbClr val="00CC99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Belfast’s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physical features include River Lagan and Belfast Lough.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00CC99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/>
                        </a:rPr>
                        <a:t>Belfast’s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/>
                        </a:rPr>
                        <a:t> human features include the port and parliament buildings.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171450" indent="-17145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23529A1E-7947-E5AF-697F-0A183AC3F4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70437" y="3458580"/>
            <a:ext cx="1083418" cy="45025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6F64E5A-F842-7A27-83E9-BE06ADE30F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68258" y="3458580"/>
            <a:ext cx="1083418" cy="474594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7278157-7D9F-017A-1BD4-16CDFDBEC6A5}"/>
              </a:ext>
            </a:extLst>
          </p:cNvPr>
          <p:cNvCxnSpPr>
            <a:cxnSpLocks/>
          </p:cNvCxnSpPr>
          <p:nvPr/>
        </p:nvCxnSpPr>
        <p:spPr>
          <a:xfrm flipV="1">
            <a:off x="10326167" y="4241801"/>
            <a:ext cx="964213" cy="15696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4" name="Picture 2" descr="Arthur's Seat: Climb an Extinct Volcano in Edinburgh | Earth Trekkers">
            <a:extLst>
              <a:ext uri="{FF2B5EF4-FFF2-40B4-BE49-F238E27FC236}">
                <a16:creationId xmlns:a16="http://schemas.microsoft.com/office/drawing/2014/main" id="{4178D85A-5321-78B8-D5F1-F9BE3900D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9664" y="289046"/>
            <a:ext cx="1738788" cy="1229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EB585EE-4DA4-DB42-57B0-4005660D3825}"/>
              </a:ext>
            </a:extLst>
          </p:cNvPr>
          <p:cNvCxnSpPr>
            <a:cxnSpLocks/>
          </p:cNvCxnSpPr>
          <p:nvPr/>
        </p:nvCxnSpPr>
        <p:spPr>
          <a:xfrm flipH="1">
            <a:off x="10693400" y="1306685"/>
            <a:ext cx="596980" cy="13095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6" name="Picture 4" descr="Cardiff Castle - Visit Cardiff">
            <a:extLst>
              <a:ext uri="{FF2B5EF4-FFF2-40B4-BE49-F238E27FC236}">
                <a16:creationId xmlns:a16="http://schemas.microsoft.com/office/drawing/2014/main" id="{EA06A82F-839C-9990-18B2-16EE07C8E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775" y="4714400"/>
            <a:ext cx="1603001" cy="128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53156DC-DBAF-AA22-699C-27DDFBED6D45}"/>
              </a:ext>
            </a:extLst>
          </p:cNvPr>
          <p:cNvCxnSpPr>
            <a:cxnSpLocks/>
          </p:cNvCxnSpPr>
          <p:nvPr/>
        </p:nvCxnSpPr>
        <p:spPr>
          <a:xfrm flipV="1">
            <a:off x="8947979" y="4147370"/>
            <a:ext cx="1745421" cy="1070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8" name="Picture 6" descr="River Lagan from Donegall Quay © David Smith :: Geograph Ireland">
            <a:extLst>
              <a:ext uri="{FF2B5EF4-FFF2-40B4-BE49-F238E27FC236}">
                <a16:creationId xmlns:a16="http://schemas.microsoft.com/office/drawing/2014/main" id="{B071E907-7384-4DF2-4044-FB7E947D8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7775" y="3368767"/>
            <a:ext cx="1604923" cy="1203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4" name="Straight Arrow Connector 1023">
            <a:extLst>
              <a:ext uri="{FF2B5EF4-FFF2-40B4-BE49-F238E27FC236}">
                <a16:creationId xmlns:a16="http://schemas.microsoft.com/office/drawing/2014/main" id="{42BBC2C7-33A5-4AC4-A468-FC81698711AF}"/>
              </a:ext>
            </a:extLst>
          </p:cNvPr>
          <p:cNvCxnSpPr/>
          <p:nvPr/>
        </p:nvCxnSpPr>
        <p:spPr>
          <a:xfrm flipV="1">
            <a:off x="9230212" y="3346969"/>
            <a:ext cx="803045" cy="4820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 descr="A green and white logo&#10;&#10;Description automatically generated">
            <a:extLst>
              <a:ext uri="{FF2B5EF4-FFF2-40B4-BE49-F238E27FC236}">
                <a16:creationId xmlns:a16="http://schemas.microsoft.com/office/drawing/2014/main" id="{C78BC985-9E47-9CA0-AE5E-8DF794AF249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66215" y="1527501"/>
            <a:ext cx="1311538" cy="46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73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Props1.xml><?xml version="1.0" encoding="utf-8"?>
<ds:datastoreItem xmlns:ds="http://schemas.openxmlformats.org/officeDocument/2006/customXml" ds:itemID="{8C2F30E4-7AEE-48D1-B61F-4F4FD4E5E4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770B42-6AB1-4742-A7C9-0033CE9B861B}">
  <ds:schemaRefs>
    <ds:schemaRef ds:uri="http://www.w3.org/XML/1998/namespace"/>
    <ds:schemaRef ds:uri="http://schemas.microsoft.com/office/2006/metadata/properties"/>
    <ds:schemaRef ds:uri="8b73fee4-4ac8-4f88-ad2e-4ab6413e1b1c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fbdaa650-8cd8-42f6-940f-8c4192b28714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872</Words>
  <Application>Microsoft Office PowerPoint</Application>
  <PresentationFormat>Widescreen</PresentationFormat>
  <Paragraphs>105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V Lawson</cp:lastModifiedBy>
  <cp:revision>5</cp:revision>
  <cp:lastPrinted>2024-05-20T08:08:31Z</cp:lastPrinted>
  <dcterms:created xsi:type="dcterms:W3CDTF">2023-03-17T10:15:59Z</dcterms:created>
  <dcterms:modified xsi:type="dcterms:W3CDTF">2024-12-05T13:05:40Z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