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5" r:id="rId4"/>
  </p:sldMasterIdLst>
  <p:sldIdLst>
    <p:sldId id="256" r:id="rId5"/>
    <p:sldId id="257" r:id="rId6"/>
    <p:sldId id="262" r:id="rId7"/>
    <p:sldId id="265" r:id="rId8"/>
    <p:sldId id="267" r:id="rId9"/>
    <p:sldId id="263" r:id="rId10"/>
    <p:sldId id="264" r:id="rId11"/>
    <p:sldId id="266" r:id="rId12"/>
    <p:sldId id="268" r:id="rId13"/>
    <p:sldId id="272" r:id="rId14"/>
    <p:sldId id="274" r:id="rId15"/>
    <p:sldId id="275" r:id="rId16"/>
    <p:sldId id="269" r:id="rId17"/>
    <p:sldId id="276" r:id="rId18"/>
    <p:sldId id="277" r:id="rId19"/>
    <p:sldId id="278" r:id="rId20"/>
    <p:sldId id="270" r:id="rId21"/>
    <p:sldId id="279" r:id="rId22"/>
    <p:sldId id="280" r:id="rId23"/>
    <p:sldId id="281" r:id="rId24"/>
    <p:sldId id="271" r:id="rId25"/>
    <p:sldId id="282" r:id="rId26"/>
    <p:sldId id="283" r:id="rId27"/>
    <p:sldId id="284" r:id="rId28"/>
  </p:sldIdLst>
  <p:sldSz cx="12192000" cy="6858000"/>
  <p:notesSz cx="9926638" cy="143557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A3E881-A520-4B02-B1A0-94BC4B43F30C}" v="354" dt="2023-12-01T14:47:38.347"/>
    <p1510:client id="{100F3ECD-5D16-DD6D-2BC4-13E626B43158}" v="2385" dt="2023-12-14T16:38:36.325"/>
    <p1510:client id="{134DB3EE-F677-EDF6-9A73-01AE72D435B1}" v="7013" dt="2023-12-19T11:13:22.729"/>
    <p1510:client id="{41793BDA-8350-E60F-4BCC-A61070D9D9DD}" v="58" dt="2023-12-01T13:38:03.331"/>
    <p1510:client id="{4F820603-94E2-749A-7D1E-3C7C571CB2A1}" v="3347" dt="2023-12-14T14:42:54.083"/>
    <p1510:client id="{6D877AA0-D168-9470-D878-8E5EC7F3F3DF}" v="6829" dt="2023-11-30T15:37:55.798"/>
    <p1510:client id="{7BB44140-1C1E-4A95-92D6-212EA920E476}" v="5701" dt="2023-12-08T15:53:14.778"/>
    <p1510:client id="{BB3005FD-5963-9D30-BC33-DA148601930B}" v="150" dt="2023-12-01T14:23:16.564"/>
    <p1510:client id="{DFC7AC7F-CA3F-6FD2-DB30-5714CA706029}" v="2564" dt="2023-12-10T21:18:07.708"/>
    <p1510:client id="{E63DD813-6AC3-140D-24FD-531A6C23E635}" v="1" dt="2023-12-01T13:39:12.8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 Beldham" userId="S::lbeldham@nottinghamacademy.org::7423f647-d816-4afc-8fbc-03de34d1b66d" providerId="AD" clId="Web-{6D877AA0-D168-9470-D878-8E5EC7F3F3DF}"/>
    <pc:docChg chg="addSld delSld modSld sldOrd">
      <pc:chgData name="L Beldham" userId="S::lbeldham@nottinghamacademy.org::7423f647-d816-4afc-8fbc-03de34d1b66d" providerId="AD" clId="Web-{6D877AA0-D168-9470-D878-8E5EC7F3F3DF}" dt="2023-11-30T15:37:38" v="6604"/>
      <pc:docMkLst>
        <pc:docMk/>
      </pc:docMkLst>
      <pc:sldChg chg="modSp">
        <pc:chgData name="L Beldham" userId="S::lbeldham@nottinghamacademy.org::7423f647-d816-4afc-8fbc-03de34d1b66d" providerId="AD" clId="Web-{6D877AA0-D168-9470-D878-8E5EC7F3F3DF}" dt="2023-11-30T14:51:41.545" v="5347" actId="20577"/>
        <pc:sldMkLst>
          <pc:docMk/>
          <pc:sldMk cId="2994806505" sldId="256"/>
        </pc:sldMkLst>
        <pc:spChg chg="mod">
          <ac:chgData name="L Beldham" userId="S::lbeldham@nottinghamacademy.org::7423f647-d816-4afc-8fbc-03de34d1b66d" providerId="AD" clId="Web-{6D877AA0-D168-9470-D878-8E5EC7F3F3DF}" dt="2023-11-30T14:51:41.545" v="5347" actId="20577"/>
          <ac:spMkLst>
            <pc:docMk/>
            <pc:sldMk cId="2994806505" sldId="256"/>
            <ac:spMk id="4" creationId="{A2CF4461-FDD5-E561-08ED-D9D5068277E5}"/>
          </ac:spMkLst>
        </pc:spChg>
      </pc:sldChg>
      <pc:sldChg chg="addSp delSp modSp">
        <pc:chgData name="L Beldham" userId="S::lbeldham@nottinghamacademy.org::7423f647-d816-4afc-8fbc-03de34d1b66d" providerId="AD" clId="Web-{6D877AA0-D168-9470-D878-8E5EC7F3F3DF}" dt="2023-11-30T14:55:45.644" v="5425"/>
        <pc:sldMkLst>
          <pc:docMk/>
          <pc:sldMk cId="621355628" sldId="257"/>
        </pc:sldMkLst>
        <pc:graphicFrameChg chg="mod modGraphic">
          <ac:chgData name="L Beldham" userId="S::lbeldham@nottinghamacademy.org::7423f647-d816-4afc-8fbc-03de34d1b66d" providerId="AD" clId="Web-{6D877AA0-D168-9470-D878-8E5EC7F3F3DF}" dt="2023-11-30T14:55:45.644" v="5425"/>
          <ac:graphicFrameMkLst>
            <pc:docMk/>
            <pc:sldMk cId="621355628" sldId="257"/>
            <ac:graphicFrameMk id="2" creationId="{C4AF6058-DDD6-C1BE-50F2-2CBF7FE47B07}"/>
          </ac:graphicFrameMkLst>
        </pc:graphicFrameChg>
        <pc:graphicFrameChg chg="add mod modGraphic">
          <ac:chgData name="L Beldham" userId="S::lbeldham@nottinghamacademy.org::7423f647-d816-4afc-8fbc-03de34d1b66d" providerId="AD" clId="Web-{6D877AA0-D168-9470-D878-8E5EC7F3F3DF}" dt="2023-11-30T11:43:02.734" v="834"/>
          <ac:graphicFrameMkLst>
            <pc:docMk/>
            <pc:sldMk cId="621355628" sldId="257"/>
            <ac:graphicFrameMk id="9" creationId="{3C2FC323-0F3E-9E30-9482-7C15BF1D8E3D}"/>
          </ac:graphicFrameMkLst>
        </pc:graphicFrameChg>
        <pc:graphicFrameChg chg="add mod modGraphic">
          <ac:chgData name="L Beldham" userId="S::lbeldham@nottinghamacademy.org::7423f647-d816-4afc-8fbc-03de34d1b66d" providerId="AD" clId="Web-{6D877AA0-D168-9470-D878-8E5EC7F3F3DF}" dt="2023-11-30T12:07:10.079" v="1491" actId="1076"/>
          <ac:graphicFrameMkLst>
            <pc:docMk/>
            <pc:sldMk cId="621355628" sldId="257"/>
            <ac:graphicFrameMk id="12" creationId="{7E287824-C01D-5EBA-7176-A5F53944F41E}"/>
          </ac:graphicFrameMkLst>
        </pc:graphicFrameChg>
        <pc:graphicFrameChg chg="add mod modGraphic">
          <ac:chgData name="L Beldham" userId="S::lbeldham@nottinghamacademy.org::7423f647-d816-4afc-8fbc-03de34d1b66d" providerId="AD" clId="Web-{6D877AA0-D168-9470-D878-8E5EC7F3F3DF}" dt="2023-11-30T14:15:26.349" v="4125"/>
          <ac:graphicFrameMkLst>
            <pc:docMk/>
            <pc:sldMk cId="621355628" sldId="257"/>
            <ac:graphicFrameMk id="13" creationId="{8982EEA7-9CC8-8851-6494-8D10C93BC5D6}"/>
          </ac:graphicFrameMkLst>
        </pc:graphicFrameChg>
        <pc:graphicFrameChg chg="mod modGraphic">
          <ac:chgData name="L Beldham" userId="S::lbeldham@nottinghamacademy.org::7423f647-d816-4afc-8fbc-03de34d1b66d" providerId="AD" clId="Web-{6D877AA0-D168-9470-D878-8E5EC7F3F3DF}" dt="2023-11-30T11:25:53.449" v="118"/>
          <ac:graphicFrameMkLst>
            <pc:docMk/>
            <pc:sldMk cId="621355628" sldId="257"/>
            <ac:graphicFrameMk id="14" creationId="{D44A2164-E999-CFDE-14A3-932F98EBE082}"/>
          </ac:graphicFrameMkLst>
        </pc:graphicFrameChg>
        <pc:picChg chg="mod">
          <ac:chgData name="L Beldham" userId="S::lbeldham@nottinghamacademy.org::7423f647-d816-4afc-8fbc-03de34d1b66d" providerId="AD" clId="Web-{6D877AA0-D168-9470-D878-8E5EC7F3F3DF}" dt="2023-11-30T12:07:06.422" v="1490" actId="1076"/>
          <ac:picMkLst>
            <pc:docMk/>
            <pc:sldMk cId="621355628" sldId="257"/>
            <ac:picMk id="3" creationId="{AFFA1839-61B9-3897-98AD-DE79DFB91331}"/>
          </ac:picMkLst>
        </pc:picChg>
        <pc:picChg chg="del">
          <ac:chgData name="L Beldham" userId="S::lbeldham@nottinghamacademy.org::7423f647-d816-4afc-8fbc-03de34d1b66d" providerId="AD" clId="Web-{6D877AA0-D168-9470-D878-8E5EC7F3F3DF}" dt="2023-11-30T11:17:58.292" v="3"/>
          <ac:picMkLst>
            <pc:docMk/>
            <pc:sldMk cId="621355628" sldId="257"/>
            <ac:picMk id="4" creationId="{B6E73978-ECA6-381D-37C1-D8DEE47C40B6}"/>
          </ac:picMkLst>
        </pc:picChg>
        <pc:picChg chg="mod">
          <ac:chgData name="L Beldham" userId="S::lbeldham@nottinghamacademy.org::7423f647-d816-4afc-8fbc-03de34d1b66d" providerId="AD" clId="Web-{6D877AA0-D168-9470-D878-8E5EC7F3F3DF}" dt="2023-11-30T11:17:55.761" v="2" actId="14100"/>
          <ac:picMkLst>
            <pc:docMk/>
            <pc:sldMk cId="621355628" sldId="257"/>
            <ac:picMk id="5" creationId="{C4958428-4003-BD23-2108-C9ED02BA5A72}"/>
          </ac:picMkLst>
        </pc:picChg>
        <pc:picChg chg="del">
          <ac:chgData name="L Beldham" userId="S::lbeldham@nottinghamacademy.org::7423f647-d816-4afc-8fbc-03de34d1b66d" providerId="AD" clId="Web-{6D877AA0-D168-9470-D878-8E5EC7F3F3DF}" dt="2023-11-30T11:17:51.042" v="0"/>
          <ac:picMkLst>
            <pc:docMk/>
            <pc:sldMk cId="621355628" sldId="257"/>
            <ac:picMk id="7" creationId="{DEE119BC-F997-8B8E-B8B9-A1BB24923B18}"/>
          </ac:picMkLst>
        </pc:picChg>
        <pc:picChg chg="del">
          <ac:chgData name="L Beldham" userId="S::lbeldham@nottinghamacademy.org::7423f647-d816-4afc-8fbc-03de34d1b66d" providerId="AD" clId="Web-{6D877AA0-D168-9470-D878-8E5EC7F3F3DF}" dt="2023-11-30T11:17:52.589" v="1"/>
          <ac:picMkLst>
            <pc:docMk/>
            <pc:sldMk cId="621355628" sldId="257"/>
            <ac:picMk id="11" creationId="{C8CD1EEA-5F73-F876-5F6B-3EF92D5E4553}"/>
          </ac:picMkLst>
        </pc:picChg>
      </pc:sldChg>
      <pc:sldChg chg="delSp modSp del">
        <pc:chgData name="L Beldham" userId="S::lbeldham@nottinghamacademy.org::7423f647-d816-4afc-8fbc-03de34d1b66d" providerId="AD" clId="Web-{6D877AA0-D168-9470-D878-8E5EC7F3F3DF}" dt="2023-11-30T14:53:07.141" v="5363"/>
        <pc:sldMkLst>
          <pc:docMk/>
          <pc:sldMk cId="1621808961" sldId="258"/>
        </pc:sldMkLst>
        <pc:graphicFrameChg chg="del mod modGraphic">
          <ac:chgData name="L Beldham" userId="S::lbeldham@nottinghamacademy.org::7423f647-d816-4afc-8fbc-03de34d1b66d" providerId="AD" clId="Web-{6D877AA0-D168-9470-D878-8E5EC7F3F3DF}" dt="2023-11-30T14:28:27.161" v="4629"/>
          <ac:graphicFrameMkLst>
            <pc:docMk/>
            <pc:sldMk cId="1621808961" sldId="258"/>
            <ac:graphicFrameMk id="2" creationId="{C4AF6058-DDD6-C1BE-50F2-2CBF7FE47B07}"/>
          </ac:graphicFrameMkLst>
        </pc:graphicFrameChg>
      </pc:sldChg>
      <pc:sldChg chg="del">
        <pc:chgData name="L Beldham" userId="S::lbeldham@nottinghamacademy.org::7423f647-d816-4afc-8fbc-03de34d1b66d" providerId="AD" clId="Web-{6D877AA0-D168-9470-D878-8E5EC7F3F3DF}" dt="2023-11-30T13:43:16.236" v="2742"/>
        <pc:sldMkLst>
          <pc:docMk/>
          <pc:sldMk cId="2262373343" sldId="259"/>
        </pc:sldMkLst>
      </pc:sldChg>
      <pc:sldChg chg="del">
        <pc:chgData name="L Beldham" userId="S::lbeldham@nottinghamacademy.org::7423f647-d816-4afc-8fbc-03de34d1b66d" providerId="AD" clId="Web-{6D877AA0-D168-9470-D878-8E5EC7F3F3DF}" dt="2023-11-30T13:43:23.455" v="2743"/>
        <pc:sldMkLst>
          <pc:docMk/>
          <pc:sldMk cId="1914112423" sldId="261"/>
        </pc:sldMkLst>
      </pc:sldChg>
      <pc:sldChg chg="addSp delSp modSp">
        <pc:chgData name="L Beldham" userId="S::lbeldham@nottinghamacademy.org::7423f647-d816-4afc-8fbc-03de34d1b66d" providerId="AD" clId="Web-{6D877AA0-D168-9470-D878-8E5EC7F3F3DF}" dt="2023-11-30T14:56:03.378" v="5447"/>
        <pc:sldMkLst>
          <pc:docMk/>
          <pc:sldMk cId="2012346089" sldId="262"/>
        </pc:sldMkLst>
        <pc:graphicFrameChg chg="mod modGraphic">
          <ac:chgData name="L Beldham" userId="S::lbeldham@nottinghamacademy.org::7423f647-d816-4afc-8fbc-03de34d1b66d" providerId="AD" clId="Web-{6D877AA0-D168-9470-D878-8E5EC7F3F3DF}" dt="2023-11-30T14:56:03.378" v="5447"/>
          <ac:graphicFrameMkLst>
            <pc:docMk/>
            <pc:sldMk cId="2012346089" sldId="262"/>
            <ac:graphicFrameMk id="2" creationId="{C4AF6058-DDD6-C1BE-50F2-2CBF7FE47B07}"/>
          </ac:graphicFrameMkLst>
        </pc:graphicFrameChg>
        <pc:graphicFrameChg chg="add mod modGraphic">
          <ac:chgData name="L Beldham" userId="S::lbeldham@nottinghamacademy.org::7423f647-d816-4afc-8fbc-03de34d1b66d" providerId="AD" clId="Web-{6D877AA0-D168-9470-D878-8E5EC7F3F3DF}" dt="2023-11-30T12:22:58.720" v="1686" actId="1076"/>
          <ac:graphicFrameMkLst>
            <pc:docMk/>
            <pc:sldMk cId="2012346089" sldId="262"/>
            <ac:graphicFrameMk id="4" creationId="{95EE7935-6FFA-240A-848C-F396F93F9074}"/>
          </ac:graphicFrameMkLst>
        </pc:graphicFrameChg>
        <pc:graphicFrameChg chg="add mod modGraphic">
          <ac:chgData name="L Beldham" userId="S::lbeldham@nottinghamacademy.org::7423f647-d816-4afc-8fbc-03de34d1b66d" providerId="AD" clId="Web-{6D877AA0-D168-9470-D878-8E5EC7F3F3DF}" dt="2023-11-30T12:22:55.767" v="1685" actId="1076"/>
          <ac:graphicFrameMkLst>
            <pc:docMk/>
            <pc:sldMk cId="2012346089" sldId="262"/>
            <ac:graphicFrameMk id="8" creationId="{E010152A-9BA9-1811-F092-BA98FF75375D}"/>
          </ac:graphicFrameMkLst>
        </pc:graphicFrameChg>
        <pc:graphicFrameChg chg="mod modGraphic">
          <ac:chgData name="L Beldham" userId="S::lbeldham@nottinghamacademy.org::7423f647-d816-4afc-8fbc-03de34d1b66d" providerId="AD" clId="Web-{6D877AA0-D168-9470-D878-8E5EC7F3F3DF}" dt="2023-11-30T12:08:23.003" v="1498"/>
          <ac:graphicFrameMkLst>
            <pc:docMk/>
            <pc:sldMk cId="2012346089" sldId="262"/>
            <ac:graphicFrameMk id="14" creationId="{D44A2164-E999-CFDE-14A3-932F98EBE082}"/>
          </ac:graphicFrameMkLst>
        </pc:graphicFrameChg>
        <pc:graphicFrameChg chg="add mod modGraphic">
          <ac:chgData name="L Beldham" userId="S::lbeldham@nottinghamacademy.org::7423f647-d816-4afc-8fbc-03de34d1b66d" providerId="AD" clId="Web-{6D877AA0-D168-9470-D878-8E5EC7F3F3DF}" dt="2023-11-30T12:22:48.267" v="1684"/>
          <ac:graphicFrameMkLst>
            <pc:docMk/>
            <pc:sldMk cId="2012346089" sldId="262"/>
            <ac:graphicFrameMk id="16" creationId="{95DFE75E-3EF2-9156-29E1-5F5780619386}"/>
          </ac:graphicFrameMkLst>
        </pc:graphicFrameChg>
        <pc:picChg chg="del">
          <ac:chgData name="L Beldham" userId="S::lbeldham@nottinghamacademy.org::7423f647-d816-4afc-8fbc-03de34d1b66d" providerId="AD" clId="Web-{6D877AA0-D168-9470-D878-8E5EC7F3F3DF}" dt="2023-11-30T12:07:33.720" v="1494"/>
          <ac:picMkLst>
            <pc:docMk/>
            <pc:sldMk cId="2012346089" sldId="262"/>
            <ac:picMk id="9" creationId="{288A6A25-0F5B-EE8D-DFAB-BD661399B09A}"/>
          </ac:picMkLst>
        </pc:picChg>
        <pc:picChg chg="del">
          <ac:chgData name="L Beldham" userId="S::lbeldham@nottinghamacademy.org::7423f647-d816-4afc-8fbc-03de34d1b66d" providerId="AD" clId="Web-{6D877AA0-D168-9470-D878-8E5EC7F3F3DF}" dt="2023-11-30T12:07:27.095" v="1493"/>
          <ac:picMkLst>
            <pc:docMk/>
            <pc:sldMk cId="2012346089" sldId="262"/>
            <ac:picMk id="11" creationId="{C8CD1EEA-5F73-F876-5F6B-3EF92D5E4553}"/>
          </ac:picMkLst>
        </pc:picChg>
      </pc:sldChg>
      <pc:sldChg chg="addSp delSp modSp">
        <pc:chgData name="L Beldham" userId="S::lbeldham@nottinghamacademy.org::7423f647-d816-4afc-8fbc-03de34d1b66d" providerId="AD" clId="Web-{6D877AA0-D168-9470-D878-8E5EC7F3F3DF}" dt="2023-11-30T14:57:19.145" v="5513"/>
        <pc:sldMkLst>
          <pc:docMk/>
          <pc:sldMk cId="482156811" sldId="263"/>
        </pc:sldMkLst>
        <pc:graphicFrameChg chg="mod modGraphic">
          <ac:chgData name="L Beldham" userId="S::lbeldham@nottinghamacademy.org::7423f647-d816-4afc-8fbc-03de34d1b66d" providerId="AD" clId="Web-{6D877AA0-D168-9470-D878-8E5EC7F3F3DF}" dt="2023-11-30T14:57:19.145" v="5513"/>
          <ac:graphicFrameMkLst>
            <pc:docMk/>
            <pc:sldMk cId="482156811" sldId="263"/>
            <ac:graphicFrameMk id="2" creationId="{C4AF6058-DDD6-C1BE-50F2-2CBF7FE47B07}"/>
          </ac:graphicFrameMkLst>
        </pc:graphicFrameChg>
        <pc:graphicFrameChg chg="add mod modGraphic">
          <ac:chgData name="L Beldham" userId="S::lbeldham@nottinghamacademy.org::7423f647-d816-4afc-8fbc-03de34d1b66d" providerId="AD" clId="Web-{6D877AA0-D168-9470-D878-8E5EC7F3F3DF}" dt="2023-11-30T13:56:28.625" v="3076"/>
          <ac:graphicFrameMkLst>
            <pc:docMk/>
            <pc:sldMk cId="482156811" sldId="263"/>
            <ac:graphicFrameMk id="11" creationId="{3A720560-B615-C16E-C5BF-12C0123B7544}"/>
          </ac:graphicFrameMkLst>
        </pc:graphicFrameChg>
        <pc:graphicFrameChg chg="mod modGraphic">
          <ac:chgData name="L Beldham" userId="S::lbeldham@nottinghamacademy.org::7423f647-d816-4afc-8fbc-03de34d1b66d" providerId="AD" clId="Web-{6D877AA0-D168-9470-D878-8E5EC7F3F3DF}" dt="2023-11-30T13:43:08.626" v="2741"/>
          <ac:graphicFrameMkLst>
            <pc:docMk/>
            <pc:sldMk cId="482156811" sldId="263"/>
            <ac:graphicFrameMk id="14" creationId="{D44A2164-E999-CFDE-14A3-932F98EBE082}"/>
          </ac:graphicFrameMkLst>
        </pc:graphicFrameChg>
        <pc:graphicFrameChg chg="add mod modGraphic">
          <ac:chgData name="L Beldham" userId="S::lbeldham@nottinghamacademy.org::7423f647-d816-4afc-8fbc-03de34d1b66d" providerId="AD" clId="Web-{6D877AA0-D168-9470-D878-8E5EC7F3F3DF}" dt="2023-11-30T13:56:33.204" v="3077" actId="1076"/>
          <ac:graphicFrameMkLst>
            <pc:docMk/>
            <pc:sldMk cId="482156811" sldId="263"/>
            <ac:graphicFrameMk id="15" creationId="{6F3D6C19-9D3D-60F7-32E5-DE1A6EBE91A9}"/>
          </ac:graphicFrameMkLst>
        </pc:graphicFrameChg>
        <pc:graphicFrameChg chg="add mod modGraphic">
          <ac:chgData name="L Beldham" userId="S::lbeldham@nottinghamacademy.org::7423f647-d816-4afc-8fbc-03de34d1b66d" providerId="AD" clId="Web-{6D877AA0-D168-9470-D878-8E5EC7F3F3DF}" dt="2023-11-30T14:01:34.287" v="3637"/>
          <ac:graphicFrameMkLst>
            <pc:docMk/>
            <pc:sldMk cId="482156811" sldId="263"/>
            <ac:graphicFrameMk id="17" creationId="{90617AAD-C6F3-02A3-6CB4-EFE7ECD61C63}"/>
          </ac:graphicFrameMkLst>
        </pc:graphicFrameChg>
        <pc:picChg chg="mod">
          <ac:chgData name="L Beldham" userId="S::lbeldham@nottinghamacademy.org::7423f647-d816-4afc-8fbc-03de34d1b66d" providerId="AD" clId="Web-{6D877AA0-D168-9470-D878-8E5EC7F3F3DF}" dt="2023-11-30T13:48:54.648" v="2915" actId="14100"/>
          <ac:picMkLst>
            <pc:docMk/>
            <pc:sldMk cId="482156811" sldId="263"/>
            <ac:picMk id="3" creationId="{081D1D90-7B92-0986-2E2B-5AD126793A36}"/>
          </ac:picMkLst>
        </pc:picChg>
        <pc:picChg chg="mod">
          <ac:chgData name="L Beldham" userId="S::lbeldham@nottinghamacademy.org::7423f647-d816-4afc-8fbc-03de34d1b66d" providerId="AD" clId="Web-{6D877AA0-D168-9470-D878-8E5EC7F3F3DF}" dt="2023-11-30T13:48:56.023" v="2916" actId="1076"/>
          <ac:picMkLst>
            <pc:docMk/>
            <pc:sldMk cId="482156811" sldId="263"/>
            <ac:picMk id="5" creationId="{9F391D9F-372E-CD1B-0F58-C506716BD268}"/>
          </ac:picMkLst>
        </pc:picChg>
        <pc:picChg chg="mod">
          <ac:chgData name="L Beldham" userId="S::lbeldham@nottinghamacademy.org::7423f647-d816-4afc-8fbc-03de34d1b66d" providerId="AD" clId="Web-{6D877AA0-D168-9470-D878-8E5EC7F3F3DF}" dt="2023-11-30T14:00:08.911" v="3523" actId="14100"/>
          <ac:picMkLst>
            <pc:docMk/>
            <pc:sldMk cId="482156811" sldId="263"/>
            <ac:picMk id="7" creationId="{10BECD32-8999-C4FB-37AE-6D2A1AD0326E}"/>
          </ac:picMkLst>
        </pc:picChg>
        <pc:picChg chg="mod">
          <ac:chgData name="L Beldham" userId="S::lbeldham@nottinghamacademy.org::7423f647-d816-4afc-8fbc-03de34d1b66d" providerId="AD" clId="Web-{6D877AA0-D168-9470-D878-8E5EC7F3F3DF}" dt="2023-11-30T13:48:58.477" v="2917" actId="1076"/>
          <ac:picMkLst>
            <pc:docMk/>
            <pc:sldMk cId="482156811" sldId="263"/>
            <ac:picMk id="8" creationId="{4754DD04-E831-4E76-356C-C006EFCAD910}"/>
          </ac:picMkLst>
        </pc:picChg>
        <pc:picChg chg="mod">
          <ac:chgData name="L Beldham" userId="S::lbeldham@nottinghamacademy.org::7423f647-d816-4afc-8fbc-03de34d1b66d" providerId="AD" clId="Web-{6D877AA0-D168-9470-D878-8E5EC7F3F3DF}" dt="2023-11-30T14:01:41.475" v="3639" actId="1076"/>
          <ac:picMkLst>
            <pc:docMk/>
            <pc:sldMk cId="482156811" sldId="263"/>
            <ac:picMk id="9" creationId="{2D82DE19-33C9-85EC-37C6-409051096C8F}"/>
          </ac:picMkLst>
        </pc:picChg>
        <pc:picChg chg="mod">
          <ac:chgData name="L Beldham" userId="S::lbeldham@nottinghamacademy.org::7423f647-d816-4afc-8fbc-03de34d1b66d" providerId="AD" clId="Web-{6D877AA0-D168-9470-D878-8E5EC7F3F3DF}" dt="2023-11-30T13:47:35.788" v="2906" actId="1076"/>
          <ac:picMkLst>
            <pc:docMk/>
            <pc:sldMk cId="482156811" sldId="263"/>
            <ac:picMk id="10" creationId="{CA040685-2438-5A54-A3F7-D22053A9C6B4}"/>
          </ac:picMkLst>
        </pc:picChg>
        <pc:picChg chg="del">
          <ac:chgData name="L Beldham" userId="S::lbeldham@nottinghamacademy.org::7423f647-d816-4afc-8fbc-03de34d1b66d" providerId="AD" clId="Web-{6D877AA0-D168-9470-D878-8E5EC7F3F3DF}" dt="2023-11-30T13:16:43.078" v="2727"/>
          <ac:picMkLst>
            <pc:docMk/>
            <pc:sldMk cId="482156811" sldId="263"/>
            <ac:picMk id="11" creationId="{C8CD1EEA-5F73-F876-5F6B-3EF92D5E4553}"/>
          </ac:picMkLst>
        </pc:picChg>
        <pc:picChg chg="del">
          <ac:chgData name="L Beldham" userId="S::lbeldham@nottinghamacademy.org::7423f647-d816-4afc-8fbc-03de34d1b66d" providerId="AD" clId="Web-{6D877AA0-D168-9470-D878-8E5EC7F3F3DF}" dt="2023-11-30T13:46:27.068" v="2901"/>
          <ac:picMkLst>
            <pc:docMk/>
            <pc:sldMk cId="482156811" sldId="263"/>
            <ac:picMk id="12" creationId="{B1243B2D-A221-4593-81F3-5AEE37BC5958}"/>
          </ac:picMkLst>
        </pc:picChg>
      </pc:sldChg>
      <pc:sldChg chg="addSp delSp modSp">
        <pc:chgData name="L Beldham" userId="S::lbeldham@nottinghamacademy.org::7423f647-d816-4afc-8fbc-03de34d1b66d" providerId="AD" clId="Web-{6D877AA0-D168-9470-D878-8E5EC7F3F3DF}" dt="2023-11-30T14:23:42.640" v="4601"/>
        <pc:sldMkLst>
          <pc:docMk/>
          <pc:sldMk cId="576272083" sldId="264"/>
        </pc:sldMkLst>
        <pc:graphicFrameChg chg="mod modGraphic">
          <ac:chgData name="L Beldham" userId="S::lbeldham@nottinghamacademy.org::7423f647-d816-4afc-8fbc-03de34d1b66d" providerId="AD" clId="Web-{6D877AA0-D168-9470-D878-8E5EC7F3F3DF}" dt="2023-11-30T14:02:43.351" v="3663"/>
          <ac:graphicFrameMkLst>
            <pc:docMk/>
            <pc:sldMk cId="576272083" sldId="264"/>
            <ac:graphicFrameMk id="2" creationId="{C4AF6058-DDD6-C1BE-50F2-2CBF7FE47B07}"/>
          </ac:graphicFrameMkLst>
        </pc:graphicFrameChg>
        <pc:graphicFrameChg chg="add mod modGraphic">
          <ac:chgData name="L Beldham" userId="S::lbeldham@nottinghamacademy.org::7423f647-d816-4afc-8fbc-03de34d1b66d" providerId="AD" clId="Web-{6D877AA0-D168-9470-D878-8E5EC7F3F3DF}" dt="2023-11-30T14:06:54.668" v="3736"/>
          <ac:graphicFrameMkLst>
            <pc:docMk/>
            <pc:sldMk cId="576272083" sldId="264"/>
            <ac:graphicFrameMk id="9" creationId="{EC9A1F6A-3E92-6F01-C29C-1CC3D6EE11BB}"/>
          </ac:graphicFrameMkLst>
        </pc:graphicFrameChg>
        <pc:graphicFrameChg chg="add mod modGraphic">
          <ac:chgData name="L Beldham" userId="S::lbeldham@nottinghamacademy.org::7423f647-d816-4afc-8fbc-03de34d1b66d" providerId="AD" clId="Web-{6D877AA0-D168-9470-D878-8E5EC7F3F3DF}" dt="2023-11-30T14:08:04.294" v="3794"/>
          <ac:graphicFrameMkLst>
            <pc:docMk/>
            <pc:sldMk cId="576272083" sldId="264"/>
            <ac:graphicFrameMk id="12" creationId="{06E9B526-ECAD-D200-2DC9-A3F895DA1FB0}"/>
          </ac:graphicFrameMkLst>
        </pc:graphicFrameChg>
        <pc:graphicFrameChg chg="mod modGraphic">
          <ac:chgData name="L Beldham" userId="S::lbeldham@nottinghamacademy.org::7423f647-d816-4afc-8fbc-03de34d1b66d" providerId="AD" clId="Web-{6D877AA0-D168-9470-D878-8E5EC7F3F3DF}" dt="2023-11-30T14:03:24.680" v="3672"/>
          <ac:graphicFrameMkLst>
            <pc:docMk/>
            <pc:sldMk cId="576272083" sldId="264"/>
            <ac:graphicFrameMk id="14" creationId="{D44A2164-E999-CFDE-14A3-932F98EBE082}"/>
          </ac:graphicFrameMkLst>
        </pc:graphicFrameChg>
        <pc:graphicFrameChg chg="add mod modGraphic">
          <ac:chgData name="L Beldham" userId="S::lbeldham@nottinghamacademy.org::7423f647-d816-4afc-8fbc-03de34d1b66d" providerId="AD" clId="Web-{6D877AA0-D168-9470-D878-8E5EC7F3F3DF}" dt="2023-11-30T14:23:42.640" v="4601"/>
          <ac:graphicFrameMkLst>
            <pc:docMk/>
            <pc:sldMk cId="576272083" sldId="264"/>
            <ac:graphicFrameMk id="17" creationId="{304897BB-AD03-067D-87EB-FADDFB646BA1}"/>
          </ac:graphicFrameMkLst>
        </pc:graphicFrameChg>
        <pc:picChg chg="mod">
          <ac:chgData name="L Beldham" userId="S::lbeldham@nottinghamacademy.org::7423f647-d816-4afc-8fbc-03de34d1b66d" providerId="AD" clId="Web-{6D877AA0-D168-9470-D878-8E5EC7F3F3DF}" dt="2023-11-30T14:03:38.602" v="3677" actId="14100"/>
          <ac:picMkLst>
            <pc:docMk/>
            <pc:sldMk cId="576272083" sldId="264"/>
            <ac:picMk id="3" creationId="{0A455D19-A414-DA4C-DF45-18E789F32441}"/>
          </ac:picMkLst>
        </pc:picChg>
        <pc:picChg chg="del mod">
          <ac:chgData name="L Beldham" userId="S::lbeldham@nottinghamacademy.org::7423f647-d816-4afc-8fbc-03de34d1b66d" providerId="AD" clId="Web-{6D877AA0-D168-9470-D878-8E5EC7F3F3DF}" dt="2023-11-30T14:03:49.462" v="3679"/>
          <ac:picMkLst>
            <pc:docMk/>
            <pc:sldMk cId="576272083" sldId="264"/>
            <ac:picMk id="5" creationId="{F415F8CD-34B3-FBB7-C7D6-ADC0FCE53211}"/>
          </ac:picMkLst>
        </pc:picChg>
        <pc:picChg chg="mod">
          <ac:chgData name="L Beldham" userId="S::lbeldham@nottinghamacademy.org::7423f647-d816-4afc-8fbc-03de34d1b66d" providerId="AD" clId="Web-{6D877AA0-D168-9470-D878-8E5EC7F3F3DF}" dt="2023-11-30T14:21:17.309" v="4574" actId="1076"/>
          <ac:picMkLst>
            <pc:docMk/>
            <pc:sldMk cId="576272083" sldId="264"/>
            <ac:picMk id="8" creationId="{748AC563-600C-83B3-F341-4242F55E5B88}"/>
          </ac:picMkLst>
        </pc:picChg>
        <pc:picChg chg="del">
          <ac:chgData name="L Beldham" userId="S::lbeldham@nottinghamacademy.org::7423f647-d816-4afc-8fbc-03de34d1b66d" providerId="AD" clId="Web-{6D877AA0-D168-9470-D878-8E5EC7F3F3DF}" dt="2023-11-30T14:03:17.367" v="3664"/>
          <ac:picMkLst>
            <pc:docMk/>
            <pc:sldMk cId="576272083" sldId="264"/>
            <ac:picMk id="11" creationId="{C8CD1EEA-5F73-F876-5F6B-3EF92D5E4553}"/>
          </ac:picMkLst>
        </pc:picChg>
        <pc:picChg chg="mod">
          <ac:chgData name="L Beldham" userId="S::lbeldham@nottinghamacademy.org::7423f647-d816-4afc-8fbc-03de34d1b66d" providerId="AD" clId="Web-{6D877AA0-D168-9470-D878-8E5EC7F3F3DF}" dt="2023-11-30T14:08:18.763" v="3797" actId="1076"/>
          <ac:picMkLst>
            <pc:docMk/>
            <pc:sldMk cId="576272083" sldId="264"/>
            <ac:picMk id="13" creationId="{6C17592E-4A08-993E-A679-DE0210D8D380}"/>
          </ac:picMkLst>
        </pc:picChg>
        <pc:picChg chg="mod">
          <ac:chgData name="L Beldham" userId="S::lbeldham@nottinghamacademy.org::7423f647-d816-4afc-8fbc-03de34d1b66d" providerId="AD" clId="Web-{6D877AA0-D168-9470-D878-8E5EC7F3F3DF}" dt="2023-11-30T14:03:52.649" v="3680" actId="1076"/>
          <ac:picMkLst>
            <pc:docMk/>
            <pc:sldMk cId="576272083" sldId="264"/>
            <ac:picMk id="15" creationId="{33EB3E08-D67C-318A-1A84-B482D6A1E750}"/>
          </ac:picMkLst>
        </pc:picChg>
      </pc:sldChg>
      <pc:sldChg chg="new del">
        <pc:chgData name="L Beldham" userId="S::lbeldham@nottinghamacademy.org::7423f647-d816-4afc-8fbc-03de34d1b66d" providerId="AD" clId="Web-{6D877AA0-D168-9470-D878-8E5EC7F3F3DF}" dt="2023-11-30T12:08:02.065" v="1496"/>
        <pc:sldMkLst>
          <pc:docMk/>
          <pc:sldMk cId="319166027" sldId="265"/>
        </pc:sldMkLst>
      </pc:sldChg>
      <pc:sldChg chg="addSp delSp modSp add replId">
        <pc:chgData name="L Beldham" userId="S::lbeldham@nottinghamacademy.org::7423f647-d816-4afc-8fbc-03de34d1b66d" providerId="AD" clId="Web-{6D877AA0-D168-9470-D878-8E5EC7F3F3DF}" dt="2023-11-30T14:56:26.066" v="5487"/>
        <pc:sldMkLst>
          <pc:docMk/>
          <pc:sldMk cId="681376817" sldId="265"/>
        </pc:sldMkLst>
        <pc:graphicFrameChg chg="mod modGraphic">
          <ac:chgData name="L Beldham" userId="S::lbeldham@nottinghamacademy.org::7423f647-d816-4afc-8fbc-03de34d1b66d" providerId="AD" clId="Web-{6D877AA0-D168-9470-D878-8E5EC7F3F3DF}" dt="2023-11-30T14:56:26.066" v="5487"/>
          <ac:graphicFrameMkLst>
            <pc:docMk/>
            <pc:sldMk cId="681376817" sldId="265"/>
            <ac:graphicFrameMk id="2" creationId="{C4AF6058-DDD6-C1BE-50F2-2CBF7FE47B07}"/>
          </ac:graphicFrameMkLst>
        </pc:graphicFrameChg>
        <pc:graphicFrameChg chg="mod modGraphic">
          <ac:chgData name="L Beldham" userId="S::lbeldham@nottinghamacademy.org::7423f647-d816-4afc-8fbc-03de34d1b66d" providerId="AD" clId="Web-{6D877AA0-D168-9470-D878-8E5EC7F3F3DF}" dt="2023-11-30T12:30:41.751" v="1792" actId="1076"/>
          <ac:graphicFrameMkLst>
            <pc:docMk/>
            <pc:sldMk cId="681376817" sldId="265"/>
            <ac:graphicFrameMk id="4" creationId="{95EE7935-6FFA-240A-848C-F396F93F9074}"/>
          </ac:graphicFrameMkLst>
        </pc:graphicFrameChg>
        <pc:graphicFrameChg chg="mod modGraphic">
          <ac:chgData name="L Beldham" userId="S::lbeldham@nottinghamacademy.org::7423f647-d816-4afc-8fbc-03de34d1b66d" providerId="AD" clId="Web-{6D877AA0-D168-9470-D878-8E5EC7F3F3DF}" dt="2023-11-30T12:30:44.955" v="1793" actId="1076"/>
          <ac:graphicFrameMkLst>
            <pc:docMk/>
            <pc:sldMk cId="681376817" sldId="265"/>
            <ac:graphicFrameMk id="8" creationId="{E010152A-9BA9-1811-F092-BA98FF75375D}"/>
          </ac:graphicFrameMkLst>
        </pc:graphicFrameChg>
        <pc:graphicFrameChg chg="del">
          <ac:chgData name="L Beldham" userId="S::lbeldham@nottinghamacademy.org::7423f647-d816-4afc-8fbc-03de34d1b66d" providerId="AD" clId="Web-{6D877AA0-D168-9470-D878-8E5EC7F3F3DF}" dt="2023-11-30T12:28:16.121" v="1781"/>
          <ac:graphicFrameMkLst>
            <pc:docMk/>
            <pc:sldMk cId="681376817" sldId="265"/>
            <ac:graphicFrameMk id="14" creationId="{D44A2164-E999-CFDE-14A3-932F98EBE082}"/>
          </ac:graphicFrameMkLst>
        </pc:graphicFrameChg>
        <pc:graphicFrameChg chg="mod modGraphic">
          <ac:chgData name="L Beldham" userId="S::lbeldham@nottinghamacademy.org::7423f647-d816-4afc-8fbc-03de34d1b66d" providerId="AD" clId="Web-{6D877AA0-D168-9470-D878-8E5EC7F3F3DF}" dt="2023-11-30T14:49:20.183" v="5319"/>
          <ac:graphicFrameMkLst>
            <pc:docMk/>
            <pc:sldMk cId="681376817" sldId="265"/>
            <ac:graphicFrameMk id="16" creationId="{95DFE75E-3EF2-9156-29E1-5F5780619386}"/>
          </ac:graphicFrameMkLst>
        </pc:graphicFrameChg>
        <pc:picChg chg="add mod">
          <ac:chgData name="L Beldham" userId="S::lbeldham@nottinghamacademy.org::7423f647-d816-4afc-8fbc-03de34d1b66d" providerId="AD" clId="Web-{6D877AA0-D168-9470-D878-8E5EC7F3F3DF}" dt="2023-11-30T12:39:45.363" v="2234" actId="14100"/>
          <ac:picMkLst>
            <pc:docMk/>
            <pc:sldMk cId="681376817" sldId="265"/>
            <ac:picMk id="3" creationId="{2BDC1896-8210-71F3-9980-41C81E3B6FE4}"/>
          </ac:picMkLst>
        </pc:picChg>
        <pc:picChg chg="add mod">
          <ac:chgData name="L Beldham" userId="S::lbeldham@nottinghamacademy.org::7423f647-d816-4afc-8fbc-03de34d1b66d" providerId="AD" clId="Web-{6D877AA0-D168-9470-D878-8E5EC7F3F3DF}" dt="2023-11-30T13:49:44.712" v="2926" actId="1076"/>
          <ac:picMkLst>
            <pc:docMk/>
            <pc:sldMk cId="681376817" sldId="265"/>
            <ac:picMk id="5" creationId="{94580D0A-3000-7EE7-7C49-6C2CBE582512}"/>
          </ac:picMkLst>
        </pc:picChg>
        <pc:picChg chg="del">
          <ac:chgData name="L Beldham" userId="S::lbeldham@nottinghamacademy.org::7423f647-d816-4afc-8fbc-03de34d1b66d" providerId="AD" clId="Web-{6D877AA0-D168-9470-D878-8E5EC7F3F3DF}" dt="2023-11-30T12:28:17.622" v="1782"/>
          <ac:picMkLst>
            <pc:docMk/>
            <pc:sldMk cId="681376817" sldId="265"/>
            <ac:picMk id="7" creationId="{A9C270B1-417D-AAE9-5542-EEDA73625F80}"/>
          </ac:picMkLst>
        </pc:picChg>
        <pc:picChg chg="add mod">
          <ac:chgData name="L Beldham" userId="S::lbeldham@nottinghamacademy.org::7423f647-d816-4afc-8fbc-03de34d1b66d" providerId="AD" clId="Web-{6D877AA0-D168-9470-D878-8E5EC7F3F3DF}" dt="2023-11-30T13:14:17.744" v="2723" actId="1076"/>
          <ac:picMkLst>
            <pc:docMk/>
            <pc:sldMk cId="681376817" sldId="265"/>
            <ac:picMk id="7" creationId="{C37E6C95-BC40-DB58-6CC6-64E7AF649B74}"/>
          </ac:picMkLst>
        </pc:picChg>
        <pc:picChg chg="add mod">
          <ac:chgData name="L Beldham" userId="S::lbeldham@nottinghamacademy.org::7423f647-d816-4afc-8fbc-03de34d1b66d" providerId="AD" clId="Web-{6D877AA0-D168-9470-D878-8E5EC7F3F3DF}" dt="2023-11-30T13:16:25.780" v="2726" actId="14100"/>
          <ac:picMkLst>
            <pc:docMk/>
            <pc:sldMk cId="681376817" sldId="265"/>
            <ac:picMk id="9" creationId="{1B1770D2-BCD4-2787-45A6-076BA996AA81}"/>
          </ac:picMkLst>
        </pc:picChg>
        <pc:picChg chg="del">
          <ac:chgData name="L Beldham" userId="S::lbeldham@nottinghamacademy.org::7423f647-d816-4afc-8fbc-03de34d1b66d" providerId="AD" clId="Web-{6D877AA0-D168-9470-D878-8E5EC7F3F3DF}" dt="2023-11-30T12:28:22.137" v="1785"/>
          <ac:picMkLst>
            <pc:docMk/>
            <pc:sldMk cId="681376817" sldId="265"/>
            <ac:picMk id="12" creationId="{2C76682A-2D32-1C57-B9A4-F0E5738765AE}"/>
          </ac:picMkLst>
        </pc:picChg>
        <pc:picChg chg="del">
          <ac:chgData name="L Beldham" userId="S::lbeldham@nottinghamacademy.org::7423f647-d816-4afc-8fbc-03de34d1b66d" providerId="AD" clId="Web-{6D877AA0-D168-9470-D878-8E5EC7F3F3DF}" dt="2023-11-30T12:28:20.231" v="1784"/>
          <ac:picMkLst>
            <pc:docMk/>
            <pc:sldMk cId="681376817" sldId="265"/>
            <ac:picMk id="13" creationId="{DABA8B67-CE14-F2AF-9D52-09BD1512C964}"/>
          </ac:picMkLst>
        </pc:picChg>
        <pc:picChg chg="del">
          <ac:chgData name="L Beldham" userId="S::lbeldham@nottinghamacademy.org::7423f647-d816-4afc-8fbc-03de34d1b66d" providerId="AD" clId="Web-{6D877AA0-D168-9470-D878-8E5EC7F3F3DF}" dt="2023-11-30T12:28:18.731" v="1783"/>
          <ac:picMkLst>
            <pc:docMk/>
            <pc:sldMk cId="681376817" sldId="265"/>
            <ac:picMk id="15" creationId="{F0E0C254-2793-5C05-9215-2D49D4214778}"/>
          </ac:picMkLst>
        </pc:picChg>
      </pc:sldChg>
      <pc:sldChg chg="addSp delSp modSp add ord replId">
        <pc:chgData name="L Beldham" userId="S::lbeldham@nottinghamacademy.org::7423f647-d816-4afc-8fbc-03de34d1b66d" providerId="AD" clId="Web-{6D877AA0-D168-9470-D878-8E5EC7F3F3DF}" dt="2023-11-30T14:51:27.436" v="5344" actId="1076"/>
        <pc:sldMkLst>
          <pc:docMk/>
          <pc:sldMk cId="716559315" sldId="266"/>
        </pc:sldMkLst>
        <pc:graphicFrameChg chg="del mod modGraphic">
          <ac:chgData name="L Beldham" userId="S::lbeldham@nottinghamacademy.org::7423f647-d816-4afc-8fbc-03de34d1b66d" providerId="AD" clId="Web-{6D877AA0-D168-9470-D878-8E5EC7F3F3DF}" dt="2023-11-30T14:28:07.535" v="4628"/>
          <ac:graphicFrameMkLst>
            <pc:docMk/>
            <pc:sldMk cId="716559315" sldId="266"/>
            <ac:graphicFrameMk id="2" creationId="{C4AF6058-DDD6-C1BE-50F2-2CBF7FE47B07}"/>
          </ac:graphicFrameMkLst>
        </pc:graphicFrameChg>
        <pc:graphicFrameChg chg="mod modGraphic">
          <ac:chgData name="L Beldham" userId="S::lbeldham@nottinghamacademy.org::7423f647-d816-4afc-8fbc-03de34d1b66d" providerId="AD" clId="Web-{6D877AA0-D168-9470-D878-8E5EC7F3F3DF}" dt="2023-11-30T14:30:15.022" v="4642"/>
          <ac:graphicFrameMkLst>
            <pc:docMk/>
            <pc:sldMk cId="716559315" sldId="266"/>
            <ac:graphicFrameMk id="8" creationId="{E010152A-9BA9-1811-F092-BA98FF75375D}"/>
          </ac:graphicFrameMkLst>
        </pc:graphicFrameChg>
        <pc:graphicFrameChg chg="add mod">
          <ac:chgData name="L Beldham" userId="S::lbeldham@nottinghamacademy.org::7423f647-d816-4afc-8fbc-03de34d1b66d" providerId="AD" clId="Web-{6D877AA0-D168-9470-D878-8E5EC7F3F3DF}" dt="2023-11-30T14:28:35.895" v="4631" actId="1076"/>
          <ac:graphicFrameMkLst>
            <pc:docMk/>
            <pc:sldMk cId="716559315" sldId="266"/>
            <ac:graphicFrameMk id="11" creationId="{E398C44F-60B2-429B-CD7C-6F9A6790C160}"/>
          </ac:graphicFrameMkLst>
        </pc:graphicFrameChg>
        <pc:graphicFrameChg chg="mod modGraphic">
          <ac:chgData name="L Beldham" userId="S::lbeldham@nottinghamacademy.org::7423f647-d816-4afc-8fbc-03de34d1b66d" providerId="AD" clId="Web-{6D877AA0-D168-9470-D878-8E5EC7F3F3DF}" dt="2023-11-30T14:51:27.436" v="5344" actId="1076"/>
          <ac:graphicFrameMkLst>
            <pc:docMk/>
            <pc:sldMk cId="716559315" sldId="266"/>
            <ac:graphicFrameMk id="16" creationId="{95DFE75E-3EF2-9156-29E1-5F5780619386}"/>
          </ac:graphicFrameMkLst>
        </pc:graphicFrameChg>
        <pc:picChg chg="del">
          <ac:chgData name="L Beldham" userId="S::lbeldham@nottinghamacademy.org::7423f647-d816-4afc-8fbc-03de34d1b66d" providerId="AD" clId="Web-{6D877AA0-D168-9470-D878-8E5EC7F3F3DF}" dt="2023-11-30T14:28:57.630" v="4632"/>
          <ac:picMkLst>
            <pc:docMk/>
            <pc:sldMk cId="716559315" sldId="266"/>
            <ac:picMk id="3" creationId="{2BDC1896-8210-71F3-9980-41C81E3B6FE4}"/>
          </ac:picMkLst>
        </pc:picChg>
        <pc:picChg chg="del">
          <ac:chgData name="L Beldham" userId="S::lbeldham@nottinghamacademy.org::7423f647-d816-4afc-8fbc-03de34d1b66d" providerId="AD" clId="Web-{6D877AA0-D168-9470-D878-8E5EC7F3F3DF}" dt="2023-11-30T14:28:58.677" v="4633"/>
          <ac:picMkLst>
            <pc:docMk/>
            <pc:sldMk cId="716559315" sldId="266"/>
            <ac:picMk id="5" creationId="{94580D0A-3000-7EE7-7C49-6C2CBE582512}"/>
          </ac:picMkLst>
        </pc:picChg>
        <pc:picChg chg="mod">
          <ac:chgData name="L Beldham" userId="S::lbeldham@nottinghamacademy.org::7423f647-d816-4afc-8fbc-03de34d1b66d" providerId="AD" clId="Web-{6D877AA0-D168-9470-D878-8E5EC7F3F3DF}" dt="2023-11-30T14:51:05.451" v="5337" actId="1076"/>
          <ac:picMkLst>
            <pc:docMk/>
            <pc:sldMk cId="716559315" sldId="266"/>
            <ac:picMk id="7" creationId="{C37E6C95-BC40-DB58-6CC6-64E7AF649B74}"/>
          </ac:picMkLst>
        </pc:picChg>
        <pc:picChg chg="mod">
          <ac:chgData name="L Beldham" userId="S::lbeldham@nottinghamacademy.org::7423f647-d816-4afc-8fbc-03de34d1b66d" providerId="AD" clId="Web-{6D877AA0-D168-9470-D878-8E5EC7F3F3DF}" dt="2023-11-30T14:51:17.217" v="5342" actId="14100"/>
          <ac:picMkLst>
            <pc:docMk/>
            <pc:sldMk cId="716559315" sldId="266"/>
            <ac:picMk id="9" creationId="{1B1770D2-BCD4-2787-45A6-076BA996AA81}"/>
          </ac:picMkLst>
        </pc:picChg>
        <pc:picChg chg="add mod modCrop">
          <ac:chgData name="L Beldham" userId="S::lbeldham@nottinghamacademy.org::7423f647-d816-4afc-8fbc-03de34d1b66d" providerId="AD" clId="Web-{6D877AA0-D168-9470-D878-8E5EC7F3F3DF}" dt="2023-11-30T14:30:00.037" v="4637" actId="1076"/>
          <ac:picMkLst>
            <pc:docMk/>
            <pc:sldMk cId="716559315" sldId="266"/>
            <ac:picMk id="12" creationId="{D5585F05-B4D1-672D-4A2B-1F693DB37A20}"/>
          </ac:picMkLst>
        </pc:picChg>
        <pc:picChg chg="add mod">
          <ac:chgData name="L Beldham" userId="S::lbeldham@nottinghamacademy.org::7423f647-d816-4afc-8fbc-03de34d1b66d" providerId="AD" clId="Web-{6D877AA0-D168-9470-D878-8E5EC7F3F3DF}" dt="2023-11-30T14:50:48.841" v="5329" actId="1076"/>
          <ac:picMkLst>
            <pc:docMk/>
            <pc:sldMk cId="716559315" sldId="266"/>
            <ac:picMk id="13" creationId="{AE16C3C3-9D80-7C44-A107-D25160BDD969}"/>
          </ac:picMkLst>
        </pc:picChg>
        <pc:picChg chg="add mod">
          <ac:chgData name="L Beldham" userId="S::lbeldham@nottinghamacademy.org::7423f647-d816-4afc-8fbc-03de34d1b66d" providerId="AD" clId="Web-{6D877AA0-D168-9470-D878-8E5EC7F3F3DF}" dt="2023-11-30T14:51:20.201" v="5343" actId="1076"/>
          <ac:picMkLst>
            <pc:docMk/>
            <pc:sldMk cId="716559315" sldId="266"/>
            <ac:picMk id="14" creationId="{7EEF7A60-C061-0B5A-7D18-7EB934993B4F}"/>
          </ac:picMkLst>
        </pc:picChg>
        <pc:picChg chg="add mod">
          <ac:chgData name="L Beldham" userId="S::lbeldham@nottinghamacademy.org::7423f647-d816-4afc-8fbc-03de34d1b66d" providerId="AD" clId="Web-{6D877AA0-D168-9470-D878-8E5EC7F3F3DF}" dt="2023-11-30T14:51:14.623" v="5341" actId="14100"/>
          <ac:picMkLst>
            <pc:docMk/>
            <pc:sldMk cId="716559315" sldId="266"/>
            <ac:picMk id="15" creationId="{2E652C53-A2CD-621F-C276-C2123473A48C}"/>
          </ac:picMkLst>
        </pc:picChg>
      </pc:sldChg>
      <pc:sldChg chg="modSp add ord replId">
        <pc:chgData name="L Beldham" userId="S::lbeldham@nottinghamacademy.org::7423f647-d816-4afc-8fbc-03de34d1b66d" providerId="AD" clId="Web-{6D877AA0-D168-9470-D878-8E5EC7F3F3DF}" dt="2023-11-30T14:52:12.968" v="5352"/>
        <pc:sldMkLst>
          <pc:docMk/>
          <pc:sldMk cId="2037285715" sldId="267"/>
        </pc:sldMkLst>
        <pc:spChg chg="mod">
          <ac:chgData name="L Beldham" userId="S::lbeldham@nottinghamacademy.org::7423f647-d816-4afc-8fbc-03de34d1b66d" providerId="AD" clId="Web-{6D877AA0-D168-9470-D878-8E5EC7F3F3DF}" dt="2023-11-30T14:51:54.952" v="5351" actId="20577"/>
          <ac:spMkLst>
            <pc:docMk/>
            <pc:sldMk cId="2037285715" sldId="267"/>
            <ac:spMk id="4" creationId="{A2CF4461-FDD5-E561-08ED-D9D5068277E5}"/>
          </ac:spMkLst>
        </pc:spChg>
      </pc:sldChg>
      <pc:sldChg chg="new del">
        <pc:chgData name="L Beldham" userId="S::lbeldham@nottinghamacademy.org::7423f647-d816-4afc-8fbc-03de34d1b66d" providerId="AD" clId="Web-{6D877AA0-D168-9470-D878-8E5EC7F3F3DF}" dt="2023-11-30T14:51:47.889" v="5349"/>
        <pc:sldMkLst>
          <pc:docMk/>
          <pc:sldMk cId="2433402090" sldId="267"/>
        </pc:sldMkLst>
      </pc:sldChg>
      <pc:sldChg chg="modSp add ord replId">
        <pc:chgData name="L Beldham" userId="S::lbeldham@nottinghamacademy.org::7423f647-d816-4afc-8fbc-03de34d1b66d" providerId="AD" clId="Web-{6D877AA0-D168-9470-D878-8E5EC7F3F3DF}" dt="2023-11-30T14:52:39.062" v="5355" actId="20577"/>
        <pc:sldMkLst>
          <pc:docMk/>
          <pc:sldMk cId="1879540878" sldId="268"/>
        </pc:sldMkLst>
        <pc:spChg chg="mod">
          <ac:chgData name="L Beldham" userId="S::lbeldham@nottinghamacademy.org::7423f647-d816-4afc-8fbc-03de34d1b66d" providerId="AD" clId="Web-{6D877AA0-D168-9470-D878-8E5EC7F3F3DF}" dt="2023-11-30T14:52:39.062" v="5355" actId="20577"/>
          <ac:spMkLst>
            <pc:docMk/>
            <pc:sldMk cId="1879540878" sldId="268"/>
            <ac:spMk id="4" creationId="{A2CF4461-FDD5-E561-08ED-D9D5068277E5}"/>
          </ac:spMkLst>
        </pc:spChg>
      </pc:sldChg>
      <pc:sldChg chg="modSp add replId">
        <pc:chgData name="L Beldham" userId="S::lbeldham@nottinghamacademy.org::7423f647-d816-4afc-8fbc-03de34d1b66d" providerId="AD" clId="Web-{6D877AA0-D168-9470-D878-8E5EC7F3F3DF}" dt="2023-11-30T14:52:44.984" v="5358" actId="20577"/>
        <pc:sldMkLst>
          <pc:docMk/>
          <pc:sldMk cId="2458850753" sldId="269"/>
        </pc:sldMkLst>
        <pc:spChg chg="mod">
          <ac:chgData name="L Beldham" userId="S::lbeldham@nottinghamacademy.org::7423f647-d816-4afc-8fbc-03de34d1b66d" providerId="AD" clId="Web-{6D877AA0-D168-9470-D878-8E5EC7F3F3DF}" dt="2023-11-30T14:52:44.984" v="5358" actId="20577"/>
          <ac:spMkLst>
            <pc:docMk/>
            <pc:sldMk cId="2458850753" sldId="269"/>
            <ac:spMk id="4" creationId="{A2CF4461-FDD5-E561-08ED-D9D5068277E5}"/>
          </ac:spMkLst>
        </pc:spChg>
      </pc:sldChg>
      <pc:sldChg chg="modSp add replId">
        <pc:chgData name="L Beldham" userId="S::lbeldham@nottinghamacademy.org::7423f647-d816-4afc-8fbc-03de34d1b66d" providerId="AD" clId="Web-{6D877AA0-D168-9470-D878-8E5EC7F3F3DF}" dt="2023-11-30T14:52:55.797" v="5360" actId="20577"/>
        <pc:sldMkLst>
          <pc:docMk/>
          <pc:sldMk cId="2326413423" sldId="270"/>
        </pc:sldMkLst>
        <pc:spChg chg="mod">
          <ac:chgData name="L Beldham" userId="S::lbeldham@nottinghamacademy.org::7423f647-d816-4afc-8fbc-03de34d1b66d" providerId="AD" clId="Web-{6D877AA0-D168-9470-D878-8E5EC7F3F3DF}" dt="2023-11-30T14:52:55.797" v="5360" actId="20577"/>
          <ac:spMkLst>
            <pc:docMk/>
            <pc:sldMk cId="2326413423" sldId="270"/>
            <ac:spMk id="4" creationId="{A2CF4461-FDD5-E561-08ED-D9D5068277E5}"/>
          </ac:spMkLst>
        </pc:spChg>
      </pc:sldChg>
      <pc:sldChg chg="modSp add replId">
        <pc:chgData name="L Beldham" userId="S::lbeldham@nottinghamacademy.org::7423f647-d816-4afc-8fbc-03de34d1b66d" providerId="AD" clId="Web-{6D877AA0-D168-9470-D878-8E5EC7F3F3DF}" dt="2023-11-30T14:53:02.984" v="5362" actId="20577"/>
        <pc:sldMkLst>
          <pc:docMk/>
          <pc:sldMk cId="2211866464" sldId="271"/>
        </pc:sldMkLst>
        <pc:spChg chg="mod">
          <ac:chgData name="L Beldham" userId="S::lbeldham@nottinghamacademy.org::7423f647-d816-4afc-8fbc-03de34d1b66d" providerId="AD" clId="Web-{6D877AA0-D168-9470-D878-8E5EC7F3F3DF}" dt="2023-11-30T14:53:02.984" v="5362" actId="20577"/>
          <ac:spMkLst>
            <pc:docMk/>
            <pc:sldMk cId="2211866464" sldId="271"/>
            <ac:spMk id="4" creationId="{A2CF4461-FDD5-E561-08ED-D9D5068277E5}"/>
          </ac:spMkLst>
        </pc:spChg>
      </pc:sldChg>
      <pc:sldChg chg="delSp modSp add ord replId">
        <pc:chgData name="L Beldham" userId="S::lbeldham@nottinghamacademy.org::7423f647-d816-4afc-8fbc-03de34d1b66d" providerId="AD" clId="Web-{6D877AA0-D168-9470-D878-8E5EC7F3F3DF}" dt="2023-11-30T14:59:13.975" v="5684"/>
        <pc:sldMkLst>
          <pc:docMk/>
          <pc:sldMk cId="3524443374" sldId="272"/>
        </pc:sldMkLst>
        <pc:graphicFrameChg chg="mod modGraphic">
          <ac:chgData name="L Beldham" userId="S::lbeldham@nottinghamacademy.org::7423f647-d816-4afc-8fbc-03de34d1b66d" providerId="AD" clId="Web-{6D877AA0-D168-9470-D878-8E5EC7F3F3DF}" dt="2023-11-30T14:59:13.975" v="5684"/>
          <ac:graphicFrameMkLst>
            <pc:docMk/>
            <pc:sldMk cId="3524443374" sldId="272"/>
            <ac:graphicFrameMk id="2" creationId="{C4AF6058-DDD6-C1BE-50F2-2CBF7FE47B07}"/>
          </ac:graphicFrameMkLst>
        </pc:graphicFrameChg>
        <pc:graphicFrameChg chg="mod modGraphic">
          <ac:chgData name="L Beldham" userId="S::lbeldham@nottinghamacademy.org::7423f647-d816-4afc-8fbc-03de34d1b66d" providerId="AD" clId="Web-{6D877AA0-D168-9470-D878-8E5EC7F3F3DF}" dt="2023-11-30T14:54:04.048" v="5373"/>
          <ac:graphicFrameMkLst>
            <pc:docMk/>
            <pc:sldMk cId="3524443374" sldId="272"/>
            <ac:graphicFrameMk id="11" creationId="{3A720560-B615-C16E-C5BF-12C0123B7544}"/>
          </ac:graphicFrameMkLst>
        </pc:graphicFrameChg>
        <pc:graphicFrameChg chg="mod modGraphic">
          <ac:chgData name="L Beldham" userId="S::lbeldham@nottinghamacademy.org::7423f647-d816-4afc-8fbc-03de34d1b66d" providerId="AD" clId="Web-{6D877AA0-D168-9470-D878-8E5EC7F3F3DF}" dt="2023-11-30T14:54:22.705" v="5385"/>
          <ac:graphicFrameMkLst>
            <pc:docMk/>
            <pc:sldMk cId="3524443374" sldId="272"/>
            <ac:graphicFrameMk id="14" creationId="{D44A2164-E999-CFDE-14A3-932F98EBE082}"/>
          </ac:graphicFrameMkLst>
        </pc:graphicFrameChg>
        <pc:graphicFrameChg chg="mod modGraphic">
          <ac:chgData name="L Beldham" userId="S::lbeldham@nottinghamacademy.org::7423f647-d816-4afc-8fbc-03de34d1b66d" providerId="AD" clId="Web-{6D877AA0-D168-9470-D878-8E5EC7F3F3DF}" dt="2023-11-30T14:54:07.892" v="5375"/>
          <ac:graphicFrameMkLst>
            <pc:docMk/>
            <pc:sldMk cId="3524443374" sldId="272"/>
            <ac:graphicFrameMk id="15" creationId="{6F3D6C19-9D3D-60F7-32E5-DE1A6EBE91A9}"/>
          </ac:graphicFrameMkLst>
        </pc:graphicFrameChg>
        <pc:graphicFrameChg chg="mod modGraphic">
          <ac:chgData name="L Beldham" userId="S::lbeldham@nottinghamacademy.org::7423f647-d816-4afc-8fbc-03de34d1b66d" providerId="AD" clId="Web-{6D877AA0-D168-9470-D878-8E5EC7F3F3DF}" dt="2023-11-30T14:54:13.595" v="5379"/>
          <ac:graphicFrameMkLst>
            <pc:docMk/>
            <pc:sldMk cId="3524443374" sldId="272"/>
            <ac:graphicFrameMk id="17" creationId="{90617AAD-C6F3-02A3-6CB4-EFE7ECD61C63}"/>
          </ac:graphicFrameMkLst>
        </pc:graphicFrameChg>
        <pc:picChg chg="del">
          <ac:chgData name="L Beldham" userId="S::lbeldham@nottinghamacademy.org::7423f647-d816-4afc-8fbc-03de34d1b66d" providerId="AD" clId="Web-{6D877AA0-D168-9470-D878-8E5EC7F3F3DF}" dt="2023-11-30T14:54:17.767" v="5382"/>
          <ac:picMkLst>
            <pc:docMk/>
            <pc:sldMk cId="3524443374" sldId="272"/>
            <ac:picMk id="3" creationId="{081D1D90-7B92-0986-2E2B-5AD126793A36}"/>
          </ac:picMkLst>
        </pc:picChg>
        <pc:picChg chg="del">
          <ac:chgData name="L Beldham" userId="S::lbeldham@nottinghamacademy.org::7423f647-d816-4afc-8fbc-03de34d1b66d" providerId="AD" clId="Web-{6D877AA0-D168-9470-D878-8E5EC7F3F3DF}" dt="2023-11-30T14:54:16.923" v="5381"/>
          <ac:picMkLst>
            <pc:docMk/>
            <pc:sldMk cId="3524443374" sldId="272"/>
            <ac:picMk id="5" creationId="{9F391D9F-372E-CD1B-0F58-C506716BD268}"/>
          </ac:picMkLst>
        </pc:picChg>
        <pc:picChg chg="del">
          <ac:chgData name="L Beldham" userId="S::lbeldham@nottinghamacademy.org::7423f647-d816-4afc-8fbc-03de34d1b66d" providerId="AD" clId="Web-{6D877AA0-D168-9470-D878-8E5EC7F3F3DF}" dt="2023-11-30T14:54:08.923" v="5376"/>
          <ac:picMkLst>
            <pc:docMk/>
            <pc:sldMk cId="3524443374" sldId="272"/>
            <ac:picMk id="7" creationId="{10BECD32-8999-C4FB-37AE-6D2A1AD0326E}"/>
          </ac:picMkLst>
        </pc:picChg>
        <pc:picChg chg="del">
          <ac:chgData name="L Beldham" userId="S::lbeldham@nottinghamacademy.org::7423f647-d816-4afc-8fbc-03de34d1b66d" providerId="AD" clId="Web-{6D877AA0-D168-9470-D878-8E5EC7F3F3DF}" dt="2023-11-30T14:54:16.001" v="5380"/>
          <ac:picMkLst>
            <pc:docMk/>
            <pc:sldMk cId="3524443374" sldId="272"/>
            <ac:picMk id="8" creationId="{4754DD04-E831-4E76-356C-C006EFCAD910}"/>
          </ac:picMkLst>
        </pc:picChg>
        <pc:picChg chg="del">
          <ac:chgData name="L Beldham" userId="S::lbeldham@nottinghamacademy.org::7423f647-d816-4afc-8fbc-03de34d1b66d" providerId="AD" clId="Web-{6D877AA0-D168-9470-D878-8E5EC7F3F3DF}" dt="2023-11-30T14:54:09.829" v="5377"/>
          <ac:picMkLst>
            <pc:docMk/>
            <pc:sldMk cId="3524443374" sldId="272"/>
            <ac:picMk id="9" creationId="{2D82DE19-33C9-85EC-37C6-409051096C8F}"/>
          </ac:picMkLst>
        </pc:picChg>
        <pc:picChg chg="del">
          <ac:chgData name="L Beldham" userId="S::lbeldham@nottinghamacademy.org::7423f647-d816-4afc-8fbc-03de34d1b66d" providerId="AD" clId="Web-{6D877AA0-D168-9470-D878-8E5EC7F3F3DF}" dt="2023-11-30T14:54:19.001" v="5383"/>
          <ac:picMkLst>
            <pc:docMk/>
            <pc:sldMk cId="3524443374" sldId="272"/>
            <ac:picMk id="10" creationId="{CA040685-2438-5A54-A3F7-D22053A9C6B4}"/>
          </ac:picMkLst>
        </pc:picChg>
      </pc:sldChg>
      <pc:sldChg chg="delSp modSp add replId">
        <pc:chgData name="L Beldham" userId="S::lbeldham@nottinghamacademy.org::7423f647-d816-4afc-8fbc-03de34d1b66d" providerId="AD" clId="Web-{6D877AA0-D168-9470-D878-8E5EC7F3F3DF}" dt="2023-11-30T14:58:23.475" v="5572"/>
        <pc:sldMkLst>
          <pc:docMk/>
          <pc:sldMk cId="2187522881" sldId="273"/>
        </pc:sldMkLst>
        <pc:graphicFrameChg chg="mod modGraphic">
          <ac:chgData name="L Beldham" userId="S::lbeldham@nottinghamacademy.org::7423f647-d816-4afc-8fbc-03de34d1b66d" providerId="AD" clId="Web-{6D877AA0-D168-9470-D878-8E5EC7F3F3DF}" dt="2023-11-30T14:57:52.287" v="5546"/>
          <ac:graphicFrameMkLst>
            <pc:docMk/>
            <pc:sldMk cId="2187522881" sldId="273"/>
            <ac:graphicFrameMk id="2" creationId="{C4AF6058-DDD6-C1BE-50F2-2CBF7FE47B07}"/>
          </ac:graphicFrameMkLst>
        </pc:graphicFrameChg>
        <pc:graphicFrameChg chg="mod modGraphic">
          <ac:chgData name="L Beldham" userId="S::lbeldham@nottinghamacademy.org::7423f647-d816-4afc-8fbc-03de34d1b66d" providerId="AD" clId="Web-{6D877AA0-D168-9470-D878-8E5EC7F3F3DF}" dt="2023-11-30T14:58:07.099" v="5552"/>
          <ac:graphicFrameMkLst>
            <pc:docMk/>
            <pc:sldMk cId="2187522881" sldId="273"/>
            <ac:graphicFrameMk id="11" creationId="{3A720560-B615-C16E-C5BF-12C0123B7544}"/>
          </ac:graphicFrameMkLst>
        </pc:graphicFrameChg>
        <pc:graphicFrameChg chg="mod modGraphic">
          <ac:chgData name="L Beldham" userId="S::lbeldham@nottinghamacademy.org::7423f647-d816-4afc-8fbc-03de34d1b66d" providerId="AD" clId="Web-{6D877AA0-D168-9470-D878-8E5EC7F3F3DF}" dt="2023-11-30T14:57:56.052" v="5548"/>
          <ac:graphicFrameMkLst>
            <pc:docMk/>
            <pc:sldMk cId="2187522881" sldId="273"/>
            <ac:graphicFrameMk id="14" creationId="{D44A2164-E999-CFDE-14A3-932F98EBE082}"/>
          </ac:graphicFrameMkLst>
        </pc:graphicFrameChg>
        <pc:graphicFrameChg chg="mod modGraphic">
          <ac:chgData name="L Beldham" userId="S::lbeldham@nottinghamacademy.org::7423f647-d816-4afc-8fbc-03de34d1b66d" providerId="AD" clId="Web-{6D877AA0-D168-9470-D878-8E5EC7F3F3DF}" dt="2023-11-30T14:58:14.584" v="5566"/>
          <ac:graphicFrameMkLst>
            <pc:docMk/>
            <pc:sldMk cId="2187522881" sldId="273"/>
            <ac:graphicFrameMk id="15" creationId="{6F3D6C19-9D3D-60F7-32E5-DE1A6EBE91A9}"/>
          </ac:graphicFrameMkLst>
        </pc:graphicFrameChg>
        <pc:picChg chg="del">
          <ac:chgData name="L Beldham" userId="S::lbeldham@nottinghamacademy.org::7423f647-d816-4afc-8fbc-03de34d1b66d" providerId="AD" clId="Web-{6D877AA0-D168-9470-D878-8E5EC7F3F3DF}" dt="2023-11-30T14:58:21.506" v="5571"/>
          <ac:picMkLst>
            <pc:docMk/>
            <pc:sldMk cId="2187522881" sldId="273"/>
            <ac:picMk id="3" creationId="{081D1D90-7B92-0986-2E2B-5AD126793A36}"/>
          </ac:picMkLst>
        </pc:picChg>
        <pc:picChg chg="del">
          <ac:chgData name="L Beldham" userId="S::lbeldham@nottinghamacademy.org::7423f647-d816-4afc-8fbc-03de34d1b66d" providerId="AD" clId="Web-{6D877AA0-D168-9470-D878-8E5EC7F3F3DF}" dt="2023-11-30T14:58:20.631" v="5570"/>
          <ac:picMkLst>
            <pc:docMk/>
            <pc:sldMk cId="2187522881" sldId="273"/>
            <ac:picMk id="5" creationId="{9F391D9F-372E-CD1B-0F58-C506716BD268}"/>
          </ac:picMkLst>
        </pc:picChg>
        <pc:picChg chg="del">
          <ac:chgData name="L Beldham" userId="S::lbeldham@nottinghamacademy.org::7423f647-d816-4afc-8fbc-03de34d1b66d" providerId="AD" clId="Web-{6D877AA0-D168-9470-D878-8E5EC7F3F3DF}" dt="2023-11-30T14:58:15.709" v="5567"/>
          <ac:picMkLst>
            <pc:docMk/>
            <pc:sldMk cId="2187522881" sldId="273"/>
            <ac:picMk id="7" creationId="{10BECD32-8999-C4FB-37AE-6D2A1AD0326E}"/>
          </ac:picMkLst>
        </pc:picChg>
        <pc:picChg chg="del">
          <ac:chgData name="L Beldham" userId="S::lbeldham@nottinghamacademy.org::7423f647-d816-4afc-8fbc-03de34d1b66d" providerId="AD" clId="Web-{6D877AA0-D168-9470-D878-8E5EC7F3F3DF}" dt="2023-11-30T14:58:19.756" v="5569"/>
          <ac:picMkLst>
            <pc:docMk/>
            <pc:sldMk cId="2187522881" sldId="273"/>
            <ac:picMk id="8" creationId="{4754DD04-E831-4E76-356C-C006EFCAD910}"/>
          </ac:picMkLst>
        </pc:picChg>
        <pc:picChg chg="del">
          <ac:chgData name="L Beldham" userId="S::lbeldham@nottinghamacademy.org::7423f647-d816-4afc-8fbc-03de34d1b66d" providerId="AD" clId="Web-{6D877AA0-D168-9470-D878-8E5EC7F3F3DF}" dt="2023-11-30T14:58:16.443" v="5568"/>
          <ac:picMkLst>
            <pc:docMk/>
            <pc:sldMk cId="2187522881" sldId="273"/>
            <ac:picMk id="9" creationId="{2D82DE19-33C9-85EC-37C6-409051096C8F}"/>
          </ac:picMkLst>
        </pc:picChg>
        <pc:picChg chg="del">
          <ac:chgData name="L Beldham" userId="S::lbeldham@nottinghamacademy.org::7423f647-d816-4afc-8fbc-03de34d1b66d" providerId="AD" clId="Web-{6D877AA0-D168-9470-D878-8E5EC7F3F3DF}" dt="2023-11-30T14:58:23.475" v="5572"/>
          <ac:picMkLst>
            <pc:docMk/>
            <pc:sldMk cId="2187522881" sldId="273"/>
            <ac:picMk id="10" creationId="{CA040685-2438-5A54-A3F7-D22053A9C6B4}"/>
          </ac:picMkLst>
        </pc:picChg>
      </pc:sldChg>
      <pc:sldChg chg="modSp add replId">
        <pc:chgData name="L Beldham" userId="S::lbeldham@nottinghamacademy.org::7423f647-d816-4afc-8fbc-03de34d1b66d" providerId="AD" clId="Web-{6D877AA0-D168-9470-D878-8E5EC7F3F3DF}" dt="2023-11-30T15:00:12.820" v="5733"/>
        <pc:sldMkLst>
          <pc:docMk/>
          <pc:sldMk cId="3291207010" sldId="274"/>
        </pc:sldMkLst>
        <pc:graphicFrameChg chg="mod modGraphic">
          <ac:chgData name="L Beldham" userId="S::lbeldham@nottinghamacademy.org::7423f647-d816-4afc-8fbc-03de34d1b66d" providerId="AD" clId="Web-{6D877AA0-D168-9470-D878-8E5EC7F3F3DF}" dt="2023-11-30T15:00:12.820" v="5733"/>
          <ac:graphicFrameMkLst>
            <pc:docMk/>
            <pc:sldMk cId="3291207010" sldId="274"/>
            <ac:graphicFrameMk id="2" creationId="{C4AF6058-DDD6-C1BE-50F2-2CBF7FE47B07}"/>
          </ac:graphicFrameMkLst>
        </pc:graphicFrameChg>
      </pc:sldChg>
      <pc:sldChg chg="modSp add replId">
        <pc:chgData name="L Beldham" userId="S::lbeldham@nottinghamacademy.org::7423f647-d816-4afc-8fbc-03de34d1b66d" providerId="AD" clId="Web-{6D877AA0-D168-9470-D878-8E5EC7F3F3DF}" dt="2023-11-30T15:04:01.825" v="5844"/>
        <pc:sldMkLst>
          <pc:docMk/>
          <pc:sldMk cId="3166359731" sldId="275"/>
        </pc:sldMkLst>
        <pc:graphicFrameChg chg="mod modGraphic">
          <ac:chgData name="L Beldham" userId="S::lbeldham@nottinghamacademy.org::7423f647-d816-4afc-8fbc-03de34d1b66d" providerId="AD" clId="Web-{6D877AA0-D168-9470-D878-8E5EC7F3F3DF}" dt="2023-11-30T15:03:52.512" v="5842"/>
          <ac:graphicFrameMkLst>
            <pc:docMk/>
            <pc:sldMk cId="3166359731" sldId="275"/>
            <ac:graphicFrameMk id="2" creationId="{C4AF6058-DDD6-C1BE-50F2-2CBF7FE47B07}"/>
          </ac:graphicFrameMkLst>
        </pc:graphicFrameChg>
        <pc:graphicFrameChg chg="mod modGraphic">
          <ac:chgData name="L Beldham" userId="S::lbeldham@nottinghamacademy.org::7423f647-d816-4afc-8fbc-03de34d1b66d" providerId="AD" clId="Web-{6D877AA0-D168-9470-D878-8E5EC7F3F3DF}" dt="2023-11-30T15:04:01.825" v="5844"/>
          <ac:graphicFrameMkLst>
            <pc:docMk/>
            <pc:sldMk cId="3166359731" sldId="275"/>
            <ac:graphicFrameMk id="17" creationId="{90617AAD-C6F3-02A3-6CB4-EFE7ECD61C63}"/>
          </ac:graphicFrameMkLst>
        </pc:graphicFrameChg>
      </pc:sldChg>
      <pc:sldChg chg="modSp add ord replId">
        <pc:chgData name="L Beldham" userId="S::lbeldham@nottinghamacademy.org::7423f647-d816-4afc-8fbc-03de34d1b66d" providerId="AD" clId="Web-{6D877AA0-D168-9470-D878-8E5EC7F3F3DF}" dt="2023-11-30T15:05:51.076" v="5925"/>
        <pc:sldMkLst>
          <pc:docMk/>
          <pc:sldMk cId="449712678" sldId="276"/>
        </pc:sldMkLst>
        <pc:graphicFrameChg chg="mod modGraphic">
          <ac:chgData name="L Beldham" userId="S::lbeldham@nottinghamacademy.org::7423f647-d816-4afc-8fbc-03de34d1b66d" providerId="AD" clId="Web-{6D877AA0-D168-9470-D878-8E5EC7F3F3DF}" dt="2023-11-30T15:05:51.076" v="5925"/>
          <ac:graphicFrameMkLst>
            <pc:docMk/>
            <pc:sldMk cId="449712678" sldId="276"/>
            <ac:graphicFrameMk id="2" creationId="{C4AF6058-DDD6-C1BE-50F2-2CBF7FE47B07}"/>
          </ac:graphicFrameMkLst>
        </pc:graphicFrameChg>
      </pc:sldChg>
      <pc:sldChg chg="modSp add replId">
        <pc:chgData name="L Beldham" userId="S::lbeldham@nottinghamacademy.org::7423f647-d816-4afc-8fbc-03de34d1b66d" providerId="AD" clId="Web-{6D877AA0-D168-9470-D878-8E5EC7F3F3DF}" dt="2023-11-30T15:30:16.049" v="5964"/>
        <pc:sldMkLst>
          <pc:docMk/>
          <pc:sldMk cId="1217965802" sldId="277"/>
        </pc:sldMkLst>
        <pc:graphicFrameChg chg="mod modGraphic">
          <ac:chgData name="L Beldham" userId="S::lbeldham@nottinghamacademy.org::7423f647-d816-4afc-8fbc-03de34d1b66d" providerId="AD" clId="Web-{6D877AA0-D168-9470-D878-8E5EC7F3F3DF}" dt="2023-11-30T15:30:16.049" v="5964"/>
          <ac:graphicFrameMkLst>
            <pc:docMk/>
            <pc:sldMk cId="1217965802" sldId="277"/>
            <ac:graphicFrameMk id="2" creationId="{C4AF6058-DDD6-C1BE-50F2-2CBF7FE47B07}"/>
          </ac:graphicFrameMkLst>
        </pc:graphicFrameChg>
      </pc:sldChg>
      <pc:sldChg chg="modSp add replId">
        <pc:chgData name="L Beldham" userId="S::lbeldham@nottinghamacademy.org::7423f647-d816-4afc-8fbc-03de34d1b66d" providerId="AD" clId="Web-{6D877AA0-D168-9470-D878-8E5EC7F3F3DF}" dt="2023-11-30T15:31:27.004" v="6031" actId="1076"/>
        <pc:sldMkLst>
          <pc:docMk/>
          <pc:sldMk cId="3886896032" sldId="278"/>
        </pc:sldMkLst>
        <pc:graphicFrameChg chg="mod modGraphic">
          <ac:chgData name="L Beldham" userId="S::lbeldham@nottinghamacademy.org::7423f647-d816-4afc-8fbc-03de34d1b66d" providerId="AD" clId="Web-{6D877AA0-D168-9470-D878-8E5EC7F3F3DF}" dt="2023-11-30T15:31:16.551" v="6028"/>
          <ac:graphicFrameMkLst>
            <pc:docMk/>
            <pc:sldMk cId="3886896032" sldId="278"/>
            <ac:graphicFrameMk id="2" creationId="{C4AF6058-DDD6-C1BE-50F2-2CBF7FE47B07}"/>
          </ac:graphicFrameMkLst>
        </pc:graphicFrameChg>
        <pc:graphicFrameChg chg="mod">
          <ac:chgData name="L Beldham" userId="S::lbeldham@nottinghamacademy.org::7423f647-d816-4afc-8fbc-03de34d1b66d" providerId="AD" clId="Web-{6D877AA0-D168-9470-D878-8E5EC7F3F3DF}" dt="2023-11-30T15:31:23.801" v="6030" actId="1076"/>
          <ac:graphicFrameMkLst>
            <pc:docMk/>
            <pc:sldMk cId="3886896032" sldId="278"/>
            <ac:graphicFrameMk id="11" creationId="{3A720560-B615-C16E-C5BF-12C0123B7544}"/>
          </ac:graphicFrameMkLst>
        </pc:graphicFrameChg>
        <pc:graphicFrameChg chg="mod">
          <ac:chgData name="L Beldham" userId="S::lbeldham@nottinghamacademy.org::7423f647-d816-4afc-8fbc-03de34d1b66d" providerId="AD" clId="Web-{6D877AA0-D168-9470-D878-8E5EC7F3F3DF}" dt="2023-11-30T15:31:20.723" v="6029" actId="1076"/>
          <ac:graphicFrameMkLst>
            <pc:docMk/>
            <pc:sldMk cId="3886896032" sldId="278"/>
            <ac:graphicFrameMk id="14" creationId="{D44A2164-E999-CFDE-14A3-932F98EBE082}"/>
          </ac:graphicFrameMkLst>
        </pc:graphicFrameChg>
        <pc:graphicFrameChg chg="mod">
          <ac:chgData name="L Beldham" userId="S::lbeldham@nottinghamacademy.org::7423f647-d816-4afc-8fbc-03de34d1b66d" providerId="AD" clId="Web-{6D877AA0-D168-9470-D878-8E5EC7F3F3DF}" dt="2023-11-30T15:31:27.004" v="6031" actId="1076"/>
          <ac:graphicFrameMkLst>
            <pc:docMk/>
            <pc:sldMk cId="3886896032" sldId="278"/>
            <ac:graphicFrameMk id="15" creationId="{6F3D6C19-9D3D-60F7-32E5-DE1A6EBE91A9}"/>
          </ac:graphicFrameMkLst>
        </pc:graphicFrameChg>
      </pc:sldChg>
      <pc:sldChg chg="addSp delSp modSp add ord replId">
        <pc:chgData name="L Beldham" userId="S::lbeldham@nottinghamacademy.org::7423f647-d816-4afc-8fbc-03de34d1b66d" providerId="AD" clId="Web-{6D877AA0-D168-9470-D878-8E5EC7F3F3DF}" dt="2023-11-30T15:33:33.039" v="6204"/>
        <pc:sldMkLst>
          <pc:docMk/>
          <pc:sldMk cId="3678623228" sldId="279"/>
        </pc:sldMkLst>
        <pc:graphicFrameChg chg="mod modGraphic">
          <ac:chgData name="L Beldham" userId="S::lbeldham@nottinghamacademy.org::7423f647-d816-4afc-8fbc-03de34d1b66d" providerId="AD" clId="Web-{6D877AA0-D168-9470-D878-8E5EC7F3F3DF}" dt="2023-11-30T15:33:33.039" v="6204"/>
          <ac:graphicFrameMkLst>
            <pc:docMk/>
            <pc:sldMk cId="3678623228" sldId="279"/>
            <ac:graphicFrameMk id="2" creationId="{C4AF6058-DDD6-C1BE-50F2-2CBF7FE47B07}"/>
          </ac:graphicFrameMkLst>
        </pc:graphicFrameChg>
        <pc:picChg chg="add del mod">
          <ac:chgData name="L Beldham" userId="S::lbeldham@nottinghamacademy.org::7423f647-d816-4afc-8fbc-03de34d1b66d" providerId="AD" clId="Web-{6D877AA0-D168-9470-D878-8E5EC7F3F3DF}" dt="2023-11-30T15:32:38.100" v="6131"/>
          <ac:picMkLst>
            <pc:docMk/>
            <pc:sldMk cId="3678623228" sldId="279"/>
            <ac:picMk id="3" creationId="{D65BB432-81FF-6795-78D6-6BB75A71C502}"/>
          </ac:picMkLst>
        </pc:picChg>
      </pc:sldChg>
      <pc:sldChg chg="modSp add replId">
        <pc:chgData name="L Beldham" userId="S::lbeldham@nottinghamacademy.org::7423f647-d816-4afc-8fbc-03de34d1b66d" providerId="AD" clId="Web-{6D877AA0-D168-9470-D878-8E5EC7F3F3DF}" dt="2023-11-30T15:33:37.321" v="6206"/>
        <pc:sldMkLst>
          <pc:docMk/>
          <pc:sldMk cId="3830313937" sldId="280"/>
        </pc:sldMkLst>
        <pc:graphicFrameChg chg="mod modGraphic">
          <ac:chgData name="L Beldham" userId="S::lbeldham@nottinghamacademy.org::7423f647-d816-4afc-8fbc-03de34d1b66d" providerId="AD" clId="Web-{6D877AA0-D168-9470-D878-8E5EC7F3F3DF}" dt="2023-11-30T15:33:37.321" v="6206"/>
          <ac:graphicFrameMkLst>
            <pc:docMk/>
            <pc:sldMk cId="3830313937" sldId="280"/>
            <ac:graphicFrameMk id="2" creationId="{C4AF6058-DDD6-C1BE-50F2-2CBF7FE47B07}"/>
          </ac:graphicFrameMkLst>
        </pc:graphicFrameChg>
      </pc:sldChg>
      <pc:sldChg chg="modSp add replId">
        <pc:chgData name="L Beldham" userId="S::lbeldham@nottinghamacademy.org::7423f647-d816-4afc-8fbc-03de34d1b66d" providerId="AD" clId="Web-{6D877AA0-D168-9470-D878-8E5EC7F3F3DF}" dt="2023-11-30T15:34:27.025" v="6339"/>
        <pc:sldMkLst>
          <pc:docMk/>
          <pc:sldMk cId="3900609032" sldId="281"/>
        </pc:sldMkLst>
        <pc:graphicFrameChg chg="mod modGraphic">
          <ac:chgData name="L Beldham" userId="S::lbeldham@nottinghamacademy.org::7423f647-d816-4afc-8fbc-03de34d1b66d" providerId="AD" clId="Web-{6D877AA0-D168-9470-D878-8E5EC7F3F3DF}" dt="2023-11-30T15:34:27.025" v="6339"/>
          <ac:graphicFrameMkLst>
            <pc:docMk/>
            <pc:sldMk cId="3900609032" sldId="281"/>
            <ac:graphicFrameMk id="2" creationId="{C4AF6058-DDD6-C1BE-50F2-2CBF7FE47B07}"/>
          </ac:graphicFrameMkLst>
        </pc:graphicFrameChg>
      </pc:sldChg>
      <pc:sldChg chg="modSp add ord replId">
        <pc:chgData name="L Beldham" userId="S::lbeldham@nottinghamacademy.org::7423f647-d816-4afc-8fbc-03de34d1b66d" providerId="AD" clId="Web-{6D877AA0-D168-9470-D878-8E5EC7F3F3DF}" dt="2023-11-30T15:36:20.717" v="6480" actId="1076"/>
        <pc:sldMkLst>
          <pc:docMk/>
          <pc:sldMk cId="2291974703" sldId="282"/>
        </pc:sldMkLst>
        <pc:graphicFrameChg chg="mod modGraphic">
          <ac:chgData name="L Beldham" userId="S::lbeldham@nottinghamacademy.org::7423f647-d816-4afc-8fbc-03de34d1b66d" providerId="AD" clId="Web-{6D877AA0-D168-9470-D878-8E5EC7F3F3DF}" dt="2023-11-30T15:36:16.748" v="6479"/>
          <ac:graphicFrameMkLst>
            <pc:docMk/>
            <pc:sldMk cId="2291974703" sldId="282"/>
            <ac:graphicFrameMk id="2" creationId="{C4AF6058-DDD6-C1BE-50F2-2CBF7FE47B07}"/>
          </ac:graphicFrameMkLst>
        </pc:graphicFrameChg>
        <pc:graphicFrameChg chg="mod">
          <ac:chgData name="L Beldham" userId="S::lbeldham@nottinghamacademy.org::7423f647-d816-4afc-8fbc-03de34d1b66d" providerId="AD" clId="Web-{6D877AA0-D168-9470-D878-8E5EC7F3F3DF}" dt="2023-11-30T15:36:20.717" v="6480" actId="1076"/>
          <ac:graphicFrameMkLst>
            <pc:docMk/>
            <pc:sldMk cId="2291974703" sldId="282"/>
            <ac:graphicFrameMk id="11" creationId="{3A720560-B615-C16E-C5BF-12C0123B7544}"/>
          </ac:graphicFrameMkLst>
        </pc:graphicFrameChg>
      </pc:sldChg>
      <pc:sldChg chg="modSp add replId">
        <pc:chgData name="L Beldham" userId="S::lbeldham@nottinghamacademy.org::7423f647-d816-4afc-8fbc-03de34d1b66d" providerId="AD" clId="Web-{6D877AA0-D168-9470-D878-8E5EC7F3F3DF}" dt="2023-11-30T15:36:55.499" v="6549"/>
        <pc:sldMkLst>
          <pc:docMk/>
          <pc:sldMk cId="678670165" sldId="283"/>
        </pc:sldMkLst>
        <pc:graphicFrameChg chg="mod modGraphic">
          <ac:chgData name="L Beldham" userId="S::lbeldham@nottinghamacademy.org::7423f647-d816-4afc-8fbc-03de34d1b66d" providerId="AD" clId="Web-{6D877AA0-D168-9470-D878-8E5EC7F3F3DF}" dt="2023-11-30T15:36:55.499" v="6549"/>
          <ac:graphicFrameMkLst>
            <pc:docMk/>
            <pc:sldMk cId="678670165" sldId="283"/>
            <ac:graphicFrameMk id="2" creationId="{C4AF6058-DDD6-C1BE-50F2-2CBF7FE47B07}"/>
          </ac:graphicFrameMkLst>
        </pc:graphicFrameChg>
      </pc:sldChg>
      <pc:sldChg chg="modSp add replId">
        <pc:chgData name="L Beldham" userId="S::lbeldham@nottinghamacademy.org::7423f647-d816-4afc-8fbc-03de34d1b66d" providerId="AD" clId="Web-{6D877AA0-D168-9470-D878-8E5EC7F3F3DF}" dt="2023-11-30T15:37:38" v="6604"/>
        <pc:sldMkLst>
          <pc:docMk/>
          <pc:sldMk cId="188568342" sldId="284"/>
        </pc:sldMkLst>
        <pc:graphicFrameChg chg="mod modGraphic">
          <ac:chgData name="L Beldham" userId="S::lbeldham@nottinghamacademy.org::7423f647-d816-4afc-8fbc-03de34d1b66d" providerId="AD" clId="Web-{6D877AA0-D168-9470-D878-8E5EC7F3F3DF}" dt="2023-11-30T15:37:38" v="6604"/>
          <ac:graphicFrameMkLst>
            <pc:docMk/>
            <pc:sldMk cId="188568342" sldId="284"/>
            <ac:graphicFrameMk id="2" creationId="{C4AF6058-DDD6-C1BE-50F2-2CBF7FE47B07}"/>
          </ac:graphicFrameMkLst>
        </pc:graphicFrameChg>
      </pc:sldChg>
    </pc:docChg>
  </pc:docChgLst>
  <pc:docChgLst>
    <pc:chgData name="S Lineker" userId="S::slineker@nottinghamacademy.org::24f33d34-7ef1-4edb-ad14-9be3635b7c7b" providerId="AD" clId="Web-{E63DD813-6AC3-140D-24FD-531A6C23E635}"/>
    <pc:docChg chg="delSld">
      <pc:chgData name="S Lineker" userId="S::slineker@nottinghamacademy.org::24f33d34-7ef1-4edb-ad14-9be3635b7c7b" providerId="AD" clId="Web-{E63DD813-6AC3-140D-24FD-531A6C23E635}" dt="2023-12-01T13:39:12.897" v="0"/>
      <pc:docMkLst>
        <pc:docMk/>
      </pc:docMkLst>
      <pc:sldChg chg="del">
        <pc:chgData name="S Lineker" userId="S::slineker@nottinghamacademy.org::24f33d34-7ef1-4edb-ad14-9be3635b7c7b" providerId="AD" clId="Web-{E63DD813-6AC3-140D-24FD-531A6C23E635}" dt="2023-12-01T13:39:12.897" v="0"/>
        <pc:sldMkLst>
          <pc:docMk/>
          <pc:sldMk cId="2187522881" sldId="273"/>
        </pc:sldMkLst>
      </pc:sldChg>
    </pc:docChg>
  </pc:docChgLst>
  <pc:docChgLst>
    <pc:chgData clId="Web-{134DB3EE-F677-EDF6-9A73-01AE72D435B1}"/>
    <pc:docChg chg="modSld">
      <pc:chgData name="" userId="" providerId="" clId="Web-{134DB3EE-F677-EDF6-9A73-01AE72D435B1}" dt="2023-12-18T08:46:14.019" v="1"/>
      <pc:docMkLst>
        <pc:docMk/>
      </pc:docMkLst>
      <pc:sldChg chg="modSp">
        <pc:chgData name="" userId="" providerId="" clId="Web-{134DB3EE-F677-EDF6-9A73-01AE72D435B1}" dt="2023-12-18T08:46:14.019" v="1"/>
        <pc:sldMkLst>
          <pc:docMk/>
          <pc:sldMk cId="2291974703" sldId="282"/>
        </pc:sldMkLst>
        <pc:graphicFrameChg chg="mod modGraphic">
          <ac:chgData name="" userId="" providerId="" clId="Web-{134DB3EE-F677-EDF6-9A73-01AE72D435B1}" dt="2023-12-18T08:46:14.019" v="1"/>
          <ac:graphicFrameMkLst>
            <pc:docMk/>
            <pc:sldMk cId="2291974703" sldId="282"/>
            <ac:graphicFrameMk id="17" creationId="{90617AAD-C6F3-02A3-6CB4-EFE7ECD61C63}"/>
          </ac:graphicFrameMkLst>
        </pc:graphicFrameChg>
      </pc:sldChg>
    </pc:docChg>
  </pc:docChgLst>
  <pc:docChgLst>
    <pc:chgData name="S Lineker" userId="24f33d34-7ef1-4edb-ad14-9be3635b7c7b" providerId="ADAL" clId="{0BA3E881-A520-4B02-B1A0-94BC4B43F30C}"/>
    <pc:docChg chg="custSel modSld">
      <pc:chgData name="S Lineker" userId="24f33d34-7ef1-4edb-ad14-9be3635b7c7b" providerId="ADAL" clId="{0BA3E881-A520-4B02-B1A0-94BC4B43F30C}" dt="2023-12-01T14:50:57.906" v="477" actId="20577"/>
      <pc:docMkLst>
        <pc:docMk/>
      </pc:docMkLst>
      <pc:sldChg chg="modSp mod">
        <pc:chgData name="S Lineker" userId="24f33d34-7ef1-4edb-ad14-9be3635b7c7b" providerId="ADAL" clId="{0BA3E881-A520-4B02-B1A0-94BC4B43F30C}" dt="2023-12-01T13:41:35.511" v="15" actId="1076"/>
        <pc:sldMkLst>
          <pc:docMk/>
          <pc:sldMk cId="482156811" sldId="263"/>
        </pc:sldMkLst>
        <pc:picChg chg="mod">
          <ac:chgData name="S Lineker" userId="24f33d34-7ef1-4edb-ad14-9be3635b7c7b" providerId="ADAL" clId="{0BA3E881-A520-4B02-B1A0-94BC4B43F30C}" dt="2023-12-01T13:41:35.511" v="15" actId="1076"/>
          <ac:picMkLst>
            <pc:docMk/>
            <pc:sldMk cId="482156811" sldId="263"/>
            <ac:picMk id="10" creationId="{CA040685-2438-5A54-A3F7-D22053A9C6B4}"/>
          </ac:picMkLst>
        </pc:picChg>
      </pc:sldChg>
      <pc:sldChg chg="addSp delSp modSp mod">
        <pc:chgData name="S Lineker" userId="24f33d34-7ef1-4edb-ad14-9be3635b7c7b" providerId="ADAL" clId="{0BA3E881-A520-4B02-B1A0-94BC4B43F30C}" dt="2023-12-01T14:50:57.906" v="477" actId="20577"/>
        <pc:sldMkLst>
          <pc:docMk/>
          <pc:sldMk cId="3524443374" sldId="272"/>
        </pc:sldMkLst>
        <pc:spChg chg="mod">
          <ac:chgData name="S Lineker" userId="24f33d34-7ef1-4edb-ad14-9be3635b7c7b" providerId="ADAL" clId="{0BA3E881-A520-4B02-B1A0-94BC4B43F30C}" dt="2023-12-01T13:40:48.257" v="3" actId="1076"/>
          <ac:spMkLst>
            <pc:docMk/>
            <pc:sldMk cId="3524443374" sldId="272"/>
            <ac:spMk id="6" creationId="{9F6E11C7-7CE2-9B4E-8FFC-9D3CD504D062}"/>
          </ac:spMkLst>
        </pc:spChg>
        <pc:graphicFrameChg chg="mod modGraphic">
          <ac:chgData name="S Lineker" userId="24f33d34-7ef1-4edb-ad14-9be3635b7c7b" providerId="ADAL" clId="{0BA3E881-A520-4B02-B1A0-94BC4B43F30C}" dt="2023-12-01T13:41:55.167" v="16" actId="20577"/>
          <ac:graphicFrameMkLst>
            <pc:docMk/>
            <pc:sldMk cId="3524443374" sldId="272"/>
            <ac:graphicFrameMk id="2" creationId="{C4AF6058-DDD6-C1BE-50F2-2CBF7FE47B07}"/>
          </ac:graphicFrameMkLst>
        </pc:graphicFrameChg>
        <pc:graphicFrameChg chg="modGraphic">
          <ac:chgData name="S Lineker" userId="24f33d34-7ef1-4edb-ad14-9be3635b7c7b" providerId="ADAL" clId="{0BA3E881-A520-4B02-B1A0-94BC4B43F30C}" dt="2023-12-01T14:26:28.592" v="26" actId="113"/>
          <ac:graphicFrameMkLst>
            <pc:docMk/>
            <pc:sldMk cId="3524443374" sldId="272"/>
            <ac:graphicFrameMk id="14" creationId="{D44A2164-E999-CFDE-14A3-932F98EBE082}"/>
          </ac:graphicFrameMkLst>
        </pc:graphicFrameChg>
        <pc:graphicFrameChg chg="modGraphic">
          <ac:chgData name="S Lineker" userId="24f33d34-7ef1-4edb-ad14-9be3635b7c7b" providerId="ADAL" clId="{0BA3E881-A520-4B02-B1A0-94BC4B43F30C}" dt="2023-12-01T14:50:57.906" v="477" actId="20577"/>
          <ac:graphicFrameMkLst>
            <pc:docMk/>
            <pc:sldMk cId="3524443374" sldId="272"/>
            <ac:graphicFrameMk id="15" creationId="{6F3D6C19-9D3D-60F7-32E5-DE1A6EBE91A9}"/>
          </ac:graphicFrameMkLst>
        </pc:graphicFrameChg>
        <pc:graphicFrameChg chg="mod modGraphic">
          <ac:chgData name="S Lineker" userId="24f33d34-7ef1-4edb-ad14-9be3635b7c7b" providerId="ADAL" clId="{0BA3E881-A520-4B02-B1A0-94BC4B43F30C}" dt="2023-12-01T14:47:32.689" v="448" actId="313"/>
          <ac:graphicFrameMkLst>
            <pc:docMk/>
            <pc:sldMk cId="3524443374" sldId="272"/>
            <ac:graphicFrameMk id="17" creationId="{90617AAD-C6F3-02A3-6CB4-EFE7ECD61C63}"/>
          </ac:graphicFrameMkLst>
        </pc:graphicFrameChg>
        <pc:picChg chg="add del mod">
          <ac:chgData name="S Lineker" userId="24f33d34-7ef1-4edb-ad14-9be3635b7c7b" providerId="ADAL" clId="{0BA3E881-A520-4B02-B1A0-94BC4B43F30C}" dt="2023-12-01T14:23:53.694" v="19" actId="478"/>
          <ac:picMkLst>
            <pc:docMk/>
            <pc:sldMk cId="3524443374" sldId="272"/>
            <ac:picMk id="5" creationId="{2EB821DC-11B3-9100-B94D-813870E1FD39}"/>
          </ac:picMkLst>
        </pc:picChg>
        <pc:picChg chg="add mod">
          <ac:chgData name="S Lineker" userId="24f33d34-7ef1-4edb-ad14-9be3635b7c7b" providerId="ADAL" clId="{0BA3E881-A520-4B02-B1A0-94BC4B43F30C}" dt="2023-12-01T14:26:05.752" v="23" actId="1076"/>
          <ac:picMkLst>
            <pc:docMk/>
            <pc:sldMk cId="3524443374" sldId="272"/>
            <ac:picMk id="8" creationId="{A94D3A28-B60C-E457-33E9-A178C28B8DAB}"/>
          </ac:picMkLst>
        </pc:picChg>
        <pc:picChg chg="add mod">
          <ac:chgData name="S Lineker" userId="24f33d34-7ef1-4edb-ad14-9be3635b7c7b" providerId="ADAL" clId="{0BA3E881-A520-4B02-B1A0-94BC4B43F30C}" dt="2023-12-01T14:50:34.767" v="459" actId="1076"/>
          <ac:picMkLst>
            <pc:docMk/>
            <pc:sldMk cId="3524443374" sldId="272"/>
            <ac:picMk id="10" creationId="{537AE702-9632-20C1-30FD-9A60AC2BED61}"/>
          </ac:picMkLst>
        </pc:picChg>
        <pc:picChg chg="add mod">
          <ac:chgData name="S Lineker" userId="24f33d34-7ef1-4edb-ad14-9be3635b7c7b" providerId="ADAL" clId="{0BA3E881-A520-4B02-B1A0-94BC4B43F30C}" dt="2023-12-01T14:50:30.966" v="457" actId="1076"/>
          <ac:picMkLst>
            <pc:docMk/>
            <pc:sldMk cId="3524443374" sldId="272"/>
            <ac:picMk id="13" creationId="{14554226-921F-326C-AC9E-93E5E3B6BDAE}"/>
          </ac:picMkLst>
        </pc:picChg>
        <pc:picChg chg="add mod">
          <ac:chgData name="S Lineker" userId="24f33d34-7ef1-4edb-ad14-9be3635b7c7b" providerId="ADAL" clId="{0BA3E881-A520-4B02-B1A0-94BC4B43F30C}" dt="2023-12-01T14:48:02.129" v="452" actId="1076"/>
          <ac:picMkLst>
            <pc:docMk/>
            <pc:sldMk cId="3524443374" sldId="272"/>
            <ac:picMk id="18" creationId="{40142DAC-C64A-7D95-F452-9CA386D13B48}"/>
          </ac:picMkLst>
        </pc:picChg>
        <pc:picChg chg="add mod">
          <ac:chgData name="S Lineker" userId="24f33d34-7ef1-4edb-ad14-9be3635b7c7b" providerId="ADAL" clId="{0BA3E881-A520-4B02-B1A0-94BC4B43F30C}" dt="2023-12-01T14:47:51.888" v="449" actId="1076"/>
          <ac:picMkLst>
            <pc:docMk/>
            <pc:sldMk cId="3524443374" sldId="272"/>
            <ac:picMk id="20" creationId="{898C96EB-73AD-86BE-ADB2-F9BD38D4A19B}"/>
          </ac:picMkLst>
        </pc:picChg>
        <pc:picChg chg="add mod">
          <ac:chgData name="S Lineker" userId="24f33d34-7ef1-4edb-ad14-9be3635b7c7b" providerId="ADAL" clId="{0BA3E881-A520-4B02-B1A0-94BC4B43F30C}" dt="2023-12-01T14:50:41.758" v="461" actId="1076"/>
          <ac:picMkLst>
            <pc:docMk/>
            <pc:sldMk cId="3524443374" sldId="272"/>
            <ac:picMk id="22" creationId="{AA366D76-A84B-F775-9FA1-4D9687F451CF}"/>
          </ac:picMkLst>
        </pc:picChg>
      </pc:sldChg>
    </pc:docChg>
  </pc:docChgLst>
  <pc:docChgLst>
    <pc:chgData name="L Beldham" userId="S::lbeldham@nottinghamacademy.org::7423f647-d816-4afc-8fbc-03de34d1b66d" providerId="AD" clId="Web-{4F820603-94E2-749A-7D1E-3C7C571CB2A1}"/>
    <pc:docChg chg="modSld">
      <pc:chgData name="L Beldham" userId="S::lbeldham@nottinghamacademy.org::7423f647-d816-4afc-8fbc-03de34d1b66d" providerId="AD" clId="Web-{4F820603-94E2-749A-7D1E-3C7C571CB2A1}" dt="2023-12-14T14:42:43.598" v="3242"/>
      <pc:docMkLst>
        <pc:docMk/>
      </pc:docMkLst>
      <pc:sldChg chg="modSp">
        <pc:chgData name="L Beldham" userId="S::lbeldham@nottinghamacademy.org::7423f647-d816-4afc-8fbc-03de34d1b66d" providerId="AD" clId="Web-{4F820603-94E2-749A-7D1E-3C7C571CB2A1}" dt="2023-12-12T12:10:31.227" v="29" actId="1076"/>
        <pc:sldMkLst>
          <pc:docMk/>
          <pc:sldMk cId="576272083" sldId="264"/>
        </pc:sldMkLst>
        <pc:graphicFrameChg chg="mod modGraphic">
          <ac:chgData name="L Beldham" userId="S::lbeldham@nottinghamacademy.org::7423f647-d816-4afc-8fbc-03de34d1b66d" providerId="AD" clId="Web-{4F820603-94E2-749A-7D1E-3C7C571CB2A1}" dt="2023-12-12T12:09:27.990" v="27"/>
          <ac:graphicFrameMkLst>
            <pc:docMk/>
            <pc:sldMk cId="576272083" sldId="264"/>
            <ac:graphicFrameMk id="12" creationId="{06E9B526-ECAD-D200-2DC9-A3F895DA1FB0}"/>
          </ac:graphicFrameMkLst>
        </pc:graphicFrameChg>
        <pc:picChg chg="mod">
          <ac:chgData name="L Beldham" userId="S::lbeldham@nottinghamacademy.org::7423f647-d816-4afc-8fbc-03de34d1b66d" providerId="AD" clId="Web-{4F820603-94E2-749A-7D1E-3C7C571CB2A1}" dt="2023-12-12T12:10:31.227" v="29" actId="1076"/>
          <ac:picMkLst>
            <pc:docMk/>
            <pc:sldMk cId="576272083" sldId="264"/>
            <ac:picMk id="3" creationId="{0A455D19-A414-DA4C-DF45-18E789F32441}"/>
          </ac:picMkLst>
        </pc:picChg>
      </pc:sldChg>
      <pc:sldChg chg="addSp delSp modSp">
        <pc:chgData name="L Beldham" userId="S::lbeldham@nottinghamacademy.org::7423f647-d816-4afc-8fbc-03de34d1b66d" providerId="AD" clId="Web-{4F820603-94E2-749A-7D1E-3C7C571CB2A1}" dt="2023-12-14T12:04:07.144" v="1790"/>
        <pc:sldMkLst>
          <pc:docMk/>
          <pc:sldMk cId="3678623228" sldId="279"/>
        </pc:sldMkLst>
        <pc:graphicFrameChg chg="mod modGraphic">
          <ac:chgData name="L Beldham" userId="S::lbeldham@nottinghamacademy.org::7423f647-d816-4afc-8fbc-03de34d1b66d" providerId="AD" clId="Web-{4F820603-94E2-749A-7D1E-3C7C571CB2A1}" dt="2023-12-13T21:05:11.846" v="729"/>
          <ac:graphicFrameMkLst>
            <pc:docMk/>
            <pc:sldMk cId="3678623228" sldId="279"/>
            <ac:graphicFrameMk id="11" creationId="{3A720560-B615-C16E-C5BF-12C0123B7544}"/>
          </ac:graphicFrameMkLst>
        </pc:graphicFrameChg>
        <pc:graphicFrameChg chg="del">
          <ac:chgData name="L Beldham" userId="S::lbeldham@nottinghamacademy.org::7423f647-d816-4afc-8fbc-03de34d1b66d" providerId="AD" clId="Web-{4F820603-94E2-749A-7D1E-3C7C571CB2A1}" dt="2023-12-13T20:32:03.446" v="30"/>
          <ac:graphicFrameMkLst>
            <pc:docMk/>
            <pc:sldMk cId="3678623228" sldId="279"/>
            <ac:graphicFrameMk id="14" creationId="{D44A2164-E999-CFDE-14A3-932F98EBE082}"/>
          </ac:graphicFrameMkLst>
        </pc:graphicFrameChg>
        <pc:graphicFrameChg chg="mod modGraphic">
          <ac:chgData name="L Beldham" userId="S::lbeldham@nottinghamacademy.org::7423f647-d816-4afc-8fbc-03de34d1b66d" providerId="AD" clId="Web-{4F820603-94E2-749A-7D1E-3C7C571CB2A1}" dt="2023-12-13T21:05:14.486" v="730" actId="1076"/>
          <ac:graphicFrameMkLst>
            <pc:docMk/>
            <pc:sldMk cId="3678623228" sldId="279"/>
            <ac:graphicFrameMk id="15" creationId="{6F3D6C19-9D3D-60F7-32E5-DE1A6EBE91A9}"/>
          </ac:graphicFrameMkLst>
        </pc:graphicFrameChg>
        <pc:graphicFrameChg chg="mod modGraphic">
          <ac:chgData name="L Beldham" userId="S::lbeldham@nottinghamacademy.org::7423f647-d816-4afc-8fbc-03de34d1b66d" providerId="AD" clId="Web-{4F820603-94E2-749A-7D1E-3C7C571CB2A1}" dt="2023-12-14T12:04:07.144" v="1790"/>
          <ac:graphicFrameMkLst>
            <pc:docMk/>
            <pc:sldMk cId="3678623228" sldId="279"/>
            <ac:graphicFrameMk id="17" creationId="{90617AAD-C6F3-02A3-6CB4-EFE7ECD61C63}"/>
          </ac:graphicFrameMkLst>
        </pc:graphicFrameChg>
        <pc:picChg chg="add del mod">
          <ac:chgData name="L Beldham" userId="S::lbeldham@nottinghamacademy.org::7423f647-d816-4afc-8fbc-03de34d1b66d" providerId="AD" clId="Web-{4F820603-94E2-749A-7D1E-3C7C571CB2A1}" dt="2023-12-13T20:32:14.353" v="32"/>
          <ac:picMkLst>
            <pc:docMk/>
            <pc:sldMk cId="3678623228" sldId="279"/>
            <ac:picMk id="3" creationId="{BA18356E-DE11-9B13-E8EF-DD0590C0C909}"/>
          </ac:picMkLst>
        </pc:picChg>
        <pc:picChg chg="add mod">
          <ac:chgData name="L Beldham" userId="S::lbeldham@nottinghamacademy.org::7423f647-d816-4afc-8fbc-03de34d1b66d" providerId="AD" clId="Web-{4F820603-94E2-749A-7D1E-3C7C571CB2A1}" dt="2023-12-13T21:12:35.889" v="930" actId="14100"/>
          <ac:picMkLst>
            <pc:docMk/>
            <pc:sldMk cId="3678623228" sldId="279"/>
            <ac:picMk id="4" creationId="{F98D6207-8C1C-CFBE-7CAE-80C1C0582FC9}"/>
          </ac:picMkLst>
        </pc:picChg>
        <pc:picChg chg="add mod">
          <ac:chgData name="L Beldham" userId="S::lbeldham@nottinghamacademy.org::7423f647-d816-4afc-8fbc-03de34d1b66d" providerId="AD" clId="Web-{4F820603-94E2-749A-7D1E-3C7C571CB2A1}" dt="2023-12-13T20:47:13.550" v="248" actId="14100"/>
          <ac:picMkLst>
            <pc:docMk/>
            <pc:sldMk cId="3678623228" sldId="279"/>
            <ac:picMk id="5" creationId="{55443C3A-B574-D42C-AFF1-D86616229BED}"/>
          </ac:picMkLst>
        </pc:picChg>
        <pc:picChg chg="add mod">
          <ac:chgData name="L Beldham" userId="S::lbeldham@nottinghamacademy.org::7423f647-d816-4afc-8fbc-03de34d1b66d" providerId="AD" clId="Web-{4F820603-94E2-749A-7D1E-3C7C571CB2A1}" dt="2023-12-13T20:35:02.889" v="49" actId="14100"/>
          <ac:picMkLst>
            <pc:docMk/>
            <pc:sldMk cId="3678623228" sldId="279"/>
            <ac:picMk id="7" creationId="{6A179C7B-8C40-A69E-4424-6EA8D2CFF78C}"/>
          </ac:picMkLst>
        </pc:picChg>
        <pc:picChg chg="add mod">
          <ac:chgData name="L Beldham" userId="S::lbeldham@nottinghamacademy.org::7423f647-d816-4afc-8fbc-03de34d1b66d" providerId="AD" clId="Web-{4F820603-94E2-749A-7D1E-3C7C571CB2A1}" dt="2023-12-13T20:44:20.967" v="237" actId="1076"/>
          <ac:picMkLst>
            <pc:docMk/>
            <pc:sldMk cId="3678623228" sldId="279"/>
            <ac:picMk id="8" creationId="{9F1B48B3-D5A7-AB77-66F9-80EEF5413B77}"/>
          </ac:picMkLst>
        </pc:picChg>
        <pc:picChg chg="add mod">
          <ac:chgData name="L Beldham" userId="S::lbeldham@nottinghamacademy.org::7423f647-d816-4afc-8fbc-03de34d1b66d" providerId="AD" clId="Web-{4F820603-94E2-749A-7D1E-3C7C571CB2A1}" dt="2023-12-13T20:45:39.516" v="240" actId="1076"/>
          <ac:picMkLst>
            <pc:docMk/>
            <pc:sldMk cId="3678623228" sldId="279"/>
            <ac:picMk id="9" creationId="{F20F406B-C566-E9F5-952B-1DCD163E21CC}"/>
          </ac:picMkLst>
        </pc:picChg>
        <pc:picChg chg="add mod">
          <ac:chgData name="L Beldham" userId="S::lbeldham@nottinghamacademy.org::7423f647-d816-4afc-8fbc-03de34d1b66d" providerId="AD" clId="Web-{4F820603-94E2-749A-7D1E-3C7C571CB2A1}" dt="2023-12-13T20:46:33.377" v="243" actId="1076"/>
          <ac:picMkLst>
            <pc:docMk/>
            <pc:sldMk cId="3678623228" sldId="279"/>
            <ac:picMk id="10" creationId="{9B556DBE-0DFD-1797-7CD9-01CBF0474ECA}"/>
          </ac:picMkLst>
        </pc:picChg>
        <pc:picChg chg="add mod">
          <ac:chgData name="L Beldham" userId="S::lbeldham@nottinghamacademy.org::7423f647-d816-4afc-8fbc-03de34d1b66d" providerId="AD" clId="Web-{4F820603-94E2-749A-7D1E-3C7C571CB2A1}" dt="2023-12-13T21:12:37.795" v="931" actId="1076"/>
          <ac:picMkLst>
            <pc:docMk/>
            <pc:sldMk cId="3678623228" sldId="279"/>
            <ac:picMk id="12" creationId="{92897269-7091-D8BB-B159-41F8AFD11733}"/>
          </ac:picMkLst>
        </pc:picChg>
      </pc:sldChg>
      <pc:sldChg chg="addSp delSp modSp">
        <pc:chgData name="L Beldham" userId="S::lbeldham@nottinghamacademy.org::7423f647-d816-4afc-8fbc-03de34d1b66d" providerId="AD" clId="Web-{4F820603-94E2-749A-7D1E-3C7C571CB2A1}" dt="2023-12-14T12:36:02.046" v="3035"/>
        <pc:sldMkLst>
          <pc:docMk/>
          <pc:sldMk cId="3830313937" sldId="280"/>
        </pc:sldMkLst>
        <pc:graphicFrameChg chg="mod modGraphic">
          <ac:chgData name="L Beldham" userId="S::lbeldham@nottinghamacademy.org::7423f647-d816-4afc-8fbc-03de34d1b66d" providerId="AD" clId="Web-{4F820603-94E2-749A-7D1E-3C7C571CB2A1}" dt="2023-12-14T12:14:48.685" v="2703"/>
          <ac:graphicFrameMkLst>
            <pc:docMk/>
            <pc:sldMk cId="3830313937" sldId="280"/>
            <ac:graphicFrameMk id="2" creationId="{C4AF6058-DDD6-C1BE-50F2-2CBF7FE47B07}"/>
          </ac:graphicFrameMkLst>
        </pc:graphicFrameChg>
        <pc:graphicFrameChg chg="mod modGraphic">
          <ac:chgData name="L Beldham" userId="S::lbeldham@nottinghamacademy.org::7423f647-d816-4afc-8fbc-03de34d1b66d" providerId="AD" clId="Web-{4F820603-94E2-749A-7D1E-3C7C571CB2A1}" dt="2023-12-14T12:14:05.308" v="2653" actId="1076"/>
          <ac:graphicFrameMkLst>
            <pc:docMk/>
            <pc:sldMk cId="3830313937" sldId="280"/>
            <ac:graphicFrameMk id="11" creationId="{3A720560-B615-C16E-C5BF-12C0123B7544}"/>
          </ac:graphicFrameMkLst>
        </pc:graphicFrameChg>
        <pc:graphicFrameChg chg="mod modGraphic">
          <ac:chgData name="L Beldham" userId="S::lbeldham@nottinghamacademy.org::7423f647-d816-4afc-8fbc-03de34d1b66d" providerId="AD" clId="Web-{4F820603-94E2-749A-7D1E-3C7C571CB2A1}" dt="2023-12-14T11:55:42.640" v="1710"/>
          <ac:graphicFrameMkLst>
            <pc:docMk/>
            <pc:sldMk cId="3830313937" sldId="280"/>
            <ac:graphicFrameMk id="14" creationId="{D44A2164-E999-CFDE-14A3-932F98EBE082}"/>
          </ac:graphicFrameMkLst>
        </pc:graphicFrameChg>
        <pc:graphicFrameChg chg="mod modGraphic">
          <ac:chgData name="L Beldham" userId="S::lbeldham@nottinghamacademy.org::7423f647-d816-4afc-8fbc-03de34d1b66d" providerId="AD" clId="Web-{4F820603-94E2-749A-7D1E-3C7C571CB2A1}" dt="2023-12-14T12:24:10.112" v="2765"/>
          <ac:graphicFrameMkLst>
            <pc:docMk/>
            <pc:sldMk cId="3830313937" sldId="280"/>
            <ac:graphicFrameMk id="15" creationId="{6F3D6C19-9D3D-60F7-32E5-DE1A6EBE91A9}"/>
          </ac:graphicFrameMkLst>
        </pc:graphicFrameChg>
        <pc:graphicFrameChg chg="mod modGraphic">
          <ac:chgData name="L Beldham" userId="S::lbeldham@nottinghamacademy.org::7423f647-d816-4afc-8fbc-03de34d1b66d" providerId="AD" clId="Web-{4F820603-94E2-749A-7D1E-3C7C571CB2A1}" dt="2023-12-14T12:36:02.046" v="3035"/>
          <ac:graphicFrameMkLst>
            <pc:docMk/>
            <pc:sldMk cId="3830313937" sldId="280"/>
            <ac:graphicFrameMk id="17" creationId="{90617AAD-C6F3-02A3-6CB4-EFE7ECD61C63}"/>
          </ac:graphicFrameMkLst>
        </pc:graphicFrameChg>
        <pc:picChg chg="add del mod">
          <ac:chgData name="L Beldham" userId="S::lbeldham@nottinghamacademy.org::7423f647-d816-4afc-8fbc-03de34d1b66d" providerId="AD" clId="Web-{4F820603-94E2-749A-7D1E-3C7C571CB2A1}" dt="2023-12-13T21:47:34.478" v="1655"/>
          <ac:picMkLst>
            <pc:docMk/>
            <pc:sldMk cId="3830313937" sldId="280"/>
            <ac:picMk id="3" creationId="{6F5D80EB-008C-5043-588A-88E46BBABF17}"/>
          </ac:picMkLst>
        </pc:picChg>
        <pc:picChg chg="add del mod">
          <ac:chgData name="L Beldham" userId="S::lbeldham@nottinghamacademy.org::7423f647-d816-4afc-8fbc-03de34d1b66d" providerId="AD" clId="Web-{4F820603-94E2-749A-7D1E-3C7C571CB2A1}" dt="2023-12-13T21:30:16.043" v="1294"/>
          <ac:picMkLst>
            <pc:docMk/>
            <pc:sldMk cId="3830313937" sldId="280"/>
            <ac:picMk id="4" creationId="{BD25E134-F806-C021-3728-16AF8E82AA1C}"/>
          </ac:picMkLst>
        </pc:picChg>
        <pc:picChg chg="add mod">
          <ac:chgData name="L Beldham" userId="S::lbeldham@nottinghamacademy.org::7423f647-d816-4afc-8fbc-03de34d1b66d" providerId="AD" clId="Web-{4F820603-94E2-749A-7D1E-3C7C571CB2A1}" dt="2023-12-14T12:21:05.355" v="2754" actId="14100"/>
          <ac:picMkLst>
            <pc:docMk/>
            <pc:sldMk cId="3830313937" sldId="280"/>
            <ac:picMk id="5" creationId="{4C03C06D-D34A-17BB-E5FB-4FA6501D935A}"/>
          </ac:picMkLst>
        </pc:picChg>
        <pc:picChg chg="add mod">
          <ac:chgData name="L Beldham" userId="S::lbeldham@nottinghamacademy.org::7423f647-d816-4afc-8fbc-03de34d1b66d" providerId="AD" clId="Web-{4F820603-94E2-749A-7D1E-3C7C571CB2A1}" dt="2023-12-13T21:45:44.881" v="1636" actId="14100"/>
          <ac:picMkLst>
            <pc:docMk/>
            <pc:sldMk cId="3830313937" sldId="280"/>
            <ac:picMk id="7" creationId="{E138D819-8B6E-1717-2B19-2AEE068493A1}"/>
          </ac:picMkLst>
        </pc:picChg>
        <pc:picChg chg="add mod">
          <ac:chgData name="L Beldham" userId="S::lbeldham@nottinghamacademy.org::7423f647-d816-4afc-8fbc-03de34d1b66d" providerId="AD" clId="Web-{4F820603-94E2-749A-7D1E-3C7C571CB2A1}" dt="2023-12-13T21:46:11.460" v="1639" actId="14100"/>
          <ac:picMkLst>
            <pc:docMk/>
            <pc:sldMk cId="3830313937" sldId="280"/>
            <ac:picMk id="8" creationId="{B1EFF375-8523-5580-E94F-0A377E17EA79}"/>
          </ac:picMkLst>
        </pc:picChg>
        <pc:picChg chg="add del mod">
          <ac:chgData name="L Beldham" userId="S::lbeldham@nottinghamacademy.org::7423f647-d816-4afc-8fbc-03de34d1b66d" providerId="AD" clId="Web-{4F820603-94E2-749A-7D1E-3C7C571CB2A1}" dt="2023-12-13T21:46:49.102" v="1644"/>
          <ac:picMkLst>
            <pc:docMk/>
            <pc:sldMk cId="3830313937" sldId="280"/>
            <ac:picMk id="9" creationId="{73A38E0E-6547-368C-DA23-F866224A68B7}"/>
          </ac:picMkLst>
        </pc:picChg>
        <pc:picChg chg="add mod">
          <ac:chgData name="L Beldham" userId="S::lbeldham@nottinghamacademy.org::7423f647-d816-4afc-8fbc-03de34d1b66d" providerId="AD" clId="Web-{4F820603-94E2-749A-7D1E-3C7C571CB2A1}" dt="2023-12-13T21:47:00.290" v="1650" actId="1076"/>
          <ac:picMkLst>
            <pc:docMk/>
            <pc:sldMk cId="3830313937" sldId="280"/>
            <ac:picMk id="10" creationId="{0E6682DA-CC33-AE62-7E21-83542083CB6A}"/>
          </ac:picMkLst>
        </pc:picChg>
        <pc:picChg chg="add mod">
          <ac:chgData name="L Beldham" userId="S::lbeldham@nottinghamacademy.org::7423f647-d816-4afc-8fbc-03de34d1b66d" providerId="AD" clId="Web-{4F820603-94E2-749A-7D1E-3C7C571CB2A1}" dt="2023-12-13T21:47:31.650" v="1654" actId="1076"/>
          <ac:picMkLst>
            <pc:docMk/>
            <pc:sldMk cId="3830313937" sldId="280"/>
            <ac:picMk id="12" creationId="{66A005B0-6BDF-E801-413C-E86BC92B8A04}"/>
          </ac:picMkLst>
        </pc:picChg>
        <pc:picChg chg="add mod">
          <ac:chgData name="L Beldham" userId="S::lbeldham@nottinghamacademy.org::7423f647-d816-4afc-8fbc-03de34d1b66d" providerId="AD" clId="Web-{4F820603-94E2-749A-7D1E-3C7C571CB2A1}" dt="2023-12-14T12:14:02.245" v="2652" actId="1076"/>
          <ac:picMkLst>
            <pc:docMk/>
            <pc:sldMk cId="3830313937" sldId="280"/>
            <ac:picMk id="13" creationId="{AD2A41E1-105D-592A-EBE5-C110B33E4282}"/>
          </ac:picMkLst>
        </pc:picChg>
      </pc:sldChg>
      <pc:sldChg chg="addSp modSp">
        <pc:chgData name="L Beldham" userId="S::lbeldham@nottinghamacademy.org::7423f647-d816-4afc-8fbc-03de34d1b66d" providerId="AD" clId="Web-{4F820603-94E2-749A-7D1E-3C7C571CB2A1}" dt="2023-12-14T14:42:43.598" v="3242"/>
        <pc:sldMkLst>
          <pc:docMk/>
          <pc:sldMk cId="3900609032" sldId="281"/>
        </pc:sldMkLst>
        <pc:graphicFrameChg chg="mod modGraphic">
          <ac:chgData name="L Beldham" userId="S::lbeldham@nottinghamacademy.org::7423f647-d816-4afc-8fbc-03de34d1b66d" providerId="AD" clId="Web-{4F820603-94E2-749A-7D1E-3C7C571CB2A1}" dt="2023-12-14T14:31:32.245" v="3097"/>
          <ac:graphicFrameMkLst>
            <pc:docMk/>
            <pc:sldMk cId="3900609032" sldId="281"/>
            <ac:graphicFrameMk id="2" creationId="{C4AF6058-DDD6-C1BE-50F2-2CBF7FE47B07}"/>
          </ac:graphicFrameMkLst>
        </pc:graphicFrameChg>
        <pc:graphicFrameChg chg="mod">
          <ac:chgData name="L Beldham" userId="S::lbeldham@nottinghamacademy.org::7423f647-d816-4afc-8fbc-03de34d1b66d" providerId="AD" clId="Web-{4F820603-94E2-749A-7D1E-3C7C571CB2A1}" dt="2023-12-14T14:37:44.868" v="3135" actId="1076"/>
          <ac:graphicFrameMkLst>
            <pc:docMk/>
            <pc:sldMk cId="3900609032" sldId="281"/>
            <ac:graphicFrameMk id="11" creationId="{3A720560-B615-C16E-C5BF-12C0123B7544}"/>
          </ac:graphicFrameMkLst>
        </pc:graphicFrameChg>
        <pc:graphicFrameChg chg="mod modGraphic">
          <ac:chgData name="L Beldham" userId="S::lbeldham@nottinghamacademy.org::7423f647-d816-4afc-8fbc-03de34d1b66d" providerId="AD" clId="Web-{4F820603-94E2-749A-7D1E-3C7C571CB2A1}" dt="2023-12-14T14:42:43.598" v="3242"/>
          <ac:graphicFrameMkLst>
            <pc:docMk/>
            <pc:sldMk cId="3900609032" sldId="281"/>
            <ac:graphicFrameMk id="14" creationId="{D44A2164-E999-CFDE-14A3-932F98EBE082}"/>
          </ac:graphicFrameMkLst>
        </pc:graphicFrameChg>
        <pc:graphicFrameChg chg="mod">
          <ac:chgData name="L Beldham" userId="S::lbeldham@nottinghamacademy.org::7423f647-d816-4afc-8fbc-03de34d1b66d" providerId="AD" clId="Web-{4F820603-94E2-749A-7D1E-3C7C571CB2A1}" dt="2023-12-14T14:37:51.744" v="3136" actId="1076"/>
          <ac:graphicFrameMkLst>
            <pc:docMk/>
            <pc:sldMk cId="3900609032" sldId="281"/>
            <ac:graphicFrameMk id="15" creationId="{6F3D6C19-9D3D-60F7-32E5-DE1A6EBE91A9}"/>
          </ac:graphicFrameMkLst>
        </pc:graphicFrameChg>
        <pc:graphicFrameChg chg="mod modGraphic">
          <ac:chgData name="L Beldham" userId="S::lbeldham@nottinghamacademy.org::7423f647-d816-4afc-8fbc-03de34d1b66d" providerId="AD" clId="Web-{4F820603-94E2-749A-7D1E-3C7C571CB2A1}" dt="2023-12-14T14:37:58.588" v="3138"/>
          <ac:graphicFrameMkLst>
            <pc:docMk/>
            <pc:sldMk cId="3900609032" sldId="281"/>
            <ac:graphicFrameMk id="17" creationId="{90617AAD-C6F3-02A3-6CB4-EFE7ECD61C63}"/>
          </ac:graphicFrameMkLst>
        </pc:graphicFrameChg>
        <pc:picChg chg="add mod">
          <ac:chgData name="L Beldham" userId="S::lbeldham@nottinghamacademy.org::7423f647-d816-4afc-8fbc-03de34d1b66d" providerId="AD" clId="Web-{4F820603-94E2-749A-7D1E-3C7C571CB2A1}" dt="2023-12-14T14:37:40.868" v="3134" actId="14100"/>
          <ac:picMkLst>
            <pc:docMk/>
            <pc:sldMk cId="3900609032" sldId="281"/>
            <ac:picMk id="3" creationId="{D05417FE-1A5F-DAE7-21EA-70D8C9B34C08}"/>
          </ac:picMkLst>
        </pc:picChg>
      </pc:sldChg>
    </pc:docChg>
  </pc:docChgLst>
  <pc:docChgLst>
    <pc:chgData name="S Lineker" userId="S::slineker@nottinghamacademy.org::24f33d34-7ef1-4edb-ad14-9be3635b7c7b" providerId="AD" clId="Web-{41793BDA-8350-E60F-4BCC-A61070D9D9DD}"/>
    <pc:docChg chg="modSld">
      <pc:chgData name="S Lineker" userId="S::slineker@nottinghamacademy.org::24f33d34-7ef1-4edb-ad14-9be3635b7c7b" providerId="AD" clId="Web-{41793BDA-8350-E60F-4BCC-A61070D9D9DD}" dt="2023-12-01T13:37:58.816" v="53"/>
      <pc:docMkLst>
        <pc:docMk/>
      </pc:docMkLst>
      <pc:sldChg chg="modSp">
        <pc:chgData name="S Lineker" userId="S::slineker@nottinghamacademy.org::24f33d34-7ef1-4edb-ad14-9be3635b7c7b" providerId="AD" clId="Web-{41793BDA-8350-E60F-4BCC-A61070D9D9DD}" dt="2023-12-01T13:37:58.816" v="53"/>
        <pc:sldMkLst>
          <pc:docMk/>
          <pc:sldMk cId="3524443374" sldId="272"/>
        </pc:sldMkLst>
        <pc:graphicFrameChg chg="mod modGraphic">
          <ac:chgData name="S Lineker" userId="S::slineker@nottinghamacademy.org::24f33d34-7ef1-4edb-ad14-9be3635b7c7b" providerId="AD" clId="Web-{41793BDA-8350-E60F-4BCC-A61070D9D9DD}" dt="2023-12-01T13:37:58.816" v="53"/>
          <ac:graphicFrameMkLst>
            <pc:docMk/>
            <pc:sldMk cId="3524443374" sldId="272"/>
            <ac:graphicFrameMk id="11" creationId="{3A720560-B615-C16E-C5BF-12C0123B7544}"/>
          </ac:graphicFrameMkLst>
        </pc:graphicFrameChg>
      </pc:sldChg>
      <pc:sldChg chg="modSp">
        <pc:chgData name="S Lineker" userId="S::slineker@nottinghamacademy.org::24f33d34-7ef1-4edb-ad14-9be3635b7c7b" providerId="AD" clId="Web-{41793BDA-8350-E60F-4BCC-A61070D9D9DD}" dt="2023-12-01T13:37:04.031" v="23"/>
        <pc:sldMkLst>
          <pc:docMk/>
          <pc:sldMk cId="3291207010" sldId="274"/>
        </pc:sldMkLst>
        <pc:graphicFrameChg chg="mod modGraphic">
          <ac:chgData name="S Lineker" userId="S::slineker@nottinghamacademy.org::24f33d34-7ef1-4edb-ad14-9be3635b7c7b" providerId="AD" clId="Web-{41793BDA-8350-E60F-4BCC-A61070D9D9DD}" dt="2023-12-01T13:37:04.031" v="23"/>
          <ac:graphicFrameMkLst>
            <pc:docMk/>
            <pc:sldMk cId="3291207010" sldId="274"/>
            <ac:graphicFrameMk id="11" creationId="{3A720560-B615-C16E-C5BF-12C0123B7544}"/>
          </ac:graphicFrameMkLst>
        </pc:graphicFrameChg>
      </pc:sldChg>
    </pc:docChg>
  </pc:docChgLst>
  <pc:docChgLst>
    <pc:chgData name="L Beldham" userId="S::lbeldham@nottinghamacademy.org::7423f647-d816-4afc-8fbc-03de34d1b66d" providerId="AD" clId="Web-{F187F96B-681F-64F6-04B6-49A4E00F3EB4}"/>
    <pc:docChg chg="addSld modSld">
      <pc:chgData name="L Beldham" userId="S::lbeldham@nottinghamacademy.org::7423f647-d816-4afc-8fbc-03de34d1b66d" providerId="AD" clId="Web-{F187F96B-681F-64F6-04B6-49A4E00F3EB4}" dt="2023-10-10T09:07:13.391" v="2027"/>
      <pc:docMkLst>
        <pc:docMk/>
      </pc:docMkLst>
      <pc:sldChg chg="modSp">
        <pc:chgData name="L Beldham" userId="S::lbeldham@nottinghamacademy.org::7423f647-d816-4afc-8fbc-03de34d1b66d" providerId="AD" clId="Web-{F187F96B-681F-64F6-04B6-49A4E00F3EB4}" dt="2023-10-09T07:57:51.683" v="2" actId="20577"/>
        <pc:sldMkLst>
          <pc:docMk/>
          <pc:sldMk cId="2994806505" sldId="256"/>
        </pc:sldMkLst>
        <pc:spChg chg="mod">
          <ac:chgData name="L Beldham" userId="S::lbeldham@nottinghamacademy.org::7423f647-d816-4afc-8fbc-03de34d1b66d" providerId="AD" clId="Web-{F187F96B-681F-64F6-04B6-49A4E00F3EB4}" dt="2023-10-09T07:57:51.683" v="2" actId="20577"/>
          <ac:spMkLst>
            <pc:docMk/>
            <pc:sldMk cId="2994806505" sldId="256"/>
            <ac:spMk id="4" creationId="{A2CF4461-FDD5-E561-08ED-D9D5068277E5}"/>
          </ac:spMkLst>
        </pc:spChg>
      </pc:sldChg>
      <pc:sldChg chg="addSp delSp modSp">
        <pc:chgData name="L Beldham" userId="S::lbeldham@nottinghamacademy.org::7423f647-d816-4afc-8fbc-03de34d1b66d" providerId="AD" clId="Web-{F187F96B-681F-64F6-04B6-49A4E00F3EB4}" dt="2023-10-10T07:27:53.154" v="1252" actId="1076"/>
        <pc:sldMkLst>
          <pc:docMk/>
          <pc:sldMk cId="621355628" sldId="257"/>
        </pc:sldMkLst>
        <pc:spChg chg="mod">
          <ac:chgData name="L Beldham" userId="S::lbeldham@nottinghamacademy.org::7423f647-d816-4afc-8fbc-03de34d1b66d" providerId="AD" clId="Web-{F187F96B-681F-64F6-04B6-49A4E00F3EB4}" dt="2023-10-09T09:28:31.978" v="866" actId="1076"/>
          <ac:spMkLst>
            <pc:docMk/>
            <pc:sldMk cId="621355628" sldId="257"/>
            <ac:spMk id="6" creationId="{9F6E11C7-7CE2-9B4E-8FFC-9D3CD504D062}"/>
          </ac:spMkLst>
        </pc:spChg>
        <pc:graphicFrameChg chg="mod modGraphic">
          <ac:chgData name="L Beldham" userId="S::lbeldham@nottinghamacademy.org::7423f647-d816-4afc-8fbc-03de34d1b66d" providerId="AD" clId="Web-{F187F96B-681F-64F6-04B6-49A4E00F3EB4}" dt="2023-10-09T09:31:07.123" v="909"/>
          <ac:graphicFrameMkLst>
            <pc:docMk/>
            <pc:sldMk cId="621355628" sldId="257"/>
            <ac:graphicFrameMk id="2" creationId="{C4AF6058-DDD6-C1BE-50F2-2CBF7FE47B07}"/>
          </ac:graphicFrameMkLst>
        </pc:graphicFrameChg>
        <pc:graphicFrameChg chg="del mod modGraphic">
          <ac:chgData name="L Beldham" userId="S::lbeldham@nottinghamacademy.org::7423f647-d816-4afc-8fbc-03de34d1b66d" providerId="AD" clId="Web-{F187F96B-681F-64F6-04B6-49A4E00F3EB4}" dt="2023-10-09T09:26:02.145" v="842"/>
          <ac:graphicFrameMkLst>
            <pc:docMk/>
            <pc:sldMk cId="621355628" sldId="257"/>
            <ac:graphicFrameMk id="12" creationId="{10982FD2-2C32-E804-B331-0F0FC65E6E08}"/>
          </ac:graphicFrameMkLst>
        </pc:graphicFrameChg>
        <pc:graphicFrameChg chg="mod modGraphic">
          <ac:chgData name="L Beldham" userId="S::lbeldham@nottinghamacademy.org::7423f647-d816-4afc-8fbc-03de34d1b66d" providerId="AD" clId="Web-{F187F96B-681F-64F6-04B6-49A4E00F3EB4}" dt="2023-10-10T07:26:21.761" v="1245"/>
          <ac:graphicFrameMkLst>
            <pc:docMk/>
            <pc:sldMk cId="621355628" sldId="257"/>
            <ac:graphicFrameMk id="14" creationId="{D44A2164-E999-CFDE-14A3-932F98EBE082}"/>
          </ac:graphicFrameMkLst>
        </pc:graphicFrameChg>
        <pc:picChg chg="add mod">
          <ac:chgData name="L Beldham" userId="S::lbeldham@nottinghamacademy.org::7423f647-d816-4afc-8fbc-03de34d1b66d" providerId="AD" clId="Web-{F187F96B-681F-64F6-04B6-49A4E00F3EB4}" dt="2023-10-09T09:26:12.489" v="845" actId="14100"/>
          <ac:picMkLst>
            <pc:docMk/>
            <pc:sldMk cId="621355628" sldId="257"/>
            <ac:picMk id="3" creationId="{AFFA1839-61B9-3897-98AD-DE79DFB91331}"/>
          </ac:picMkLst>
        </pc:picChg>
        <pc:picChg chg="add mod">
          <ac:chgData name="L Beldham" userId="S::lbeldham@nottinghamacademy.org::7423f647-d816-4afc-8fbc-03de34d1b66d" providerId="AD" clId="Web-{F187F96B-681F-64F6-04B6-49A4E00F3EB4}" dt="2023-10-09T09:27:05.162" v="853" actId="1076"/>
          <ac:picMkLst>
            <pc:docMk/>
            <pc:sldMk cId="621355628" sldId="257"/>
            <ac:picMk id="4" creationId="{B6E73978-ECA6-381D-37C1-D8DEE47C40B6}"/>
          </ac:picMkLst>
        </pc:picChg>
        <pc:picChg chg="add mod">
          <ac:chgData name="L Beldham" userId="S::lbeldham@nottinghamacademy.org::7423f647-d816-4afc-8fbc-03de34d1b66d" providerId="AD" clId="Web-{F187F96B-681F-64F6-04B6-49A4E00F3EB4}" dt="2023-10-10T07:27:51.029" v="1251" actId="1076"/>
          <ac:picMkLst>
            <pc:docMk/>
            <pc:sldMk cId="621355628" sldId="257"/>
            <ac:picMk id="5" creationId="{C4958428-4003-BD23-2108-C9ED02BA5A72}"/>
          </ac:picMkLst>
        </pc:picChg>
        <pc:picChg chg="add del mod">
          <ac:chgData name="L Beldham" userId="S::lbeldham@nottinghamacademy.org::7423f647-d816-4afc-8fbc-03de34d1b66d" providerId="AD" clId="Web-{F187F96B-681F-64F6-04B6-49A4E00F3EB4}" dt="2023-10-09T09:13:25.748" v="685"/>
          <ac:picMkLst>
            <pc:docMk/>
            <pc:sldMk cId="621355628" sldId="257"/>
            <ac:picMk id="7" creationId="{57AABDEF-B3E6-9D0F-F93D-74CBC5C29E85}"/>
          </ac:picMkLst>
        </pc:picChg>
        <pc:picChg chg="add mod">
          <ac:chgData name="L Beldham" userId="S::lbeldham@nottinghamacademy.org::7423f647-d816-4afc-8fbc-03de34d1b66d" providerId="AD" clId="Web-{F187F96B-681F-64F6-04B6-49A4E00F3EB4}" dt="2023-10-10T07:27:43.998" v="1250" actId="1076"/>
          <ac:picMkLst>
            <pc:docMk/>
            <pc:sldMk cId="621355628" sldId="257"/>
            <ac:picMk id="7" creationId="{DEE119BC-F997-8B8E-B8B9-A1BB24923B18}"/>
          </ac:picMkLst>
        </pc:picChg>
        <pc:picChg chg="add mod">
          <ac:chgData name="L Beldham" userId="S::lbeldham@nottinghamacademy.org::7423f647-d816-4afc-8fbc-03de34d1b66d" providerId="AD" clId="Web-{F187F96B-681F-64F6-04B6-49A4E00F3EB4}" dt="2023-10-10T07:27:53.154" v="1252" actId="1076"/>
          <ac:picMkLst>
            <pc:docMk/>
            <pc:sldMk cId="621355628" sldId="257"/>
            <ac:picMk id="8" creationId="{6E1E1DBA-F254-69C5-AC44-26CE1D20FF6D}"/>
          </ac:picMkLst>
        </pc:picChg>
        <pc:picChg chg="add del mod">
          <ac:chgData name="L Beldham" userId="S::lbeldham@nottinghamacademy.org::7423f647-d816-4afc-8fbc-03de34d1b66d" providerId="AD" clId="Web-{F187F96B-681F-64F6-04B6-49A4E00F3EB4}" dt="2023-10-09T09:14:29.828" v="697"/>
          <ac:picMkLst>
            <pc:docMk/>
            <pc:sldMk cId="621355628" sldId="257"/>
            <ac:picMk id="9" creationId="{EA8187AD-BEBA-B68C-1A0E-EC0AF9F22D32}"/>
          </ac:picMkLst>
        </pc:picChg>
        <pc:picChg chg="add mod">
          <ac:chgData name="L Beldham" userId="S::lbeldham@nottinghamacademy.org::7423f647-d816-4afc-8fbc-03de34d1b66d" providerId="AD" clId="Web-{F187F96B-681F-64F6-04B6-49A4E00F3EB4}" dt="2023-10-09T09:26:47.115" v="849" actId="1076"/>
          <ac:picMkLst>
            <pc:docMk/>
            <pc:sldMk cId="621355628" sldId="257"/>
            <ac:picMk id="10" creationId="{02301F9B-6CDA-5367-B4A6-FE036F6153CD}"/>
          </ac:picMkLst>
        </pc:picChg>
        <pc:picChg chg="add mod">
          <ac:chgData name="L Beldham" userId="S::lbeldham@nottinghamacademy.org::7423f647-d816-4afc-8fbc-03de34d1b66d" providerId="AD" clId="Web-{F187F96B-681F-64F6-04B6-49A4E00F3EB4}" dt="2023-10-10T07:26:34.011" v="1247" actId="1076"/>
          <ac:picMkLst>
            <pc:docMk/>
            <pc:sldMk cId="621355628" sldId="257"/>
            <ac:picMk id="11" creationId="{C8CD1EEA-5F73-F876-5F6B-3EF92D5E4553}"/>
          </ac:picMkLst>
        </pc:picChg>
        <pc:picChg chg="del">
          <ac:chgData name="L Beldham" userId="S::lbeldham@nottinghamacademy.org::7423f647-d816-4afc-8fbc-03de34d1b66d" providerId="AD" clId="Web-{F187F96B-681F-64F6-04B6-49A4E00F3EB4}" dt="2023-10-09T07:59:11.888" v="58"/>
          <ac:picMkLst>
            <pc:docMk/>
            <pc:sldMk cId="621355628" sldId="257"/>
            <ac:picMk id="1026" creationId="{CD45D30C-C73B-6A1A-5713-43C5DF8C9259}"/>
          </ac:picMkLst>
        </pc:picChg>
        <pc:picChg chg="del">
          <ac:chgData name="L Beldham" userId="S::lbeldham@nottinghamacademy.org::7423f647-d816-4afc-8fbc-03de34d1b66d" providerId="AD" clId="Web-{F187F96B-681F-64F6-04B6-49A4E00F3EB4}" dt="2023-10-09T07:59:07.794" v="55"/>
          <ac:picMkLst>
            <pc:docMk/>
            <pc:sldMk cId="621355628" sldId="257"/>
            <ac:picMk id="1028" creationId="{E892A1FB-3D82-F550-962B-68BF39FFE282}"/>
          </ac:picMkLst>
        </pc:picChg>
        <pc:picChg chg="del">
          <ac:chgData name="L Beldham" userId="S::lbeldham@nottinghamacademy.org::7423f647-d816-4afc-8fbc-03de34d1b66d" providerId="AD" clId="Web-{F187F96B-681F-64F6-04B6-49A4E00F3EB4}" dt="2023-10-09T07:59:09.904" v="56"/>
          <ac:picMkLst>
            <pc:docMk/>
            <pc:sldMk cId="621355628" sldId="257"/>
            <ac:picMk id="1030" creationId="{6968436D-CA59-8D71-4E05-6D90610804E2}"/>
          </ac:picMkLst>
        </pc:picChg>
        <pc:picChg chg="del">
          <ac:chgData name="L Beldham" userId="S::lbeldham@nottinghamacademy.org::7423f647-d816-4afc-8fbc-03de34d1b66d" providerId="AD" clId="Web-{F187F96B-681F-64F6-04B6-49A4E00F3EB4}" dt="2023-10-09T07:59:10.888" v="57"/>
          <ac:picMkLst>
            <pc:docMk/>
            <pc:sldMk cId="621355628" sldId="257"/>
            <ac:picMk id="1032" creationId="{8CEE8BCF-2230-52F0-7347-26FC9D9E4092}"/>
          </ac:picMkLst>
        </pc:picChg>
      </pc:sldChg>
      <pc:sldChg chg="delSp modSp">
        <pc:chgData name="L Beldham" userId="S::lbeldham@nottinghamacademy.org::7423f647-d816-4afc-8fbc-03de34d1b66d" providerId="AD" clId="Web-{F187F96B-681F-64F6-04B6-49A4E00F3EB4}" dt="2023-10-10T09:07:13.391" v="2027"/>
        <pc:sldMkLst>
          <pc:docMk/>
          <pc:sldMk cId="1621808961" sldId="258"/>
        </pc:sldMkLst>
        <pc:graphicFrameChg chg="mod modGraphic">
          <ac:chgData name="L Beldham" userId="S::lbeldham@nottinghamacademy.org::7423f647-d816-4afc-8fbc-03de34d1b66d" providerId="AD" clId="Web-{F187F96B-681F-64F6-04B6-49A4E00F3EB4}" dt="2023-10-10T09:07:13.391" v="2027"/>
          <ac:graphicFrameMkLst>
            <pc:docMk/>
            <pc:sldMk cId="1621808961" sldId="258"/>
            <ac:graphicFrameMk id="2" creationId="{C4AF6058-DDD6-C1BE-50F2-2CBF7FE47B07}"/>
          </ac:graphicFrameMkLst>
        </pc:graphicFrameChg>
        <pc:graphicFrameChg chg="del">
          <ac:chgData name="L Beldham" userId="S::lbeldham@nottinghamacademy.org::7423f647-d816-4afc-8fbc-03de34d1b66d" providerId="AD" clId="Web-{F187F96B-681F-64F6-04B6-49A4E00F3EB4}" dt="2023-10-09T09:30:04.761" v="870"/>
          <ac:graphicFrameMkLst>
            <pc:docMk/>
            <pc:sldMk cId="1621808961" sldId="258"/>
            <ac:graphicFrameMk id="12" creationId="{10982FD2-2C32-E804-B331-0F0FC65E6E08}"/>
          </ac:graphicFrameMkLst>
        </pc:graphicFrameChg>
        <pc:graphicFrameChg chg="del">
          <ac:chgData name="L Beldham" userId="S::lbeldham@nottinghamacademy.org::7423f647-d816-4afc-8fbc-03de34d1b66d" providerId="AD" clId="Web-{F187F96B-681F-64F6-04B6-49A4E00F3EB4}" dt="2023-10-09T09:30:12.621" v="875"/>
          <ac:graphicFrameMkLst>
            <pc:docMk/>
            <pc:sldMk cId="1621808961" sldId="258"/>
            <ac:graphicFrameMk id="14" creationId="{D44A2164-E999-CFDE-14A3-932F98EBE082}"/>
          </ac:graphicFrameMkLst>
        </pc:graphicFrameChg>
        <pc:picChg chg="del">
          <ac:chgData name="L Beldham" userId="S::lbeldham@nottinghamacademy.org::7423f647-d816-4afc-8fbc-03de34d1b66d" providerId="AD" clId="Web-{F187F96B-681F-64F6-04B6-49A4E00F3EB4}" dt="2023-10-09T09:30:05.808" v="871"/>
          <ac:picMkLst>
            <pc:docMk/>
            <pc:sldMk cId="1621808961" sldId="258"/>
            <ac:picMk id="3" creationId="{5E30BD3B-90D7-187C-21AF-C45F16DCB4FB}"/>
          </ac:picMkLst>
        </pc:picChg>
        <pc:picChg chg="del">
          <ac:chgData name="L Beldham" userId="S::lbeldham@nottinghamacademy.org::7423f647-d816-4afc-8fbc-03de34d1b66d" providerId="AD" clId="Web-{F187F96B-681F-64F6-04B6-49A4E00F3EB4}" dt="2023-10-09T09:30:06.980" v="872"/>
          <ac:picMkLst>
            <pc:docMk/>
            <pc:sldMk cId="1621808961" sldId="258"/>
            <ac:picMk id="4" creationId="{E5D8ED56-7781-CABC-45B1-16AB7380D631}"/>
          </ac:picMkLst>
        </pc:picChg>
        <pc:picChg chg="del">
          <ac:chgData name="L Beldham" userId="S::lbeldham@nottinghamacademy.org::7423f647-d816-4afc-8fbc-03de34d1b66d" providerId="AD" clId="Web-{F187F96B-681F-64F6-04B6-49A4E00F3EB4}" dt="2023-10-09T09:30:14.199" v="876"/>
          <ac:picMkLst>
            <pc:docMk/>
            <pc:sldMk cId="1621808961" sldId="258"/>
            <ac:picMk id="2050" creationId="{2B2E9223-F2C7-C07A-92C4-5966EEA40DC7}"/>
          </ac:picMkLst>
        </pc:picChg>
        <pc:picChg chg="del">
          <ac:chgData name="L Beldham" userId="S::lbeldham@nottinghamacademy.org::7423f647-d816-4afc-8fbc-03de34d1b66d" providerId="AD" clId="Web-{F187F96B-681F-64F6-04B6-49A4E00F3EB4}" dt="2023-10-09T09:30:09.043" v="874"/>
          <ac:picMkLst>
            <pc:docMk/>
            <pc:sldMk cId="1621808961" sldId="258"/>
            <ac:picMk id="2052" creationId="{235C9DBB-C1BC-CB76-08E5-208B8A180743}"/>
          </ac:picMkLst>
        </pc:picChg>
        <pc:picChg chg="del">
          <ac:chgData name="L Beldham" userId="S::lbeldham@nottinghamacademy.org::7423f647-d816-4afc-8fbc-03de34d1b66d" providerId="AD" clId="Web-{F187F96B-681F-64F6-04B6-49A4E00F3EB4}" dt="2023-10-09T09:30:08.012" v="873"/>
          <ac:picMkLst>
            <pc:docMk/>
            <pc:sldMk cId="1621808961" sldId="258"/>
            <ac:picMk id="2054" creationId="{9D54A4BF-21D9-E861-D18B-50FEED67E300}"/>
          </ac:picMkLst>
        </pc:picChg>
      </pc:sldChg>
      <pc:sldChg chg="addSp delSp modSp add replId">
        <pc:chgData name="L Beldham" userId="S::lbeldham@nottinghamacademy.org::7423f647-d816-4afc-8fbc-03de34d1b66d" providerId="AD" clId="Web-{F187F96B-681F-64F6-04B6-49A4E00F3EB4}" dt="2023-10-10T09:04:27.925" v="1996" actId="1076"/>
        <pc:sldMkLst>
          <pc:docMk/>
          <pc:sldMk cId="2012346089" sldId="262"/>
        </pc:sldMkLst>
        <pc:graphicFrameChg chg="mod modGraphic">
          <ac:chgData name="L Beldham" userId="S::lbeldham@nottinghamacademy.org::7423f647-d816-4afc-8fbc-03de34d1b66d" providerId="AD" clId="Web-{F187F96B-681F-64F6-04B6-49A4E00F3EB4}" dt="2023-10-10T07:35:39.884" v="1903" actId="1076"/>
          <ac:graphicFrameMkLst>
            <pc:docMk/>
            <pc:sldMk cId="2012346089" sldId="262"/>
            <ac:graphicFrameMk id="2" creationId="{C4AF6058-DDD6-C1BE-50F2-2CBF7FE47B07}"/>
          </ac:graphicFrameMkLst>
        </pc:graphicFrameChg>
        <pc:graphicFrameChg chg="mod modGraphic">
          <ac:chgData name="L Beldham" userId="S::lbeldham@nottinghamacademy.org::7423f647-d816-4afc-8fbc-03de34d1b66d" providerId="AD" clId="Web-{F187F96B-681F-64F6-04B6-49A4E00F3EB4}" dt="2023-10-10T09:04:27.925" v="1996" actId="1076"/>
          <ac:graphicFrameMkLst>
            <pc:docMk/>
            <pc:sldMk cId="2012346089" sldId="262"/>
            <ac:graphicFrameMk id="14" creationId="{D44A2164-E999-CFDE-14A3-932F98EBE082}"/>
          </ac:graphicFrameMkLst>
        </pc:graphicFrameChg>
        <pc:picChg chg="del">
          <ac:chgData name="L Beldham" userId="S::lbeldham@nottinghamacademy.org::7423f647-d816-4afc-8fbc-03de34d1b66d" providerId="AD" clId="Web-{F187F96B-681F-64F6-04B6-49A4E00F3EB4}" dt="2023-10-09T09:31:20.029" v="912"/>
          <ac:picMkLst>
            <pc:docMk/>
            <pc:sldMk cId="2012346089" sldId="262"/>
            <ac:picMk id="3" creationId="{AFFA1839-61B9-3897-98AD-DE79DFB91331}"/>
          </ac:picMkLst>
        </pc:picChg>
        <pc:picChg chg="del">
          <ac:chgData name="L Beldham" userId="S::lbeldham@nottinghamacademy.org::7423f647-d816-4afc-8fbc-03de34d1b66d" providerId="AD" clId="Web-{F187F96B-681F-64F6-04B6-49A4E00F3EB4}" dt="2023-10-09T09:31:21.061" v="913"/>
          <ac:picMkLst>
            <pc:docMk/>
            <pc:sldMk cId="2012346089" sldId="262"/>
            <ac:picMk id="4" creationId="{B6E73978-ECA6-381D-37C1-D8DEE47C40B6}"/>
          </ac:picMkLst>
        </pc:picChg>
        <pc:picChg chg="del">
          <ac:chgData name="L Beldham" userId="S::lbeldham@nottinghamacademy.org::7423f647-d816-4afc-8fbc-03de34d1b66d" providerId="AD" clId="Web-{F187F96B-681F-64F6-04B6-49A4E00F3EB4}" dt="2023-10-09T09:31:22.951" v="914"/>
          <ac:picMkLst>
            <pc:docMk/>
            <pc:sldMk cId="2012346089" sldId="262"/>
            <ac:picMk id="5" creationId="{C4958428-4003-BD23-2108-C9ED02BA5A72}"/>
          </ac:picMkLst>
        </pc:picChg>
        <pc:picChg chg="add mod">
          <ac:chgData name="L Beldham" userId="S::lbeldham@nottinghamacademy.org::7423f647-d816-4afc-8fbc-03de34d1b66d" providerId="AD" clId="Web-{F187F96B-681F-64F6-04B6-49A4E00F3EB4}" dt="2023-10-10T09:04:22.847" v="1994" actId="1076"/>
          <ac:picMkLst>
            <pc:docMk/>
            <pc:sldMk cId="2012346089" sldId="262"/>
            <ac:picMk id="7" creationId="{A9C270B1-417D-AAE9-5542-EEDA73625F80}"/>
          </ac:picMkLst>
        </pc:picChg>
        <pc:picChg chg="del">
          <ac:chgData name="L Beldham" userId="S::lbeldham@nottinghamacademy.org::7423f647-d816-4afc-8fbc-03de34d1b66d" providerId="AD" clId="Web-{F187F96B-681F-64F6-04B6-49A4E00F3EB4}" dt="2023-10-09T09:31:25.545" v="915"/>
          <ac:picMkLst>
            <pc:docMk/>
            <pc:sldMk cId="2012346089" sldId="262"/>
            <ac:picMk id="8" creationId="{6E1E1DBA-F254-69C5-AC44-26CE1D20FF6D}"/>
          </ac:picMkLst>
        </pc:picChg>
        <pc:picChg chg="add mod">
          <ac:chgData name="L Beldham" userId="S::lbeldham@nottinghamacademy.org::7423f647-d816-4afc-8fbc-03de34d1b66d" providerId="AD" clId="Web-{F187F96B-681F-64F6-04B6-49A4E00F3EB4}" dt="2023-10-09T09:38:11.541" v="1125" actId="1076"/>
          <ac:picMkLst>
            <pc:docMk/>
            <pc:sldMk cId="2012346089" sldId="262"/>
            <ac:picMk id="9" creationId="{288A6A25-0F5B-EE8D-DFAB-BD661399B09A}"/>
          </ac:picMkLst>
        </pc:picChg>
        <pc:picChg chg="del">
          <ac:chgData name="L Beldham" userId="S::lbeldham@nottinghamacademy.org::7423f647-d816-4afc-8fbc-03de34d1b66d" providerId="AD" clId="Web-{F187F96B-681F-64F6-04B6-49A4E00F3EB4}" dt="2023-10-09T09:31:27.123" v="916"/>
          <ac:picMkLst>
            <pc:docMk/>
            <pc:sldMk cId="2012346089" sldId="262"/>
            <ac:picMk id="10" creationId="{02301F9B-6CDA-5367-B4A6-FE036F6153CD}"/>
          </ac:picMkLst>
        </pc:picChg>
        <pc:picChg chg="mod">
          <ac:chgData name="L Beldham" userId="S::lbeldham@nottinghamacademy.org::7423f647-d816-4afc-8fbc-03de34d1b66d" providerId="AD" clId="Web-{F187F96B-681F-64F6-04B6-49A4E00F3EB4}" dt="2023-10-10T09:04:24.784" v="1995" actId="1076"/>
          <ac:picMkLst>
            <pc:docMk/>
            <pc:sldMk cId="2012346089" sldId="262"/>
            <ac:picMk id="11" creationId="{C8CD1EEA-5F73-F876-5F6B-3EF92D5E4553}"/>
          </ac:picMkLst>
        </pc:picChg>
        <pc:picChg chg="add mod">
          <ac:chgData name="L Beldham" userId="S::lbeldham@nottinghamacademy.org::7423f647-d816-4afc-8fbc-03de34d1b66d" providerId="AD" clId="Web-{F187F96B-681F-64F6-04B6-49A4E00F3EB4}" dt="2023-10-10T07:34:46.727" v="1778" actId="1076"/>
          <ac:picMkLst>
            <pc:docMk/>
            <pc:sldMk cId="2012346089" sldId="262"/>
            <ac:picMk id="12" creationId="{2C76682A-2D32-1C57-B9A4-F0E5738765AE}"/>
          </ac:picMkLst>
        </pc:picChg>
        <pc:picChg chg="add mod">
          <ac:chgData name="L Beldham" userId="S::lbeldham@nottinghamacademy.org::7423f647-d816-4afc-8fbc-03de34d1b66d" providerId="AD" clId="Web-{F187F96B-681F-64F6-04B6-49A4E00F3EB4}" dt="2023-10-10T07:34:45.305" v="1777" actId="1076"/>
          <ac:picMkLst>
            <pc:docMk/>
            <pc:sldMk cId="2012346089" sldId="262"/>
            <ac:picMk id="13" creationId="{DABA8B67-CE14-F2AF-9D52-09BD1512C964}"/>
          </ac:picMkLst>
        </pc:picChg>
        <pc:picChg chg="add mod">
          <ac:chgData name="L Beldham" userId="S::lbeldham@nottinghamacademy.org::7423f647-d816-4afc-8fbc-03de34d1b66d" providerId="AD" clId="Web-{F187F96B-681F-64F6-04B6-49A4E00F3EB4}" dt="2023-10-10T07:35:29.071" v="1900" actId="1076"/>
          <ac:picMkLst>
            <pc:docMk/>
            <pc:sldMk cId="2012346089" sldId="262"/>
            <ac:picMk id="15" creationId="{F0E0C254-2793-5C05-9215-2D49D4214778}"/>
          </ac:picMkLst>
        </pc:picChg>
      </pc:sldChg>
    </pc:docChg>
  </pc:docChgLst>
  <pc:docChgLst>
    <pc:chgData clId="Web-{F187F96B-681F-64F6-04B6-49A4E00F3EB4}"/>
    <pc:docChg chg="modSld">
      <pc:chgData name="" userId="" providerId="" clId="Web-{F187F96B-681F-64F6-04B6-49A4E00F3EB4}" dt="2023-10-09T07:57:50.652" v="1" actId="20577"/>
      <pc:docMkLst>
        <pc:docMk/>
      </pc:docMkLst>
      <pc:sldChg chg="modSp">
        <pc:chgData name="" userId="" providerId="" clId="Web-{F187F96B-681F-64F6-04B6-49A4E00F3EB4}" dt="2023-10-09T07:57:50.652" v="1" actId="20577"/>
        <pc:sldMkLst>
          <pc:docMk/>
          <pc:sldMk cId="2994806505" sldId="256"/>
        </pc:sldMkLst>
        <pc:spChg chg="mod">
          <ac:chgData name="" userId="" providerId="" clId="Web-{F187F96B-681F-64F6-04B6-49A4E00F3EB4}" dt="2023-10-09T07:57:50.652" v="1" actId="20577"/>
          <ac:spMkLst>
            <pc:docMk/>
            <pc:sldMk cId="2994806505" sldId="256"/>
            <ac:spMk id="4" creationId="{A2CF4461-FDD5-E561-08ED-D9D5068277E5}"/>
          </ac:spMkLst>
        </pc:spChg>
      </pc:sldChg>
    </pc:docChg>
  </pc:docChgLst>
  <pc:docChgLst>
    <pc:chgData name="L Beldham" userId="S::lbeldham@nottinghamacademy.org::7423f647-d816-4afc-8fbc-03de34d1b66d" providerId="AD" clId="Web-{7BB44140-1C1E-4A95-92D6-212EA920E476}"/>
    <pc:docChg chg="modSld">
      <pc:chgData name="L Beldham" userId="S::lbeldham@nottinghamacademy.org::7423f647-d816-4afc-8fbc-03de34d1b66d" providerId="AD" clId="Web-{7BB44140-1C1E-4A95-92D6-212EA920E476}" dt="2023-12-08T15:53:14.778" v="5560"/>
      <pc:docMkLst>
        <pc:docMk/>
      </pc:docMkLst>
      <pc:sldChg chg="modSp">
        <pc:chgData name="L Beldham" userId="S::lbeldham@nottinghamacademy.org::7423f647-d816-4afc-8fbc-03de34d1b66d" providerId="AD" clId="Web-{7BB44140-1C1E-4A95-92D6-212EA920E476}" dt="2023-12-06T21:21:40.687" v="1892"/>
        <pc:sldMkLst>
          <pc:docMk/>
          <pc:sldMk cId="3524443374" sldId="272"/>
        </pc:sldMkLst>
        <pc:graphicFrameChg chg="mod modGraphic">
          <ac:chgData name="L Beldham" userId="S::lbeldham@nottinghamacademy.org::7423f647-d816-4afc-8fbc-03de34d1b66d" providerId="AD" clId="Web-{7BB44140-1C1E-4A95-92D6-212EA920E476}" dt="2023-12-06T21:21:40.687" v="1892"/>
          <ac:graphicFrameMkLst>
            <pc:docMk/>
            <pc:sldMk cId="3524443374" sldId="272"/>
            <ac:graphicFrameMk id="14" creationId="{D44A2164-E999-CFDE-14A3-932F98EBE082}"/>
          </ac:graphicFrameMkLst>
        </pc:graphicFrameChg>
        <pc:graphicFrameChg chg="modGraphic">
          <ac:chgData name="L Beldham" userId="S::lbeldham@nottinghamacademy.org::7423f647-d816-4afc-8fbc-03de34d1b66d" providerId="AD" clId="Web-{7BB44140-1C1E-4A95-92D6-212EA920E476}" dt="2023-12-06T21:19:05.741" v="1883"/>
          <ac:graphicFrameMkLst>
            <pc:docMk/>
            <pc:sldMk cId="3524443374" sldId="272"/>
            <ac:graphicFrameMk id="17" creationId="{90617AAD-C6F3-02A3-6CB4-EFE7ECD61C63}"/>
          </ac:graphicFrameMkLst>
        </pc:graphicFrameChg>
        <pc:picChg chg="mod">
          <ac:chgData name="L Beldham" userId="S::lbeldham@nottinghamacademy.org::7423f647-d816-4afc-8fbc-03de34d1b66d" providerId="AD" clId="Web-{7BB44140-1C1E-4A95-92D6-212EA920E476}" dt="2023-12-06T21:19:03.428" v="1882" actId="1076"/>
          <ac:picMkLst>
            <pc:docMk/>
            <pc:sldMk cId="3524443374" sldId="272"/>
            <ac:picMk id="20" creationId="{898C96EB-73AD-86BE-ADB2-F9BD38D4A19B}"/>
          </ac:picMkLst>
        </pc:picChg>
      </pc:sldChg>
      <pc:sldChg chg="addSp delSp modSp">
        <pc:chgData name="L Beldham" userId="S::lbeldham@nottinghamacademy.org::7423f647-d816-4afc-8fbc-03de34d1b66d" providerId="AD" clId="Web-{7BB44140-1C1E-4A95-92D6-212EA920E476}" dt="2023-12-06T21:22:16.768" v="1894" actId="1076"/>
        <pc:sldMkLst>
          <pc:docMk/>
          <pc:sldMk cId="3291207010" sldId="274"/>
        </pc:sldMkLst>
        <pc:graphicFrameChg chg="mod modGraphic">
          <ac:chgData name="L Beldham" userId="S::lbeldham@nottinghamacademy.org::7423f647-d816-4afc-8fbc-03de34d1b66d" providerId="AD" clId="Web-{7BB44140-1C1E-4A95-92D6-212EA920E476}" dt="2023-12-06T20:38:02.459" v="73"/>
          <ac:graphicFrameMkLst>
            <pc:docMk/>
            <pc:sldMk cId="3291207010" sldId="274"/>
            <ac:graphicFrameMk id="2" creationId="{C4AF6058-DDD6-C1BE-50F2-2CBF7FE47B07}"/>
          </ac:graphicFrameMkLst>
        </pc:graphicFrameChg>
        <pc:graphicFrameChg chg="mod modGraphic">
          <ac:chgData name="L Beldham" userId="S::lbeldham@nottinghamacademy.org::7423f647-d816-4afc-8fbc-03de34d1b66d" providerId="AD" clId="Web-{7BB44140-1C1E-4A95-92D6-212EA920E476}" dt="2023-12-06T20:52:54.555" v="667"/>
          <ac:graphicFrameMkLst>
            <pc:docMk/>
            <pc:sldMk cId="3291207010" sldId="274"/>
            <ac:graphicFrameMk id="11" creationId="{3A720560-B615-C16E-C5BF-12C0123B7544}"/>
          </ac:graphicFrameMkLst>
        </pc:graphicFrameChg>
        <pc:graphicFrameChg chg="mod modGraphic">
          <ac:chgData name="L Beldham" userId="S::lbeldham@nottinghamacademy.org::7423f647-d816-4afc-8fbc-03de34d1b66d" providerId="AD" clId="Web-{7BB44140-1C1E-4A95-92D6-212EA920E476}" dt="2023-12-06T21:19:18.257" v="1890"/>
          <ac:graphicFrameMkLst>
            <pc:docMk/>
            <pc:sldMk cId="3291207010" sldId="274"/>
            <ac:graphicFrameMk id="14" creationId="{D44A2164-E999-CFDE-14A3-932F98EBE082}"/>
          </ac:graphicFrameMkLst>
        </pc:graphicFrameChg>
        <pc:graphicFrameChg chg="mod modGraphic">
          <ac:chgData name="L Beldham" userId="S::lbeldham@nottinghamacademy.org::7423f647-d816-4afc-8fbc-03de34d1b66d" providerId="AD" clId="Web-{7BB44140-1C1E-4A95-92D6-212EA920E476}" dt="2023-12-06T21:15:59.104" v="1715"/>
          <ac:graphicFrameMkLst>
            <pc:docMk/>
            <pc:sldMk cId="3291207010" sldId="274"/>
            <ac:graphicFrameMk id="15" creationId="{6F3D6C19-9D3D-60F7-32E5-DE1A6EBE91A9}"/>
          </ac:graphicFrameMkLst>
        </pc:graphicFrameChg>
        <pc:graphicFrameChg chg="mod modGraphic">
          <ac:chgData name="L Beldham" userId="S::lbeldham@nottinghamacademy.org::7423f647-d816-4afc-8fbc-03de34d1b66d" providerId="AD" clId="Web-{7BB44140-1C1E-4A95-92D6-212EA920E476}" dt="2023-12-06T21:18:45.224" v="1880"/>
          <ac:graphicFrameMkLst>
            <pc:docMk/>
            <pc:sldMk cId="3291207010" sldId="274"/>
            <ac:graphicFrameMk id="17" creationId="{90617AAD-C6F3-02A3-6CB4-EFE7ECD61C63}"/>
          </ac:graphicFrameMkLst>
        </pc:graphicFrameChg>
        <pc:picChg chg="add mod">
          <ac:chgData name="L Beldham" userId="S::lbeldham@nottinghamacademy.org::7423f647-d816-4afc-8fbc-03de34d1b66d" providerId="AD" clId="Web-{7BB44140-1C1E-4A95-92D6-212EA920E476}" dt="2023-12-06T21:13:01.553" v="1501" actId="14100"/>
          <ac:picMkLst>
            <pc:docMk/>
            <pc:sldMk cId="3291207010" sldId="274"/>
            <ac:picMk id="3" creationId="{27515A12-6182-A159-FC99-83BE97279CE4}"/>
          </ac:picMkLst>
        </pc:picChg>
        <pc:picChg chg="add mod">
          <ac:chgData name="L Beldham" userId="S::lbeldham@nottinghamacademy.org::7423f647-d816-4afc-8fbc-03de34d1b66d" providerId="AD" clId="Web-{7BB44140-1C1E-4A95-92D6-212EA920E476}" dt="2023-12-06T21:13:04.538" v="1502" actId="1076"/>
          <ac:picMkLst>
            <pc:docMk/>
            <pc:sldMk cId="3291207010" sldId="274"/>
            <ac:picMk id="4" creationId="{1B8A0804-8B37-D796-8ED4-29A0D88011EB}"/>
          </ac:picMkLst>
        </pc:picChg>
        <pc:picChg chg="add mod">
          <ac:chgData name="L Beldham" userId="S::lbeldham@nottinghamacademy.org::7423f647-d816-4afc-8fbc-03de34d1b66d" providerId="AD" clId="Web-{7BB44140-1C1E-4A95-92D6-212EA920E476}" dt="2023-12-06T21:22:14.580" v="1893" actId="1076"/>
          <ac:picMkLst>
            <pc:docMk/>
            <pc:sldMk cId="3291207010" sldId="274"/>
            <ac:picMk id="5" creationId="{CBE48488-80A3-0979-5B18-8200659AF935}"/>
          </ac:picMkLst>
        </pc:picChg>
        <pc:picChg chg="add del">
          <ac:chgData name="L Beldham" userId="S::lbeldham@nottinghamacademy.org::7423f647-d816-4afc-8fbc-03de34d1b66d" providerId="AD" clId="Web-{7BB44140-1C1E-4A95-92D6-212EA920E476}" dt="2023-12-06T20:41:12.591" v="146"/>
          <ac:picMkLst>
            <pc:docMk/>
            <pc:sldMk cId="3291207010" sldId="274"/>
            <ac:picMk id="7" creationId="{861CB0F5-7E21-7BA7-7500-0E63D5074E77}"/>
          </ac:picMkLst>
        </pc:picChg>
        <pc:picChg chg="add mod">
          <ac:chgData name="L Beldham" userId="S::lbeldham@nottinghamacademy.org::7423f647-d816-4afc-8fbc-03de34d1b66d" providerId="AD" clId="Web-{7BB44140-1C1E-4A95-92D6-212EA920E476}" dt="2023-12-06T21:12:50.537" v="1497" actId="1076"/>
          <ac:picMkLst>
            <pc:docMk/>
            <pc:sldMk cId="3291207010" sldId="274"/>
            <ac:picMk id="8" creationId="{4D29EC69-24F3-9D40-8BB4-D8E386336AA7}"/>
          </ac:picMkLst>
        </pc:picChg>
        <pc:picChg chg="add mod">
          <ac:chgData name="L Beldham" userId="S::lbeldham@nottinghamacademy.org::7423f647-d816-4afc-8fbc-03de34d1b66d" providerId="AD" clId="Web-{7BB44140-1C1E-4A95-92D6-212EA920E476}" dt="2023-12-06T20:42:47.673" v="158" actId="1076"/>
          <ac:picMkLst>
            <pc:docMk/>
            <pc:sldMk cId="3291207010" sldId="274"/>
            <ac:picMk id="9" creationId="{C4490E68-DCA2-6E6F-F316-4C896E22854C}"/>
          </ac:picMkLst>
        </pc:picChg>
        <pc:picChg chg="add mod">
          <ac:chgData name="L Beldham" userId="S::lbeldham@nottinghamacademy.org::7423f647-d816-4afc-8fbc-03de34d1b66d" providerId="AD" clId="Web-{7BB44140-1C1E-4A95-92D6-212EA920E476}" dt="2023-12-06T21:22:16.768" v="1894" actId="1076"/>
          <ac:picMkLst>
            <pc:docMk/>
            <pc:sldMk cId="3291207010" sldId="274"/>
            <ac:picMk id="10" creationId="{E256EE70-25F9-36E2-9EF0-60F847B06C3C}"/>
          </ac:picMkLst>
        </pc:picChg>
        <pc:picChg chg="add mod">
          <ac:chgData name="L Beldham" userId="S::lbeldham@nottinghamacademy.org::7423f647-d816-4afc-8fbc-03de34d1b66d" providerId="AD" clId="Web-{7BB44140-1C1E-4A95-92D6-212EA920E476}" dt="2023-12-06T21:02:47.062" v="888" actId="14100"/>
          <ac:picMkLst>
            <pc:docMk/>
            <pc:sldMk cId="3291207010" sldId="274"/>
            <ac:picMk id="12" creationId="{6EE9762A-A7E0-206B-AA79-9F46A81D28ED}"/>
          </ac:picMkLst>
        </pc:picChg>
      </pc:sldChg>
      <pc:sldChg chg="addSp delSp modSp">
        <pc:chgData name="L Beldham" userId="S::lbeldham@nottinghamacademy.org::7423f647-d816-4afc-8fbc-03de34d1b66d" providerId="AD" clId="Web-{7BB44140-1C1E-4A95-92D6-212EA920E476}" dt="2023-12-08T11:49:18.609" v="3119" actId="1076"/>
        <pc:sldMkLst>
          <pc:docMk/>
          <pc:sldMk cId="3166359731" sldId="275"/>
        </pc:sldMkLst>
        <pc:spChg chg="add del">
          <ac:chgData name="L Beldham" userId="S::lbeldham@nottinghamacademy.org::7423f647-d816-4afc-8fbc-03de34d1b66d" providerId="AD" clId="Web-{7BB44140-1C1E-4A95-92D6-212EA920E476}" dt="2023-12-08T11:37:06.129" v="2606"/>
          <ac:spMkLst>
            <pc:docMk/>
            <pc:sldMk cId="3166359731" sldId="275"/>
            <ac:spMk id="12" creationId="{A1CB1B37-11A1-8B7D-2236-29AEDBA0CFDA}"/>
          </ac:spMkLst>
        </pc:spChg>
        <pc:spChg chg="add del">
          <ac:chgData name="L Beldham" userId="S::lbeldham@nottinghamacademy.org::7423f647-d816-4afc-8fbc-03de34d1b66d" providerId="AD" clId="Web-{7BB44140-1C1E-4A95-92D6-212EA920E476}" dt="2023-12-08T11:37:15.989" v="2609"/>
          <ac:spMkLst>
            <pc:docMk/>
            <pc:sldMk cId="3166359731" sldId="275"/>
            <ac:spMk id="13" creationId="{6A0047A6-5202-6A16-400B-322A8D4008C6}"/>
          </ac:spMkLst>
        </pc:spChg>
        <pc:spChg chg="add del mod">
          <ac:chgData name="L Beldham" userId="S::lbeldham@nottinghamacademy.org::7423f647-d816-4afc-8fbc-03de34d1b66d" providerId="AD" clId="Web-{7BB44140-1C1E-4A95-92D6-212EA920E476}" dt="2023-12-08T11:38:12.194" v="2634"/>
          <ac:spMkLst>
            <pc:docMk/>
            <pc:sldMk cId="3166359731" sldId="275"/>
            <ac:spMk id="14" creationId="{F10E8BB6-23B1-D5DD-F808-E112B74A781B}"/>
          </ac:spMkLst>
        </pc:spChg>
        <pc:graphicFrameChg chg="mod modGraphic">
          <ac:chgData name="L Beldham" userId="S::lbeldham@nottinghamacademy.org::7423f647-d816-4afc-8fbc-03de34d1b66d" providerId="AD" clId="Web-{7BB44140-1C1E-4A95-92D6-212EA920E476}" dt="2023-12-08T11:18:30.854" v="1911"/>
          <ac:graphicFrameMkLst>
            <pc:docMk/>
            <pc:sldMk cId="3166359731" sldId="275"/>
            <ac:graphicFrameMk id="2" creationId="{C4AF6058-DDD6-C1BE-50F2-2CBF7FE47B07}"/>
          </ac:graphicFrameMkLst>
        </pc:graphicFrameChg>
        <pc:graphicFrameChg chg="mod modGraphic">
          <ac:chgData name="L Beldham" userId="S::lbeldham@nottinghamacademy.org::7423f647-d816-4afc-8fbc-03de34d1b66d" providerId="AD" clId="Web-{7BB44140-1C1E-4A95-92D6-212EA920E476}" dt="2023-12-08T11:41:52.374" v="2693" actId="1076"/>
          <ac:graphicFrameMkLst>
            <pc:docMk/>
            <pc:sldMk cId="3166359731" sldId="275"/>
            <ac:graphicFrameMk id="11" creationId="{3A720560-B615-C16E-C5BF-12C0123B7544}"/>
          </ac:graphicFrameMkLst>
        </pc:graphicFrameChg>
        <pc:graphicFrameChg chg="del mod modGraphic">
          <ac:chgData name="L Beldham" userId="S::lbeldham@nottinghamacademy.org::7423f647-d816-4afc-8fbc-03de34d1b66d" providerId="AD" clId="Web-{7BB44140-1C1E-4A95-92D6-212EA920E476}" dt="2023-12-06T21:22:31.519" v="1897"/>
          <ac:graphicFrameMkLst>
            <pc:docMk/>
            <pc:sldMk cId="3166359731" sldId="275"/>
            <ac:graphicFrameMk id="14" creationId="{D44A2164-E999-CFDE-14A3-932F98EBE082}"/>
          </ac:graphicFrameMkLst>
        </pc:graphicFrameChg>
        <pc:graphicFrameChg chg="mod modGraphic">
          <ac:chgData name="L Beldham" userId="S::lbeldham@nottinghamacademy.org::7423f647-d816-4afc-8fbc-03de34d1b66d" providerId="AD" clId="Web-{7BB44140-1C1E-4A95-92D6-212EA920E476}" dt="2023-12-08T11:41:55.343" v="2694" actId="1076"/>
          <ac:graphicFrameMkLst>
            <pc:docMk/>
            <pc:sldMk cId="3166359731" sldId="275"/>
            <ac:graphicFrameMk id="15" creationId="{6F3D6C19-9D3D-60F7-32E5-DE1A6EBE91A9}"/>
          </ac:graphicFrameMkLst>
        </pc:graphicFrameChg>
        <pc:graphicFrameChg chg="mod modGraphic">
          <ac:chgData name="L Beldham" userId="S::lbeldham@nottinghamacademy.org::7423f647-d816-4afc-8fbc-03de34d1b66d" providerId="AD" clId="Web-{7BB44140-1C1E-4A95-92D6-212EA920E476}" dt="2023-12-08T11:48:43.217" v="3113"/>
          <ac:graphicFrameMkLst>
            <pc:docMk/>
            <pc:sldMk cId="3166359731" sldId="275"/>
            <ac:graphicFrameMk id="17" creationId="{90617AAD-C6F3-02A3-6CB4-EFE7ECD61C63}"/>
          </ac:graphicFrameMkLst>
        </pc:graphicFrameChg>
        <pc:graphicFrameChg chg="add mod modGraphic">
          <ac:chgData name="L Beldham" userId="S::lbeldham@nottinghamacademy.org::7423f647-d816-4afc-8fbc-03de34d1b66d" providerId="AD" clId="Web-{7BB44140-1C1E-4A95-92D6-212EA920E476}" dt="2023-12-08T11:49:18.609" v="3119" actId="1076"/>
          <ac:graphicFrameMkLst>
            <pc:docMk/>
            <pc:sldMk cId="3166359731" sldId="275"/>
            <ac:graphicFrameMk id="18" creationId="{013272B4-13A7-CB42-0CFA-1D9D868C0347}"/>
          </ac:graphicFrameMkLst>
        </pc:graphicFrameChg>
        <pc:picChg chg="add mod">
          <ac:chgData name="L Beldham" userId="S::lbeldham@nottinghamacademy.org::7423f647-d816-4afc-8fbc-03de34d1b66d" providerId="AD" clId="Web-{7BB44140-1C1E-4A95-92D6-212EA920E476}" dt="2023-12-08T11:22:55.926" v="2083" actId="1076"/>
          <ac:picMkLst>
            <pc:docMk/>
            <pc:sldMk cId="3166359731" sldId="275"/>
            <ac:picMk id="3" creationId="{29C0C60D-2A7B-16CA-7410-5E90E4CD014E}"/>
          </ac:picMkLst>
        </pc:picChg>
        <pc:picChg chg="add del mod">
          <ac:chgData name="L Beldham" userId="S::lbeldham@nottinghamacademy.org::7423f647-d816-4afc-8fbc-03de34d1b66d" providerId="AD" clId="Web-{7BB44140-1C1E-4A95-92D6-212EA920E476}" dt="2023-12-08T11:17:57.134" v="1901"/>
          <ac:picMkLst>
            <pc:docMk/>
            <pc:sldMk cId="3166359731" sldId="275"/>
            <ac:picMk id="4" creationId="{ABE1A6E8-EFBA-01C5-AE2D-05D9CD7CED6D}"/>
          </ac:picMkLst>
        </pc:picChg>
        <pc:picChg chg="add mod">
          <ac:chgData name="L Beldham" userId="S::lbeldham@nottinghamacademy.org::7423f647-d816-4afc-8fbc-03de34d1b66d" providerId="AD" clId="Web-{7BB44140-1C1E-4A95-92D6-212EA920E476}" dt="2023-12-08T11:22:53.364" v="2082" actId="1076"/>
          <ac:picMkLst>
            <pc:docMk/>
            <pc:sldMk cId="3166359731" sldId="275"/>
            <ac:picMk id="5" creationId="{9596B20B-641A-FD3E-8402-ED85524B779A}"/>
          </ac:picMkLst>
        </pc:picChg>
        <pc:picChg chg="add mod">
          <ac:chgData name="L Beldham" userId="S::lbeldham@nottinghamacademy.org::7423f647-d816-4afc-8fbc-03de34d1b66d" providerId="AD" clId="Web-{7BB44140-1C1E-4A95-92D6-212EA920E476}" dt="2023-12-08T11:37:21.661" v="2611" actId="1076"/>
          <ac:picMkLst>
            <pc:docMk/>
            <pc:sldMk cId="3166359731" sldId="275"/>
            <ac:picMk id="7" creationId="{8BEC4FBC-7164-5427-D4CD-10EF4E685BBD}"/>
          </ac:picMkLst>
        </pc:picChg>
        <pc:picChg chg="add mod">
          <ac:chgData name="L Beldham" userId="S::lbeldham@nottinghamacademy.org::7423f647-d816-4afc-8fbc-03de34d1b66d" providerId="AD" clId="Web-{7BB44140-1C1E-4A95-92D6-212EA920E476}" dt="2023-12-08T11:41:48.561" v="2691" actId="1076"/>
          <ac:picMkLst>
            <pc:docMk/>
            <pc:sldMk cId="3166359731" sldId="275"/>
            <ac:picMk id="8" creationId="{08C9E8F7-448E-6ECE-ED52-A2607E8B8981}"/>
          </ac:picMkLst>
        </pc:picChg>
        <pc:picChg chg="add mod">
          <ac:chgData name="L Beldham" userId="S::lbeldham@nottinghamacademy.org::7423f647-d816-4afc-8fbc-03de34d1b66d" providerId="AD" clId="Web-{7BB44140-1C1E-4A95-92D6-212EA920E476}" dt="2023-12-08T11:41:50.014" v="2692" actId="1076"/>
          <ac:picMkLst>
            <pc:docMk/>
            <pc:sldMk cId="3166359731" sldId="275"/>
            <ac:picMk id="9" creationId="{0535ECB5-7C81-D62A-848F-60F3586C641D}"/>
          </ac:picMkLst>
        </pc:picChg>
        <pc:picChg chg="add mod">
          <ac:chgData name="L Beldham" userId="S::lbeldham@nottinghamacademy.org::7423f647-d816-4afc-8fbc-03de34d1b66d" providerId="AD" clId="Web-{7BB44140-1C1E-4A95-92D6-212EA920E476}" dt="2023-12-08T11:38:46.414" v="2663" actId="1076"/>
          <ac:picMkLst>
            <pc:docMk/>
            <pc:sldMk cId="3166359731" sldId="275"/>
            <ac:picMk id="10" creationId="{F31309C6-B707-1EE2-E794-95BE6E4F4C22}"/>
          </ac:picMkLst>
        </pc:picChg>
      </pc:sldChg>
      <pc:sldChg chg="addSp modSp">
        <pc:chgData name="L Beldham" userId="S::lbeldham@nottinghamacademy.org::7423f647-d816-4afc-8fbc-03de34d1b66d" providerId="AD" clId="Web-{7BB44140-1C1E-4A95-92D6-212EA920E476}" dt="2023-12-08T12:54:45.609" v="4029" actId="1076"/>
        <pc:sldMkLst>
          <pc:docMk/>
          <pc:sldMk cId="449712678" sldId="276"/>
        </pc:sldMkLst>
        <pc:graphicFrameChg chg="mod modGraphic">
          <ac:chgData name="L Beldham" userId="S::lbeldham@nottinghamacademy.org::7423f647-d816-4afc-8fbc-03de34d1b66d" providerId="AD" clId="Web-{7BB44140-1C1E-4A95-92D6-212EA920E476}" dt="2023-12-08T12:50:44.929" v="4001"/>
          <ac:graphicFrameMkLst>
            <pc:docMk/>
            <pc:sldMk cId="449712678" sldId="276"/>
            <ac:graphicFrameMk id="11" creationId="{3A720560-B615-C16E-C5BF-12C0123B7544}"/>
          </ac:graphicFrameMkLst>
        </pc:graphicFrameChg>
        <pc:graphicFrameChg chg="mod modGraphic">
          <ac:chgData name="L Beldham" userId="S::lbeldham@nottinghamacademy.org::7423f647-d816-4afc-8fbc-03de34d1b66d" providerId="AD" clId="Web-{7BB44140-1C1E-4A95-92D6-212EA920E476}" dt="2023-12-08T12:33:58.283" v="3664"/>
          <ac:graphicFrameMkLst>
            <pc:docMk/>
            <pc:sldMk cId="449712678" sldId="276"/>
            <ac:graphicFrameMk id="14" creationId="{D44A2164-E999-CFDE-14A3-932F98EBE082}"/>
          </ac:graphicFrameMkLst>
        </pc:graphicFrameChg>
        <pc:graphicFrameChg chg="mod modGraphic">
          <ac:chgData name="L Beldham" userId="S::lbeldham@nottinghamacademy.org::7423f647-d816-4afc-8fbc-03de34d1b66d" providerId="AD" clId="Web-{7BB44140-1C1E-4A95-92D6-212EA920E476}" dt="2023-12-08T12:54:37.547" v="4025" actId="1076"/>
          <ac:graphicFrameMkLst>
            <pc:docMk/>
            <pc:sldMk cId="449712678" sldId="276"/>
            <ac:graphicFrameMk id="15" creationId="{6F3D6C19-9D3D-60F7-32E5-DE1A6EBE91A9}"/>
          </ac:graphicFrameMkLst>
        </pc:graphicFrameChg>
        <pc:graphicFrameChg chg="mod modGraphic">
          <ac:chgData name="L Beldham" userId="S::lbeldham@nottinghamacademy.org::7423f647-d816-4afc-8fbc-03de34d1b66d" providerId="AD" clId="Web-{7BB44140-1C1E-4A95-92D6-212EA920E476}" dt="2023-12-08T12:53:02.215" v="4007"/>
          <ac:graphicFrameMkLst>
            <pc:docMk/>
            <pc:sldMk cId="449712678" sldId="276"/>
            <ac:graphicFrameMk id="17" creationId="{90617AAD-C6F3-02A3-6CB4-EFE7ECD61C63}"/>
          </ac:graphicFrameMkLst>
        </pc:graphicFrameChg>
        <pc:picChg chg="add mod">
          <ac:chgData name="L Beldham" userId="S::lbeldham@nottinghamacademy.org::7423f647-d816-4afc-8fbc-03de34d1b66d" providerId="AD" clId="Web-{7BB44140-1C1E-4A95-92D6-212EA920E476}" dt="2023-12-08T12:54:45.609" v="4029" actId="1076"/>
          <ac:picMkLst>
            <pc:docMk/>
            <pc:sldMk cId="449712678" sldId="276"/>
            <ac:picMk id="3" creationId="{49D5E16B-4E78-ABDC-F177-EA55C0DB6F12}"/>
          </ac:picMkLst>
        </pc:picChg>
        <pc:picChg chg="add mod">
          <ac:chgData name="L Beldham" userId="S::lbeldham@nottinghamacademy.org::7423f647-d816-4afc-8fbc-03de34d1b66d" providerId="AD" clId="Web-{7BB44140-1C1E-4A95-92D6-212EA920E476}" dt="2023-12-08T12:53:09.340" v="4011" actId="1076"/>
          <ac:picMkLst>
            <pc:docMk/>
            <pc:sldMk cId="449712678" sldId="276"/>
            <ac:picMk id="4" creationId="{3068CEBD-7B13-398A-A6F9-8EBC21DD6F66}"/>
          </ac:picMkLst>
        </pc:picChg>
        <pc:picChg chg="add mod">
          <ac:chgData name="L Beldham" userId="S::lbeldham@nottinghamacademy.org::7423f647-d816-4afc-8fbc-03de34d1b66d" providerId="AD" clId="Web-{7BB44140-1C1E-4A95-92D6-212EA920E476}" dt="2023-12-08T12:53:12.106" v="4012" actId="1076"/>
          <ac:picMkLst>
            <pc:docMk/>
            <pc:sldMk cId="449712678" sldId="276"/>
            <ac:picMk id="5" creationId="{E7FE04DE-5040-9273-5106-BF67F849196B}"/>
          </ac:picMkLst>
        </pc:picChg>
        <pc:picChg chg="add mod">
          <ac:chgData name="L Beldham" userId="S::lbeldham@nottinghamacademy.org::7423f647-d816-4afc-8fbc-03de34d1b66d" providerId="AD" clId="Web-{7BB44140-1C1E-4A95-92D6-212EA920E476}" dt="2023-12-08T12:54:32.578" v="4024" actId="1076"/>
          <ac:picMkLst>
            <pc:docMk/>
            <pc:sldMk cId="449712678" sldId="276"/>
            <ac:picMk id="7" creationId="{8C53D91E-579F-895B-61D4-07985CABB65D}"/>
          </ac:picMkLst>
        </pc:picChg>
      </pc:sldChg>
      <pc:sldChg chg="addSp delSp modSp">
        <pc:chgData name="L Beldham" userId="S::lbeldham@nottinghamacademy.org::7423f647-d816-4afc-8fbc-03de34d1b66d" providerId="AD" clId="Web-{7BB44140-1C1E-4A95-92D6-212EA920E476}" dt="2023-12-08T15:13:00.398" v="5540"/>
        <pc:sldMkLst>
          <pc:docMk/>
          <pc:sldMk cId="1217965802" sldId="277"/>
        </pc:sldMkLst>
        <pc:graphicFrameChg chg="add mod modGraphic">
          <ac:chgData name="L Beldham" userId="S::lbeldham@nottinghamacademy.org::7423f647-d816-4afc-8fbc-03de34d1b66d" providerId="AD" clId="Web-{7BB44140-1C1E-4A95-92D6-212EA920E476}" dt="2023-12-08T15:11:34.489" v="5506" actId="1076"/>
          <ac:graphicFrameMkLst>
            <pc:docMk/>
            <pc:sldMk cId="1217965802" sldId="277"/>
            <ac:graphicFrameMk id="7" creationId="{415B28C8-4138-2E16-E33C-63EF81D83CFD}"/>
          </ac:graphicFrameMkLst>
        </pc:graphicFrameChg>
        <pc:graphicFrameChg chg="add del mod modGraphic">
          <ac:chgData name="L Beldham" userId="S::lbeldham@nottinghamacademy.org::7423f647-d816-4afc-8fbc-03de34d1b66d" providerId="AD" clId="Web-{7BB44140-1C1E-4A95-92D6-212EA920E476}" dt="2023-12-08T14:31:12.416" v="4097"/>
          <ac:graphicFrameMkLst>
            <pc:docMk/>
            <pc:sldMk cId="1217965802" sldId="277"/>
            <ac:graphicFrameMk id="9" creationId="{F50F52A6-26E7-0BD5-20BC-AD50C387D87A}"/>
          </ac:graphicFrameMkLst>
        </pc:graphicFrameChg>
        <pc:graphicFrameChg chg="mod modGraphic">
          <ac:chgData name="L Beldham" userId="S::lbeldham@nottinghamacademy.org::7423f647-d816-4afc-8fbc-03de34d1b66d" providerId="AD" clId="Web-{7BB44140-1C1E-4A95-92D6-212EA920E476}" dt="2023-12-08T15:13:00.398" v="5540"/>
          <ac:graphicFrameMkLst>
            <pc:docMk/>
            <pc:sldMk cId="1217965802" sldId="277"/>
            <ac:graphicFrameMk id="11" creationId="{3A720560-B615-C16E-C5BF-12C0123B7544}"/>
          </ac:graphicFrameMkLst>
        </pc:graphicFrameChg>
        <pc:graphicFrameChg chg="del mod modGraphic">
          <ac:chgData name="L Beldham" userId="S::lbeldham@nottinghamacademy.org::7423f647-d816-4afc-8fbc-03de34d1b66d" providerId="AD" clId="Web-{7BB44140-1C1E-4A95-92D6-212EA920E476}" dt="2023-12-08T14:28:20.129" v="4063"/>
          <ac:graphicFrameMkLst>
            <pc:docMk/>
            <pc:sldMk cId="1217965802" sldId="277"/>
            <ac:graphicFrameMk id="14" creationId="{D44A2164-E999-CFDE-14A3-932F98EBE082}"/>
          </ac:graphicFrameMkLst>
        </pc:graphicFrameChg>
        <pc:graphicFrameChg chg="mod modGraphic">
          <ac:chgData name="L Beldham" userId="S::lbeldham@nottinghamacademy.org::7423f647-d816-4afc-8fbc-03de34d1b66d" providerId="AD" clId="Web-{7BB44140-1C1E-4A95-92D6-212EA920E476}" dt="2023-12-08T15:11:52.224" v="5511"/>
          <ac:graphicFrameMkLst>
            <pc:docMk/>
            <pc:sldMk cId="1217965802" sldId="277"/>
            <ac:graphicFrameMk id="15" creationId="{6F3D6C19-9D3D-60F7-32E5-DE1A6EBE91A9}"/>
          </ac:graphicFrameMkLst>
        </pc:graphicFrameChg>
        <pc:graphicFrameChg chg="mod modGraphic">
          <ac:chgData name="L Beldham" userId="S::lbeldham@nottinghamacademy.org::7423f647-d816-4afc-8fbc-03de34d1b66d" providerId="AD" clId="Web-{7BB44140-1C1E-4A95-92D6-212EA920E476}" dt="2023-12-08T15:12:43.022" v="5538"/>
          <ac:graphicFrameMkLst>
            <pc:docMk/>
            <pc:sldMk cId="1217965802" sldId="277"/>
            <ac:graphicFrameMk id="17" creationId="{90617AAD-C6F3-02A3-6CB4-EFE7ECD61C63}"/>
          </ac:graphicFrameMkLst>
        </pc:graphicFrameChg>
        <pc:picChg chg="add mod">
          <ac:chgData name="L Beldham" userId="S::lbeldham@nottinghamacademy.org::7423f647-d816-4afc-8fbc-03de34d1b66d" providerId="AD" clId="Web-{7BB44140-1C1E-4A95-92D6-212EA920E476}" dt="2023-12-08T15:01:38.154" v="4651" actId="1076"/>
          <ac:picMkLst>
            <pc:docMk/>
            <pc:sldMk cId="1217965802" sldId="277"/>
            <ac:picMk id="3" creationId="{7CD78ED2-2999-50A8-5A92-B738F98EB69B}"/>
          </ac:picMkLst>
        </pc:picChg>
        <pc:picChg chg="add mod">
          <ac:chgData name="L Beldham" userId="S::lbeldham@nottinghamacademy.org::7423f647-d816-4afc-8fbc-03de34d1b66d" providerId="AD" clId="Web-{7BB44140-1C1E-4A95-92D6-212EA920E476}" dt="2023-12-08T14:52:46.057" v="4584" actId="1076"/>
          <ac:picMkLst>
            <pc:docMk/>
            <pc:sldMk cId="1217965802" sldId="277"/>
            <ac:picMk id="4" creationId="{765572AC-6734-1671-4DEA-F95598FA09EA}"/>
          </ac:picMkLst>
        </pc:picChg>
        <pc:picChg chg="add mod">
          <ac:chgData name="L Beldham" userId="S::lbeldham@nottinghamacademy.org::7423f647-d816-4afc-8fbc-03de34d1b66d" providerId="AD" clId="Web-{7BB44140-1C1E-4A95-92D6-212EA920E476}" dt="2023-12-08T14:33:21.936" v="4120" actId="14100"/>
          <ac:picMkLst>
            <pc:docMk/>
            <pc:sldMk cId="1217965802" sldId="277"/>
            <ac:picMk id="10" creationId="{74F04040-9349-57B6-52CC-E96BB1D2829A}"/>
          </ac:picMkLst>
        </pc:picChg>
        <pc:picChg chg="add mod">
          <ac:chgData name="L Beldham" userId="S::lbeldham@nottinghamacademy.org::7423f647-d816-4afc-8fbc-03de34d1b66d" providerId="AD" clId="Web-{7BB44140-1C1E-4A95-92D6-212EA920E476}" dt="2023-12-08T15:01:43.358" v="4653" actId="14100"/>
          <ac:picMkLst>
            <pc:docMk/>
            <pc:sldMk cId="1217965802" sldId="277"/>
            <ac:picMk id="12" creationId="{AE3D5117-77B9-D9CD-75AD-FBA2103BED75}"/>
          </ac:picMkLst>
        </pc:picChg>
      </pc:sldChg>
      <pc:sldChg chg="modSp">
        <pc:chgData name="L Beldham" userId="S::lbeldham@nottinghamacademy.org::7423f647-d816-4afc-8fbc-03de34d1b66d" providerId="AD" clId="Web-{7BB44140-1C1E-4A95-92D6-212EA920E476}" dt="2023-12-08T15:53:14.778" v="5560"/>
        <pc:sldMkLst>
          <pc:docMk/>
          <pc:sldMk cId="3886896032" sldId="278"/>
        </pc:sldMkLst>
        <pc:graphicFrameChg chg="mod modGraphic">
          <ac:chgData name="L Beldham" userId="S::lbeldham@nottinghamacademy.org::7423f647-d816-4afc-8fbc-03de34d1b66d" providerId="AD" clId="Web-{7BB44140-1C1E-4A95-92D6-212EA920E476}" dt="2023-12-08T15:47:26.114" v="5544"/>
          <ac:graphicFrameMkLst>
            <pc:docMk/>
            <pc:sldMk cId="3886896032" sldId="278"/>
            <ac:graphicFrameMk id="2" creationId="{C4AF6058-DDD6-C1BE-50F2-2CBF7FE47B07}"/>
          </ac:graphicFrameMkLst>
        </pc:graphicFrameChg>
        <pc:graphicFrameChg chg="mod modGraphic">
          <ac:chgData name="L Beldham" userId="S::lbeldham@nottinghamacademy.org::7423f647-d816-4afc-8fbc-03de34d1b66d" providerId="AD" clId="Web-{7BB44140-1C1E-4A95-92D6-212EA920E476}" dt="2023-12-08T15:53:14.778" v="5560"/>
          <ac:graphicFrameMkLst>
            <pc:docMk/>
            <pc:sldMk cId="3886896032" sldId="278"/>
            <ac:graphicFrameMk id="14" creationId="{D44A2164-E999-CFDE-14A3-932F98EBE082}"/>
          </ac:graphicFrameMkLst>
        </pc:graphicFrameChg>
      </pc:sldChg>
    </pc:docChg>
  </pc:docChgLst>
  <pc:docChgLst>
    <pc:chgData name="L Beldham" userId="S::lbeldham@nottinghamacademy.org::7423f647-d816-4afc-8fbc-03de34d1b66d" providerId="AD" clId="Web-{DFC7AC7F-CA3F-6FD2-DB30-5714CA706029}"/>
    <pc:docChg chg="modSld">
      <pc:chgData name="L Beldham" userId="S::lbeldham@nottinghamacademy.org::7423f647-d816-4afc-8fbc-03de34d1b66d" providerId="AD" clId="Web-{DFC7AC7F-CA3F-6FD2-DB30-5714CA706029}" dt="2023-12-10T21:18:07.708" v="2523" actId="1076"/>
      <pc:docMkLst>
        <pc:docMk/>
      </pc:docMkLst>
      <pc:sldChg chg="modSp">
        <pc:chgData name="L Beldham" userId="S::lbeldham@nottinghamacademy.org::7423f647-d816-4afc-8fbc-03de34d1b66d" providerId="AD" clId="Web-{DFC7AC7F-CA3F-6FD2-DB30-5714CA706029}" dt="2023-12-10T20:10:32.668" v="95"/>
        <pc:sldMkLst>
          <pc:docMk/>
          <pc:sldMk cId="576272083" sldId="264"/>
        </pc:sldMkLst>
        <pc:graphicFrameChg chg="mod modGraphic">
          <ac:chgData name="L Beldham" userId="S::lbeldham@nottinghamacademy.org::7423f647-d816-4afc-8fbc-03de34d1b66d" providerId="AD" clId="Web-{DFC7AC7F-CA3F-6FD2-DB30-5714CA706029}" dt="2023-12-10T20:10:32.668" v="95"/>
          <ac:graphicFrameMkLst>
            <pc:docMk/>
            <pc:sldMk cId="576272083" sldId="264"/>
            <ac:graphicFrameMk id="2" creationId="{C4AF6058-DDD6-C1BE-50F2-2CBF7FE47B07}"/>
          </ac:graphicFrameMkLst>
        </pc:graphicFrameChg>
      </pc:sldChg>
      <pc:sldChg chg="modSp">
        <pc:chgData name="L Beldham" userId="S::lbeldham@nottinghamacademy.org::7423f647-d816-4afc-8fbc-03de34d1b66d" providerId="AD" clId="Web-{DFC7AC7F-CA3F-6FD2-DB30-5714CA706029}" dt="2023-12-10T21:08:55.319" v="2193" actId="1076"/>
        <pc:sldMkLst>
          <pc:docMk/>
          <pc:sldMk cId="449712678" sldId="276"/>
        </pc:sldMkLst>
        <pc:graphicFrameChg chg="mod modGraphic">
          <ac:chgData name="L Beldham" userId="S::lbeldham@nottinghamacademy.org::7423f647-d816-4afc-8fbc-03de34d1b66d" providerId="AD" clId="Web-{DFC7AC7F-CA3F-6FD2-DB30-5714CA706029}" dt="2023-12-10T21:08:55.319" v="2193" actId="1076"/>
          <ac:graphicFrameMkLst>
            <pc:docMk/>
            <pc:sldMk cId="449712678" sldId="276"/>
            <ac:graphicFrameMk id="17" creationId="{90617AAD-C6F3-02A3-6CB4-EFE7ECD61C63}"/>
          </ac:graphicFrameMkLst>
        </pc:graphicFrameChg>
        <pc:picChg chg="mod">
          <ac:chgData name="L Beldham" userId="S::lbeldham@nottinghamacademy.org::7423f647-d816-4afc-8fbc-03de34d1b66d" providerId="AD" clId="Web-{DFC7AC7F-CA3F-6FD2-DB30-5714CA706029}" dt="2023-12-10T21:08:16.474" v="2172" actId="14100"/>
          <ac:picMkLst>
            <pc:docMk/>
            <pc:sldMk cId="449712678" sldId="276"/>
            <ac:picMk id="4" creationId="{3068CEBD-7B13-398A-A6F9-8EBC21DD6F66}"/>
          </ac:picMkLst>
        </pc:picChg>
      </pc:sldChg>
      <pc:sldChg chg="addSp delSp modSp">
        <pc:chgData name="L Beldham" userId="S::lbeldham@nottinghamacademy.org::7423f647-d816-4afc-8fbc-03de34d1b66d" providerId="AD" clId="Web-{DFC7AC7F-CA3F-6FD2-DB30-5714CA706029}" dt="2023-12-10T21:18:07.708" v="2523" actId="1076"/>
        <pc:sldMkLst>
          <pc:docMk/>
          <pc:sldMk cId="3886896032" sldId="278"/>
        </pc:sldMkLst>
        <pc:graphicFrameChg chg="mod modGraphic">
          <ac:chgData name="L Beldham" userId="S::lbeldham@nottinghamacademy.org::7423f647-d816-4afc-8fbc-03de34d1b66d" providerId="AD" clId="Web-{DFC7AC7F-CA3F-6FD2-DB30-5714CA706029}" dt="2023-12-10T21:14:03.374" v="2467" actId="1076"/>
          <ac:graphicFrameMkLst>
            <pc:docMk/>
            <pc:sldMk cId="3886896032" sldId="278"/>
            <ac:graphicFrameMk id="2" creationId="{C4AF6058-DDD6-C1BE-50F2-2CBF7FE47B07}"/>
          </ac:graphicFrameMkLst>
        </pc:graphicFrameChg>
        <pc:graphicFrameChg chg="mod modGraphic">
          <ac:chgData name="L Beldham" userId="S::lbeldham@nottinghamacademy.org::7423f647-d816-4afc-8fbc-03de34d1b66d" providerId="AD" clId="Web-{DFC7AC7F-CA3F-6FD2-DB30-5714CA706029}" dt="2023-12-10T21:09:10.976" v="2209"/>
          <ac:graphicFrameMkLst>
            <pc:docMk/>
            <pc:sldMk cId="3886896032" sldId="278"/>
            <ac:graphicFrameMk id="11" creationId="{3A720560-B615-C16E-C5BF-12C0123B7544}"/>
          </ac:graphicFrameMkLst>
        </pc:graphicFrameChg>
        <pc:graphicFrameChg chg="mod modGraphic">
          <ac:chgData name="L Beldham" userId="S::lbeldham@nottinghamacademy.org::7423f647-d816-4afc-8fbc-03de34d1b66d" providerId="AD" clId="Web-{DFC7AC7F-CA3F-6FD2-DB30-5714CA706029}" dt="2023-12-10T21:14:06.217" v="2468" actId="1076"/>
          <ac:graphicFrameMkLst>
            <pc:docMk/>
            <pc:sldMk cId="3886896032" sldId="278"/>
            <ac:graphicFrameMk id="14" creationId="{D44A2164-E999-CFDE-14A3-932F98EBE082}"/>
          </ac:graphicFrameMkLst>
        </pc:graphicFrameChg>
        <pc:graphicFrameChg chg="mod modGraphic">
          <ac:chgData name="L Beldham" userId="S::lbeldham@nottinghamacademy.org::7423f647-d816-4afc-8fbc-03de34d1b66d" providerId="AD" clId="Web-{DFC7AC7F-CA3F-6FD2-DB30-5714CA706029}" dt="2023-12-10T21:17:49.332" v="2521"/>
          <ac:graphicFrameMkLst>
            <pc:docMk/>
            <pc:sldMk cId="3886896032" sldId="278"/>
            <ac:graphicFrameMk id="15" creationId="{6F3D6C19-9D3D-60F7-32E5-DE1A6EBE91A9}"/>
          </ac:graphicFrameMkLst>
        </pc:graphicFrameChg>
        <pc:graphicFrameChg chg="mod modGraphic">
          <ac:chgData name="L Beldham" userId="S::lbeldham@nottinghamacademy.org::7423f647-d816-4afc-8fbc-03de34d1b66d" providerId="AD" clId="Web-{DFC7AC7F-CA3F-6FD2-DB30-5714CA706029}" dt="2023-12-10T21:13:58.686" v="2466"/>
          <ac:graphicFrameMkLst>
            <pc:docMk/>
            <pc:sldMk cId="3886896032" sldId="278"/>
            <ac:graphicFrameMk id="17" creationId="{90617AAD-C6F3-02A3-6CB4-EFE7ECD61C63}"/>
          </ac:graphicFrameMkLst>
        </pc:graphicFrameChg>
        <pc:picChg chg="add mod">
          <ac:chgData name="L Beldham" userId="S::lbeldham@nottinghamacademy.org::7423f647-d816-4afc-8fbc-03de34d1b66d" providerId="AD" clId="Web-{DFC7AC7F-CA3F-6FD2-DB30-5714CA706029}" dt="2023-12-10T21:11:12.916" v="2247" actId="1076"/>
          <ac:picMkLst>
            <pc:docMk/>
            <pc:sldMk cId="3886896032" sldId="278"/>
            <ac:picMk id="3" creationId="{F259B794-59A5-8D39-C219-6D158CAAFC4D}"/>
          </ac:picMkLst>
        </pc:picChg>
        <pc:picChg chg="add del mod">
          <ac:chgData name="L Beldham" userId="S::lbeldham@nottinghamacademy.org::7423f647-d816-4afc-8fbc-03de34d1b66d" providerId="AD" clId="Web-{DFC7AC7F-CA3F-6FD2-DB30-5714CA706029}" dt="2023-12-10T20:25:44.863" v="770"/>
          <ac:picMkLst>
            <pc:docMk/>
            <pc:sldMk cId="3886896032" sldId="278"/>
            <ac:picMk id="4" creationId="{FB2599F4-917D-7162-85B8-42921358F44C}"/>
          </ac:picMkLst>
        </pc:picChg>
        <pc:picChg chg="add mod">
          <ac:chgData name="L Beldham" userId="S::lbeldham@nottinghamacademy.org::7423f647-d816-4afc-8fbc-03de34d1b66d" providerId="AD" clId="Web-{DFC7AC7F-CA3F-6FD2-DB30-5714CA706029}" dt="2023-12-10T21:18:05.317" v="2522" actId="1076"/>
          <ac:picMkLst>
            <pc:docMk/>
            <pc:sldMk cId="3886896032" sldId="278"/>
            <ac:picMk id="5" creationId="{C6471145-19EA-2C82-7C44-F7F621572900}"/>
          </ac:picMkLst>
        </pc:picChg>
        <pc:picChg chg="add mod">
          <ac:chgData name="L Beldham" userId="S::lbeldham@nottinghamacademy.org::7423f647-d816-4afc-8fbc-03de34d1b66d" providerId="AD" clId="Web-{DFC7AC7F-CA3F-6FD2-DB30-5714CA706029}" dt="2023-12-10T21:18:07.708" v="2523" actId="1076"/>
          <ac:picMkLst>
            <pc:docMk/>
            <pc:sldMk cId="3886896032" sldId="278"/>
            <ac:picMk id="7" creationId="{92DDF875-C5EF-216A-4E94-F4A196FC4708}"/>
          </ac:picMkLst>
        </pc:picChg>
        <pc:picChg chg="add mod">
          <ac:chgData name="L Beldham" userId="S::lbeldham@nottinghamacademy.org::7423f647-d816-4afc-8fbc-03de34d1b66d" providerId="AD" clId="Web-{DFC7AC7F-CA3F-6FD2-DB30-5714CA706029}" dt="2023-12-10T20:40:08.541" v="1319" actId="14100"/>
          <ac:picMkLst>
            <pc:docMk/>
            <pc:sldMk cId="3886896032" sldId="278"/>
            <ac:picMk id="8" creationId="{AD80106D-FAA2-699E-5B29-CDF22CB89D9F}"/>
          </ac:picMkLst>
        </pc:picChg>
      </pc:sldChg>
    </pc:docChg>
  </pc:docChgLst>
  <pc:docChgLst>
    <pc:chgData name="L Beldham" userId="S::lbeldham@nottinghamacademy.org::7423f647-d816-4afc-8fbc-03de34d1b66d" providerId="AD" clId="Web-{100F3ECD-5D16-DD6D-2BC4-13E626B43158}"/>
    <pc:docChg chg="modSld">
      <pc:chgData name="L Beldham" userId="S::lbeldham@nottinghamacademy.org::7423f647-d816-4afc-8fbc-03de34d1b66d" providerId="AD" clId="Web-{100F3ECD-5D16-DD6D-2BC4-13E626B43158}" dt="2023-12-14T16:38:36.325" v="2359"/>
      <pc:docMkLst>
        <pc:docMk/>
      </pc:docMkLst>
      <pc:sldChg chg="modSp">
        <pc:chgData name="L Beldham" userId="S::lbeldham@nottinghamacademy.org::7423f647-d816-4afc-8fbc-03de34d1b66d" providerId="AD" clId="Web-{100F3ECD-5D16-DD6D-2BC4-13E626B43158}" dt="2023-12-14T14:58:26.819" v="1024" actId="1076"/>
        <pc:sldMkLst>
          <pc:docMk/>
          <pc:sldMk cId="449712678" sldId="276"/>
        </pc:sldMkLst>
        <pc:graphicFrameChg chg="mod">
          <ac:chgData name="L Beldham" userId="S::lbeldham@nottinghamacademy.org::7423f647-d816-4afc-8fbc-03de34d1b66d" providerId="AD" clId="Web-{100F3ECD-5D16-DD6D-2BC4-13E626B43158}" dt="2023-12-14T14:58:20.147" v="1021" actId="1076"/>
          <ac:graphicFrameMkLst>
            <pc:docMk/>
            <pc:sldMk cId="449712678" sldId="276"/>
            <ac:graphicFrameMk id="11" creationId="{3A720560-B615-C16E-C5BF-12C0123B7544}"/>
          </ac:graphicFrameMkLst>
        </pc:graphicFrameChg>
        <pc:graphicFrameChg chg="mod modGraphic">
          <ac:chgData name="L Beldham" userId="S::lbeldham@nottinghamacademy.org::7423f647-d816-4afc-8fbc-03de34d1b66d" providerId="AD" clId="Web-{100F3ECD-5D16-DD6D-2BC4-13E626B43158}" dt="2023-12-14T14:58:24.147" v="1023" actId="1076"/>
          <ac:graphicFrameMkLst>
            <pc:docMk/>
            <pc:sldMk cId="449712678" sldId="276"/>
            <ac:graphicFrameMk id="15" creationId="{6F3D6C19-9D3D-60F7-32E5-DE1A6EBE91A9}"/>
          </ac:graphicFrameMkLst>
        </pc:graphicFrameChg>
        <pc:picChg chg="mod">
          <ac:chgData name="L Beldham" userId="S::lbeldham@nottinghamacademy.org::7423f647-d816-4afc-8fbc-03de34d1b66d" providerId="AD" clId="Web-{100F3ECD-5D16-DD6D-2BC4-13E626B43158}" dt="2023-12-14T14:58:26.819" v="1024" actId="1076"/>
          <ac:picMkLst>
            <pc:docMk/>
            <pc:sldMk cId="449712678" sldId="276"/>
            <ac:picMk id="3" creationId="{49D5E16B-4E78-ABDC-F177-EA55C0DB6F12}"/>
          </ac:picMkLst>
        </pc:picChg>
      </pc:sldChg>
      <pc:sldChg chg="addSp modSp">
        <pc:chgData name="L Beldham" userId="S::lbeldham@nottinghamacademy.org::7423f647-d816-4afc-8fbc-03de34d1b66d" providerId="AD" clId="Web-{100F3ECD-5D16-DD6D-2BC4-13E626B43158}" dt="2023-12-14T16:37:56.464" v="2350" actId="1076"/>
        <pc:sldMkLst>
          <pc:docMk/>
          <pc:sldMk cId="3900609032" sldId="281"/>
        </pc:sldMkLst>
        <pc:graphicFrameChg chg="mod modGraphic">
          <ac:chgData name="L Beldham" userId="S::lbeldham@nottinghamacademy.org::7423f647-d816-4afc-8fbc-03de34d1b66d" providerId="AD" clId="Web-{100F3ECD-5D16-DD6D-2BC4-13E626B43158}" dt="2023-12-14T15:00:45.001" v="1082"/>
          <ac:graphicFrameMkLst>
            <pc:docMk/>
            <pc:sldMk cId="3900609032" sldId="281"/>
            <ac:graphicFrameMk id="11" creationId="{3A720560-B615-C16E-C5BF-12C0123B7544}"/>
          </ac:graphicFrameMkLst>
        </pc:graphicFrameChg>
        <pc:graphicFrameChg chg="mod modGraphic">
          <ac:chgData name="L Beldham" userId="S::lbeldham@nottinghamacademy.org::7423f647-d816-4afc-8fbc-03de34d1b66d" providerId="AD" clId="Web-{100F3ECD-5D16-DD6D-2BC4-13E626B43158}" dt="2023-12-14T14:53:56.909" v="997"/>
          <ac:graphicFrameMkLst>
            <pc:docMk/>
            <pc:sldMk cId="3900609032" sldId="281"/>
            <ac:graphicFrameMk id="14" creationId="{D44A2164-E999-CFDE-14A3-932F98EBE082}"/>
          </ac:graphicFrameMkLst>
        </pc:graphicFrameChg>
        <pc:graphicFrameChg chg="mod modGraphic">
          <ac:chgData name="L Beldham" userId="S::lbeldham@nottinghamacademy.org::7423f647-d816-4afc-8fbc-03de34d1b66d" providerId="AD" clId="Web-{100F3ECD-5D16-DD6D-2BC4-13E626B43158}" dt="2023-12-14T15:12:43.865" v="1559"/>
          <ac:graphicFrameMkLst>
            <pc:docMk/>
            <pc:sldMk cId="3900609032" sldId="281"/>
            <ac:graphicFrameMk id="15" creationId="{6F3D6C19-9D3D-60F7-32E5-DE1A6EBE91A9}"/>
          </ac:graphicFrameMkLst>
        </pc:graphicFrameChg>
        <pc:graphicFrameChg chg="mod modGraphic">
          <ac:chgData name="L Beldham" userId="S::lbeldham@nottinghamacademy.org::7423f647-d816-4afc-8fbc-03de34d1b66d" providerId="AD" clId="Web-{100F3ECD-5D16-DD6D-2BC4-13E626B43158}" dt="2023-12-14T16:37:56.464" v="2350" actId="1076"/>
          <ac:graphicFrameMkLst>
            <pc:docMk/>
            <pc:sldMk cId="3900609032" sldId="281"/>
            <ac:graphicFrameMk id="17" creationId="{90617AAD-C6F3-02A3-6CB4-EFE7ECD61C63}"/>
          </ac:graphicFrameMkLst>
        </pc:graphicFrameChg>
        <pc:picChg chg="add mod modCrop">
          <ac:chgData name="L Beldham" userId="S::lbeldham@nottinghamacademy.org::7423f647-d816-4afc-8fbc-03de34d1b66d" providerId="AD" clId="Web-{100F3ECD-5D16-DD6D-2BC4-13E626B43158}" dt="2023-12-14T14:57:41.097" v="1020"/>
          <ac:picMkLst>
            <pc:docMk/>
            <pc:sldMk cId="3900609032" sldId="281"/>
            <ac:picMk id="4" creationId="{C6904DE0-CD6F-F1D9-F887-73E4AF7F5F80}"/>
          </ac:picMkLst>
        </pc:picChg>
        <pc:picChg chg="add mod">
          <ac:chgData name="L Beldham" userId="S::lbeldham@nottinghamacademy.org::7423f647-d816-4afc-8fbc-03de34d1b66d" providerId="AD" clId="Web-{100F3ECD-5D16-DD6D-2BC4-13E626B43158}" dt="2023-12-14T14:55:06.430" v="1006" actId="14100"/>
          <ac:picMkLst>
            <pc:docMk/>
            <pc:sldMk cId="3900609032" sldId="281"/>
            <ac:picMk id="5" creationId="{6918C99E-BD11-0704-711B-5D7149D5585E}"/>
          </ac:picMkLst>
        </pc:picChg>
        <pc:picChg chg="add mod">
          <ac:chgData name="L Beldham" userId="S::lbeldham@nottinghamacademy.org::7423f647-d816-4afc-8fbc-03de34d1b66d" providerId="AD" clId="Web-{100F3ECD-5D16-DD6D-2BC4-13E626B43158}" dt="2023-12-14T14:57:28.940" v="1017" actId="1076"/>
          <ac:picMkLst>
            <pc:docMk/>
            <pc:sldMk cId="3900609032" sldId="281"/>
            <ac:picMk id="7" creationId="{410898D1-3C5E-7E5F-54C4-2A38A176A859}"/>
          </ac:picMkLst>
        </pc:picChg>
        <pc:picChg chg="add mod">
          <ac:chgData name="L Beldham" userId="S::lbeldham@nottinghamacademy.org::7423f647-d816-4afc-8fbc-03de34d1b66d" providerId="AD" clId="Web-{100F3ECD-5D16-DD6D-2BC4-13E626B43158}" dt="2023-12-14T14:57:32.346" v="1018" actId="1076"/>
          <ac:picMkLst>
            <pc:docMk/>
            <pc:sldMk cId="3900609032" sldId="281"/>
            <ac:picMk id="8" creationId="{57A6CEB1-6560-DB93-944A-945CBED9AE35}"/>
          </ac:picMkLst>
        </pc:picChg>
      </pc:sldChg>
      <pc:sldChg chg="modSp">
        <pc:chgData name="L Beldham" userId="S::lbeldham@nottinghamacademy.org::7423f647-d816-4afc-8fbc-03de34d1b66d" providerId="AD" clId="Web-{100F3ECD-5D16-DD6D-2BC4-13E626B43158}" dt="2023-12-14T16:38:36.325" v="2359"/>
        <pc:sldMkLst>
          <pc:docMk/>
          <pc:sldMk cId="2291974703" sldId="282"/>
        </pc:sldMkLst>
        <pc:graphicFrameChg chg="mod modGraphic">
          <ac:chgData name="L Beldham" userId="S::lbeldham@nottinghamacademy.org::7423f647-d816-4afc-8fbc-03de34d1b66d" providerId="AD" clId="Web-{100F3ECD-5D16-DD6D-2BC4-13E626B43158}" dt="2023-12-14T16:38:24.450" v="2356"/>
          <ac:graphicFrameMkLst>
            <pc:docMk/>
            <pc:sldMk cId="2291974703" sldId="282"/>
            <ac:graphicFrameMk id="2" creationId="{C4AF6058-DDD6-C1BE-50F2-2CBF7FE47B07}"/>
          </ac:graphicFrameMkLst>
        </pc:graphicFrameChg>
        <pc:graphicFrameChg chg="mod">
          <ac:chgData name="L Beldham" userId="S::lbeldham@nottinghamacademy.org::7423f647-d816-4afc-8fbc-03de34d1b66d" providerId="AD" clId="Web-{100F3ECD-5D16-DD6D-2BC4-13E626B43158}" dt="2023-12-14T16:38:16.402" v="2351" actId="1076"/>
          <ac:graphicFrameMkLst>
            <pc:docMk/>
            <pc:sldMk cId="2291974703" sldId="282"/>
            <ac:graphicFrameMk id="11" creationId="{3A720560-B615-C16E-C5BF-12C0123B7544}"/>
          </ac:graphicFrameMkLst>
        </pc:graphicFrameChg>
        <pc:graphicFrameChg chg="mod">
          <ac:chgData name="L Beldham" userId="S::lbeldham@nottinghamacademy.org::7423f647-d816-4afc-8fbc-03de34d1b66d" providerId="AD" clId="Web-{100F3ECD-5D16-DD6D-2BC4-13E626B43158}" dt="2023-12-14T16:38:20.746" v="2352" actId="1076"/>
          <ac:graphicFrameMkLst>
            <pc:docMk/>
            <pc:sldMk cId="2291974703" sldId="282"/>
            <ac:graphicFrameMk id="15" creationId="{6F3D6C19-9D3D-60F7-32E5-DE1A6EBE91A9}"/>
          </ac:graphicFrameMkLst>
        </pc:graphicFrameChg>
        <pc:graphicFrameChg chg="mod modGraphic">
          <ac:chgData name="L Beldham" userId="S::lbeldham@nottinghamacademy.org::7423f647-d816-4afc-8fbc-03de34d1b66d" providerId="AD" clId="Web-{100F3ECD-5D16-DD6D-2BC4-13E626B43158}" dt="2023-12-14T16:38:36.325" v="2359"/>
          <ac:graphicFrameMkLst>
            <pc:docMk/>
            <pc:sldMk cId="2291974703" sldId="282"/>
            <ac:graphicFrameMk id="17" creationId="{90617AAD-C6F3-02A3-6CB4-EFE7ECD61C63}"/>
          </ac:graphicFrameMkLst>
        </pc:graphicFrameChg>
      </pc:sldChg>
    </pc:docChg>
  </pc:docChgLst>
  <pc:docChgLst>
    <pc:chgData name="L Beldham" userId="S::lbeldham@nottinghamacademy.org::7423f647-d816-4afc-8fbc-03de34d1b66d" providerId="AD" clId="Web-{134DB3EE-F677-EDF6-9A73-01AE72D435B1}"/>
    <pc:docChg chg="modSld">
      <pc:chgData name="L Beldham" userId="S::lbeldham@nottinghamacademy.org::7423f647-d816-4afc-8fbc-03de34d1b66d" providerId="AD" clId="Web-{134DB3EE-F677-EDF6-9A73-01AE72D435B1}" dt="2023-12-19T11:13:22.729" v="6675"/>
      <pc:docMkLst>
        <pc:docMk/>
      </pc:docMkLst>
      <pc:sldChg chg="modSp">
        <pc:chgData name="L Beldham" userId="S::lbeldham@nottinghamacademy.org::7423f647-d816-4afc-8fbc-03de34d1b66d" providerId="AD" clId="Web-{134DB3EE-F677-EDF6-9A73-01AE72D435B1}" dt="2023-12-19T09:28:01.934" v="3820" actId="1076"/>
        <pc:sldMkLst>
          <pc:docMk/>
          <pc:sldMk cId="621355628" sldId="257"/>
        </pc:sldMkLst>
        <pc:graphicFrameChg chg="mod modGraphic">
          <ac:chgData name="L Beldham" userId="S::lbeldham@nottinghamacademy.org::7423f647-d816-4afc-8fbc-03de34d1b66d" providerId="AD" clId="Web-{134DB3EE-F677-EDF6-9A73-01AE72D435B1}" dt="2023-12-18T20:01:53.468" v="3134"/>
          <ac:graphicFrameMkLst>
            <pc:docMk/>
            <pc:sldMk cId="621355628" sldId="257"/>
            <ac:graphicFrameMk id="2" creationId="{C4AF6058-DDD6-C1BE-50F2-2CBF7FE47B07}"/>
          </ac:graphicFrameMkLst>
        </pc:graphicFrameChg>
        <pc:graphicFrameChg chg="mod">
          <ac:chgData name="L Beldham" userId="S::lbeldham@nottinghamacademy.org::7423f647-d816-4afc-8fbc-03de34d1b66d" providerId="AD" clId="Web-{134DB3EE-F677-EDF6-9A73-01AE72D435B1}" dt="2023-12-19T09:26:16.756" v="3746" actId="1076"/>
          <ac:graphicFrameMkLst>
            <pc:docMk/>
            <pc:sldMk cId="621355628" sldId="257"/>
            <ac:graphicFrameMk id="9" creationId="{3C2FC323-0F3E-9E30-9482-7C15BF1D8E3D}"/>
          </ac:graphicFrameMkLst>
        </pc:graphicFrameChg>
        <pc:graphicFrameChg chg="mod modGraphic">
          <ac:chgData name="L Beldham" userId="S::lbeldham@nottinghamacademy.org::7423f647-d816-4afc-8fbc-03de34d1b66d" providerId="AD" clId="Web-{134DB3EE-F677-EDF6-9A73-01AE72D435B1}" dt="2023-12-19T09:26:19.756" v="3747" actId="1076"/>
          <ac:graphicFrameMkLst>
            <pc:docMk/>
            <pc:sldMk cId="621355628" sldId="257"/>
            <ac:graphicFrameMk id="12" creationId="{7E287824-C01D-5EBA-7176-A5F53944F41E}"/>
          </ac:graphicFrameMkLst>
        </pc:graphicFrameChg>
        <pc:graphicFrameChg chg="mod modGraphic">
          <ac:chgData name="L Beldham" userId="S::lbeldham@nottinghamacademy.org::7423f647-d816-4afc-8fbc-03de34d1b66d" providerId="AD" clId="Web-{134DB3EE-F677-EDF6-9A73-01AE72D435B1}" dt="2023-12-19T09:27:53.996" v="3817" actId="1076"/>
          <ac:graphicFrameMkLst>
            <pc:docMk/>
            <pc:sldMk cId="621355628" sldId="257"/>
            <ac:graphicFrameMk id="13" creationId="{8982EEA7-9CC8-8851-6494-8D10C93BC5D6}"/>
          </ac:graphicFrameMkLst>
        </pc:graphicFrameChg>
        <pc:graphicFrameChg chg="mod modGraphic">
          <ac:chgData name="L Beldham" userId="S::lbeldham@nottinghamacademy.org::7423f647-d816-4afc-8fbc-03de34d1b66d" providerId="AD" clId="Web-{134DB3EE-F677-EDF6-9A73-01AE72D435B1}" dt="2023-12-19T09:26:51.664" v="3755"/>
          <ac:graphicFrameMkLst>
            <pc:docMk/>
            <pc:sldMk cId="621355628" sldId="257"/>
            <ac:graphicFrameMk id="14" creationId="{D44A2164-E999-CFDE-14A3-932F98EBE082}"/>
          </ac:graphicFrameMkLst>
        </pc:graphicFrameChg>
        <pc:picChg chg="mod">
          <ac:chgData name="L Beldham" userId="S::lbeldham@nottinghamacademy.org::7423f647-d816-4afc-8fbc-03de34d1b66d" providerId="AD" clId="Web-{134DB3EE-F677-EDF6-9A73-01AE72D435B1}" dt="2023-12-19T09:25:07.987" v="3704" actId="14100"/>
          <ac:picMkLst>
            <pc:docMk/>
            <pc:sldMk cId="621355628" sldId="257"/>
            <ac:picMk id="3" creationId="{AFFA1839-61B9-3897-98AD-DE79DFB91331}"/>
          </ac:picMkLst>
        </pc:picChg>
        <pc:picChg chg="mod">
          <ac:chgData name="L Beldham" userId="S::lbeldham@nottinghamacademy.org::7423f647-d816-4afc-8fbc-03de34d1b66d" providerId="AD" clId="Web-{134DB3EE-F677-EDF6-9A73-01AE72D435B1}" dt="2023-12-19T09:27:56.606" v="3818" actId="1076"/>
          <ac:picMkLst>
            <pc:docMk/>
            <pc:sldMk cId="621355628" sldId="257"/>
            <ac:picMk id="5" creationId="{C4958428-4003-BD23-2108-C9ED02BA5A72}"/>
          </ac:picMkLst>
        </pc:picChg>
        <pc:picChg chg="mod">
          <ac:chgData name="L Beldham" userId="S::lbeldham@nottinghamacademy.org::7423f647-d816-4afc-8fbc-03de34d1b66d" providerId="AD" clId="Web-{134DB3EE-F677-EDF6-9A73-01AE72D435B1}" dt="2023-12-19T09:28:01.934" v="3820" actId="1076"/>
          <ac:picMkLst>
            <pc:docMk/>
            <pc:sldMk cId="621355628" sldId="257"/>
            <ac:picMk id="8" creationId="{6E1E1DBA-F254-69C5-AC44-26CE1D20FF6D}"/>
          </ac:picMkLst>
        </pc:picChg>
        <pc:picChg chg="mod">
          <ac:chgData name="L Beldham" userId="S::lbeldham@nottinghamacademy.org::7423f647-d816-4afc-8fbc-03de34d1b66d" providerId="AD" clId="Web-{134DB3EE-F677-EDF6-9A73-01AE72D435B1}" dt="2023-12-19T09:18:40.466" v="3258" actId="1076"/>
          <ac:picMkLst>
            <pc:docMk/>
            <pc:sldMk cId="621355628" sldId="257"/>
            <ac:picMk id="10" creationId="{02301F9B-6CDA-5367-B4A6-FE036F6153CD}"/>
          </ac:picMkLst>
        </pc:picChg>
      </pc:sldChg>
      <pc:sldChg chg="modSp">
        <pc:chgData name="L Beldham" userId="S::lbeldham@nottinghamacademy.org::7423f647-d816-4afc-8fbc-03de34d1b66d" providerId="AD" clId="Web-{134DB3EE-F677-EDF6-9A73-01AE72D435B1}" dt="2023-12-19T09:36:19.008" v="4002"/>
        <pc:sldMkLst>
          <pc:docMk/>
          <pc:sldMk cId="2012346089" sldId="262"/>
        </pc:sldMkLst>
        <pc:graphicFrameChg chg="mod modGraphic">
          <ac:chgData name="L Beldham" userId="S::lbeldham@nottinghamacademy.org::7423f647-d816-4afc-8fbc-03de34d1b66d" providerId="AD" clId="Web-{134DB3EE-F677-EDF6-9A73-01AE72D435B1}" dt="2023-12-19T09:29:28.970" v="3978"/>
          <ac:graphicFrameMkLst>
            <pc:docMk/>
            <pc:sldMk cId="2012346089" sldId="262"/>
            <ac:graphicFrameMk id="8" creationId="{E010152A-9BA9-1811-F092-BA98FF75375D}"/>
          </ac:graphicFrameMkLst>
        </pc:graphicFrameChg>
        <pc:graphicFrameChg chg="mod modGraphic">
          <ac:chgData name="L Beldham" userId="S::lbeldham@nottinghamacademy.org::7423f647-d816-4afc-8fbc-03de34d1b66d" providerId="AD" clId="Web-{134DB3EE-F677-EDF6-9A73-01AE72D435B1}" dt="2023-12-19T09:36:19.008" v="4002"/>
          <ac:graphicFrameMkLst>
            <pc:docMk/>
            <pc:sldMk cId="2012346089" sldId="262"/>
            <ac:graphicFrameMk id="16" creationId="{95DFE75E-3EF2-9156-29E1-5F5780619386}"/>
          </ac:graphicFrameMkLst>
        </pc:graphicFrameChg>
        <pc:picChg chg="mod">
          <ac:chgData name="L Beldham" userId="S::lbeldham@nottinghamacademy.org::7423f647-d816-4afc-8fbc-03de34d1b66d" providerId="AD" clId="Web-{134DB3EE-F677-EDF6-9A73-01AE72D435B1}" dt="2023-12-19T09:30:08.175" v="3998" actId="1076"/>
          <ac:picMkLst>
            <pc:docMk/>
            <pc:sldMk cId="2012346089" sldId="262"/>
            <ac:picMk id="15" creationId="{F0E0C254-2793-5C05-9215-2D49D4214778}"/>
          </ac:picMkLst>
        </pc:picChg>
      </pc:sldChg>
      <pc:sldChg chg="modSp">
        <pc:chgData name="L Beldham" userId="S::lbeldham@nottinghamacademy.org::7423f647-d816-4afc-8fbc-03de34d1b66d" providerId="AD" clId="Web-{134DB3EE-F677-EDF6-9A73-01AE72D435B1}" dt="2023-12-19T09:46:28.478" v="4669"/>
        <pc:sldMkLst>
          <pc:docMk/>
          <pc:sldMk cId="482156811" sldId="263"/>
        </pc:sldMkLst>
        <pc:graphicFrameChg chg="mod modGraphic">
          <ac:chgData name="L Beldham" userId="S::lbeldham@nottinghamacademy.org::7423f647-d816-4afc-8fbc-03de34d1b66d" providerId="AD" clId="Web-{134DB3EE-F677-EDF6-9A73-01AE72D435B1}" dt="2023-12-19T09:45:29.459" v="4648"/>
          <ac:graphicFrameMkLst>
            <pc:docMk/>
            <pc:sldMk cId="482156811" sldId="263"/>
            <ac:graphicFrameMk id="11" creationId="{3A720560-B615-C16E-C5BF-12C0123B7544}"/>
          </ac:graphicFrameMkLst>
        </pc:graphicFrameChg>
        <pc:graphicFrameChg chg="mod modGraphic">
          <ac:chgData name="L Beldham" userId="S::lbeldham@nottinghamacademy.org::7423f647-d816-4afc-8fbc-03de34d1b66d" providerId="AD" clId="Web-{134DB3EE-F677-EDF6-9A73-01AE72D435B1}" dt="2023-12-19T09:45:56.289" v="4655"/>
          <ac:graphicFrameMkLst>
            <pc:docMk/>
            <pc:sldMk cId="482156811" sldId="263"/>
            <ac:graphicFrameMk id="15" creationId="{6F3D6C19-9D3D-60F7-32E5-DE1A6EBE91A9}"/>
          </ac:graphicFrameMkLst>
        </pc:graphicFrameChg>
        <pc:graphicFrameChg chg="mod modGraphic">
          <ac:chgData name="L Beldham" userId="S::lbeldham@nottinghamacademy.org::7423f647-d816-4afc-8fbc-03de34d1b66d" providerId="AD" clId="Web-{134DB3EE-F677-EDF6-9A73-01AE72D435B1}" dt="2023-12-19T09:46:28.478" v="4669"/>
          <ac:graphicFrameMkLst>
            <pc:docMk/>
            <pc:sldMk cId="482156811" sldId="263"/>
            <ac:graphicFrameMk id="17" creationId="{90617AAD-C6F3-02A3-6CB4-EFE7ECD61C63}"/>
          </ac:graphicFrameMkLst>
        </pc:graphicFrameChg>
        <pc:picChg chg="mod">
          <ac:chgData name="L Beldham" userId="S::lbeldham@nottinghamacademy.org::7423f647-d816-4afc-8fbc-03de34d1b66d" providerId="AD" clId="Web-{134DB3EE-F677-EDF6-9A73-01AE72D435B1}" dt="2023-12-19T09:45:42.101" v="4651" actId="14100"/>
          <ac:picMkLst>
            <pc:docMk/>
            <pc:sldMk cId="482156811" sldId="263"/>
            <ac:picMk id="5" creationId="{9F391D9F-372E-CD1B-0F58-C506716BD268}"/>
          </ac:picMkLst>
        </pc:picChg>
        <pc:picChg chg="mod">
          <ac:chgData name="L Beldham" userId="S::lbeldham@nottinghamacademy.org::7423f647-d816-4afc-8fbc-03de34d1b66d" providerId="AD" clId="Web-{134DB3EE-F677-EDF6-9A73-01AE72D435B1}" dt="2023-12-19T09:45:44.085" v="4652" actId="1076"/>
          <ac:picMkLst>
            <pc:docMk/>
            <pc:sldMk cId="482156811" sldId="263"/>
            <ac:picMk id="8" creationId="{4754DD04-E831-4E76-356C-C006EFCAD910}"/>
          </ac:picMkLst>
        </pc:picChg>
        <pc:picChg chg="mod">
          <ac:chgData name="L Beldham" userId="S::lbeldham@nottinghamacademy.org::7423f647-d816-4afc-8fbc-03de34d1b66d" providerId="AD" clId="Web-{134DB3EE-F677-EDF6-9A73-01AE72D435B1}" dt="2023-12-19T09:46:03.024" v="4658" actId="1076"/>
          <ac:picMkLst>
            <pc:docMk/>
            <pc:sldMk cId="482156811" sldId="263"/>
            <ac:picMk id="9" creationId="{2D82DE19-33C9-85EC-37C6-409051096C8F}"/>
          </ac:picMkLst>
        </pc:picChg>
      </pc:sldChg>
      <pc:sldChg chg="modSp">
        <pc:chgData name="L Beldham" userId="S::lbeldham@nottinghamacademy.org::7423f647-d816-4afc-8fbc-03de34d1b66d" providerId="AD" clId="Web-{134DB3EE-F677-EDF6-9A73-01AE72D435B1}" dt="2023-12-19T10:05:46.838" v="5151"/>
        <pc:sldMkLst>
          <pc:docMk/>
          <pc:sldMk cId="576272083" sldId="264"/>
        </pc:sldMkLst>
        <pc:graphicFrameChg chg="mod modGraphic">
          <ac:chgData name="L Beldham" userId="S::lbeldham@nottinghamacademy.org::7423f647-d816-4afc-8fbc-03de34d1b66d" providerId="AD" clId="Web-{134DB3EE-F677-EDF6-9A73-01AE72D435B1}" dt="2023-12-19T09:41:12.524" v="4222"/>
          <ac:graphicFrameMkLst>
            <pc:docMk/>
            <pc:sldMk cId="576272083" sldId="264"/>
            <ac:graphicFrameMk id="9" creationId="{EC9A1F6A-3E92-6F01-C29C-1CC3D6EE11BB}"/>
          </ac:graphicFrameMkLst>
        </pc:graphicFrameChg>
        <pc:graphicFrameChg chg="mod modGraphic">
          <ac:chgData name="L Beldham" userId="S::lbeldham@nottinghamacademy.org::7423f647-d816-4afc-8fbc-03de34d1b66d" providerId="AD" clId="Web-{134DB3EE-F677-EDF6-9A73-01AE72D435B1}" dt="2023-12-19T10:03:16.939" v="5138"/>
          <ac:graphicFrameMkLst>
            <pc:docMk/>
            <pc:sldMk cId="576272083" sldId="264"/>
            <ac:graphicFrameMk id="12" creationId="{06E9B526-ECAD-D200-2DC9-A3F895DA1FB0}"/>
          </ac:graphicFrameMkLst>
        </pc:graphicFrameChg>
        <pc:graphicFrameChg chg="mod modGraphic">
          <ac:chgData name="L Beldham" userId="S::lbeldham@nottinghamacademy.org::7423f647-d816-4afc-8fbc-03de34d1b66d" providerId="AD" clId="Web-{134DB3EE-F677-EDF6-9A73-01AE72D435B1}" dt="2023-12-19T09:51:17.416" v="5129" actId="1076"/>
          <ac:graphicFrameMkLst>
            <pc:docMk/>
            <pc:sldMk cId="576272083" sldId="264"/>
            <ac:graphicFrameMk id="14" creationId="{D44A2164-E999-CFDE-14A3-932F98EBE082}"/>
          </ac:graphicFrameMkLst>
        </pc:graphicFrameChg>
        <pc:graphicFrameChg chg="mod modGraphic">
          <ac:chgData name="L Beldham" userId="S::lbeldham@nottinghamacademy.org::7423f647-d816-4afc-8fbc-03de34d1b66d" providerId="AD" clId="Web-{134DB3EE-F677-EDF6-9A73-01AE72D435B1}" dt="2023-12-19T10:05:46.838" v="5151"/>
          <ac:graphicFrameMkLst>
            <pc:docMk/>
            <pc:sldMk cId="576272083" sldId="264"/>
            <ac:graphicFrameMk id="17" creationId="{304897BB-AD03-067D-87EB-FADDFB646BA1}"/>
          </ac:graphicFrameMkLst>
        </pc:graphicFrameChg>
        <pc:picChg chg="mod">
          <ac:chgData name="L Beldham" userId="S::lbeldham@nottinghamacademy.org::7423f647-d816-4afc-8fbc-03de34d1b66d" providerId="AD" clId="Web-{134DB3EE-F677-EDF6-9A73-01AE72D435B1}" dt="2023-12-19T09:51:12.525" v="5128" actId="1076"/>
          <ac:picMkLst>
            <pc:docMk/>
            <pc:sldMk cId="576272083" sldId="264"/>
            <ac:picMk id="3" creationId="{0A455D19-A414-DA4C-DF45-18E789F32441}"/>
          </ac:picMkLst>
        </pc:picChg>
        <pc:picChg chg="mod">
          <ac:chgData name="L Beldham" userId="S::lbeldham@nottinghamacademy.org::7423f647-d816-4afc-8fbc-03de34d1b66d" providerId="AD" clId="Web-{134DB3EE-F677-EDF6-9A73-01AE72D435B1}" dt="2023-12-19T10:03:45.425" v="5146" actId="1076"/>
          <ac:picMkLst>
            <pc:docMk/>
            <pc:sldMk cId="576272083" sldId="264"/>
            <ac:picMk id="7" creationId="{D2918E58-6545-4FAD-7277-DF29A0EB402E}"/>
          </ac:picMkLst>
        </pc:picChg>
        <pc:picChg chg="mod">
          <ac:chgData name="L Beldham" userId="S::lbeldham@nottinghamacademy.org::7423f647-d816-4afc-8fbc-03de34d1b66d" providerId="AD" clId="Web-{134DB3EE-F677-EDF6-9A73-01AE72D435B1}" dt="2023-12-19T10:03:59.144" v="5149" actId="14100"/>
          <ac:picMkLst>
            <pc:docMk/>
            <pc:sldMk cId="576272083" sldId="264"/>
            <ac:picMk id="8" creationId="{748AC563-600C-83B3-F341-4242F55E5B88}"/>
          </ac:picMkLst>
        </pc:picChg>
        <pc:picChg chg="mod">
          <ac:chgData name="L Beldham" userId="S::lbeldham@nottinghamacademy.org::7423f647-d816-4afc-8fbc-03de34d1b66d" providerId="AD" clId="Web-{134DB3EE-F677-EDF6-9A73-01AE72D435B1}" dt="2023-12-19T10:03:49.628" v="5148" actId="1076"/>
          <ac:picMkLst>
            <pc:docMk/>
            <pc:sldMk cId="576272083" sldId="264"/>
            <ac:picMk id="13" creationId="{6C17592E-4A08-993E-A679-DE0210D8D380}"/>
          </ac:picMkLst>
        </pc:picChg>
        <pc:picChg chg="mod">
          <ac:chgData name="L Beldham" userId="S::lbeldham@nottinghamacademy.org::7423f647-d816-4afc-8fbc-03de34d1b66d" providerId="AD" clId="Web-{134DB3EE-F677-EDF6-9A73-01AE72D435B1}" dt="2023-12-19T10:03:47.534" v="5147" actId="1076"/>
          <ac:picMkLst>
            <pc:docMk/>
            <pc:sldMk cId="576272083" sldId="264"/>
            <ac:picMk id="15" creationId="{33EB3E08-D67C-318A-1A84-B482D6A1E750}"/>
          </ac:picMkLst>
        </pc:picChg>
      </pc:sldChg>
      <pc:sldChg chg="modSp">
        <pc:chgData name="L Beldham" userId="S::lbeldham@nottinghamacademy.org::7423f647-d816-4afc-8fbc-03de34d1b66d" providerId="AD" clId="Web-{134DB3EE-F677-EDF6-9A73-01AE72D435B1}" dt="2023-12-19T09:36:59.916" v="4006"/>
        <pc:sldMkLst>
          <pc:docMk/>
          <pc:sldMk cId="681376817" sldId="265"/>
        </pc:sldMkLst>
        <pc:graphicFrameChg chg="mod modGraphic">
          <ac:chgData name="L Beldham" userId="S::lbeldham@nottinghamacademy.org::7423f647-d816-4afc-8fbc-03de34d1b66d" providerId="AD" clId="Web-{134DB3EE-F677-EDF6-9A73-01AE72D435B1}" dt="2023-12-19T09:36:59.916" v="4006"/>
          <ac:graphicFrameMkLst>
            <pc:docMk/>
            <pc:sldMk cId="681376817" sldId="265"/>
            <ac:graphicFrameMk id="16" creationId="{95DFE75E-3EF2-9156-29E1-5F5780619386}"/>
          </ac:graphicFrameMkLst>
        </pc:graphicFrameChg>
      </pc:sldChg>
      <pc:sldChg chg="modSp">
        <pc:chgData name="L Beldham" userId="S::lbeldham@nottinghamacademy.org::7423f647-d816-4afc-8fbc-03de34d1b66d" providerId="AD" clId="Web-{134DB3EE-F677-EDF6-9A73-01AE72D435B1}" dt="2023-12-19T10:07:24.140" v="5167"/>
        <pc:sldMkLst>
          <pc:docMk/>
          <pc:sldMk cId="716559315" sldId="266"/>
        </pc:sldMkLst>
        <pc:graphicFrameChg chg="mod modGraphic">
          <ac:chgData name="L Beldham" userId="S::lbeldham@nottinghamacademy.org::7423f647-d816-4afc-8fbc-03de34d1b66d" providerId="AD" clId="Web-{134DB3EE-F677-EDF6-9A73-01AE72D435B1}" dt="2023-12-19T10:07:24.140" v="5167"/>
          <ac:graphicFrameMkLst>
            <pc:docMk/>
            <pc:sldMk cId="716559315" sldId="266"/>
            <ac:graphicFrameMk id="16" creationId="{95DFE75E-3EF2-9156-29E1-5F5780619386}"/>
          </ac:graphicFrameMkLst>
        </pc:graphicFrameChg>
        <pc:picChg chg="mod">
          <ac:chgData name="L Beldham" userId="S::lbeldham@nottinghamacademy.org::7423f647-d816-4afc-8fbc-03de34d1b66d" providerId="AD" clId="Web-{134DB3EE-F677-EDF6-9A73-01AE72D435B1}" dt="2023-12-19T10:06:36.669" v="5158" actId="1076"/>
          <ac:picMkLst>
            <pc:docMk/>
            <pc:sldMk cId="716559315" sldId="266"/>
            <ac:picMk id="9" creationId="{1B1770D2-BCD4-2787-45A6-076BA996AA81}"/>
          </ac:picMkLst>
        </pc:picChg>
        <pc:picChg chg="mod">
          <ac:chgData name="L Beldham" userId="S::lbeldham@nottinghamacademy.org::7423f647-d816-4afc-8fbc-03de34d1b66d" providerId="AD" clId="Web-{134DB3EE-F677-EDF6-9A73-01AE72D435B1}" dt="2023-12-19T10:06:32.497" v="5157" actId="14100"/>
          <ac:picMkLst>
            <pc:docMk/>
            <pc:sldMk cId="716559315" sldId="266"/>
            <ac:picMk id="13" creationId="{AE16C3C3-9D80-7C44-A107-D25160BDD969}"/>
          </ac:picMkLst>
        </pc:picChg>
        <pc:picChg chg="mod">
          <ac:chgData name="L Beldham" userId="S::lbeldham@nottinghamacademy.org::7423f647-d816-4afc-8fbc-03de34d1b66d" providerId="AD" clId="Web-{134DB3EE-F677-EDF6-9A73-01AE72D435B1}" dt="2023-12-19T10:07:03.873" v="5159" actId="1076"/>
          <ac:picMkLst>
            <pc:docMk/>
            <pc:sldMk cId="716559315" sldId="266"/>
            <ac:picMk id="14" creationId="{7EEF7A60-C061-0B5A-7D18-7EB934993B4F}"/>
          </ac:picMkLst>
        </pc:picChg>
      </pc:sldChg>
      <pc:sldChg chg="addSp delSp modSp">
        <pc:chgData name="L Beldham" userId="S::lbeldham@nottinghamacademy.org::7423f647-d816-4afc-8fbc-03de34d1b66d" providerId="AD" clId="Web-{134DB3EE-F677-EDF6-9A73-01AE72D435B1}" dt="2023-12-19T10:17:45.830" v="5464" actId="1076"/>
        <pc:sldMkLst>
          <pc:docMk/>
          <pc:sldMk cId="3524443374" sldId="272"/>
        </pc:sldMkLst>
        <pc:graphicFrameChg chg="mod modGraphic">
          <ac:chgData name="L Beldham" userId="S::lbeldham@nottinghamacademy.org::7423f647-d816-4afc-8fbc-03de34d1b66d" providerId="AD" clId="Web-{134DB3EE-F677-EDF6-9A73-01AE72D435B1}" dt="2023-12-19T10:07:44.610" v="5185"/>
          <ac:graphicFrameMkLst>
            <pc:docMk/>
            <pc:sldMk cId="3524443374" sldId="272"/>
            <ac:graphicFrameMk id="2" creationId="{C4AF6058-DDD6-C1BE-50F2-2CBF7FE47B07}"/>
          </ac:graphicFrameMkLst>
        </pc:graphicFrameChg>
        <pc:graphicFrameChg chg="mod modGraphic">
          <ac:chgData name="L Beldham" userId="S::lbeldham@nottinghamacademy.org::7423f647-d816-4afc-8fbc-03de34d1b66d" providerId="AD" clId="Web-{134DB3EE-F677-EDF6-9A73-01AE72D435B1}" dt="2023-12-19T10:08:35.925" v="5232"/>
          <ac:graphicFrameMkLst>
            <pc:docMk/>
            <pc:sldMk cId="3524443374" sldId="272"/>
            <ac:graphicFrameMk id="14" creationId="{D44A2164-E999-CFDE-14A3-932F98EBE082}"/>
          </ac:graphicFrameMkLst>
        </pc:graphicFrameChg>
        <pc:graphicFrameChg chg="mod modGraphic">
          <ac:chgData name="L Beldham" userId="S::lbeldham@nottinghamacademy.org::7423f647-d816-4afc-8fbc-03de34d1b66d" providerId="AD" clId="Web-{134DB3EE-F677-EDF6-9A73-01AE72D435B1}" dt="2023-12-19T10:10:06.571" v="5324" actId="1076"/>
          <ac:graphicFrameMkLst>
            <pc:docMk/>
            <pc:sldMk cId="3524443374" sldId="272"/>
            <ac:graphicFrameMk id="15" creationId="{6F3D6C19-9D3D-60F7-32E5-DE1A6EBE91A9}"/>
          </ac:graphicFrameMkLst>
        </pc:graphicFrameChg>
        <pc:graphicFrameChg chg="mod modGraphic">
          <ac:chgData name="L Beldham" userId="S::lbeldham@nottinghamacademy.org::7423f647-d816-4afc-8fbc-03de34d1b66d" providerId="AD" clId="Web-{134DB3EE-F677-EDF6-9A73-01AE72D435B1}" dt="2023-12-19T10:16:47.061" v="5462"/>
          <ac:graphicFrameMkLst>
            <pc:docMk/>
            <pc:sldMk cId="3524443374" sldId="272"/>
            <ac:graphicFrameMk id="17" creationId="{90617AAD-C6F3-02A3-6CB4-EFE7ECD61C63}"/>
          </ac:graphicFrameMkLst>
        </pc:graphicFrameChg>
        <pc:picChg chg="mod">
          <ac:chgData name="L Beldham" userId="S::lbeldham@nottinghamacademy.org::7423f647-d816-4afc-8fbc-03de34d1b66d" providerId="AD" clId="Web-{134DB3EE-F677-EDF6-9A73-01AE72D435B1}" dt="2023-12-19T10:17:45.830" v="5464" actId="1076"/>
          <ac:picMkLst>
            <pc:docMk/>
            <pc:sldMk cId="3524443374" sldId="272"/>
            <ac:picMk id="3" creationId="{2D498226-3E5B-992A-A5E7-25D3E7C9B026}"/>
          </ac:picMkLst>
        </pc:picChg>
        <pc:picChg chg="add mod">
          <ac:chgData name="L Beldham" userId="S::lbeldham@nottinghamacademy.org::7423f647-d816-4afc-8fbc-03de34d1b66d" providerId="AD" clId="Web-{134DB3EE-F677-EDF6-9A73-01AE72D435B1}" dt="2023-12-18T20:52:44.241" v="3161" actId="1076"/>
          <ac:picMkLst>
            <pc:docMk/>
            <pc:sldMk cId="3524443374" sldId="272"/>
            <ac:picMk id="4" creationId="{FBCFEF84-66AD-EFCF-2791-628E260010A8}"/>
          </ac:picMkLst>
        </pc:picChg>
        <pc:picChg chg="del">
          <ac:chgData name="L Beldham" userId="S::lbeldham@nottinghamacademy.org::7423f647-d816-4afc-8fbc-03de34d1b66d" providerId="AD" clId="Web-{134DB3EE-F677-EDF6-9A73-01AE72D435B1}" dt="2023-12-18T20:52:37.444" v="3158"/>
          <ac:picMkLst>
            <pc:docMk/>
            <pc:sldMk cId="3524443374" sldId="272"/>
            <ac:picMk id="8" creationId="{A94D3A28-B60C-E457-33E9-A178C28B8DAB}"/>
          </ac:picMkLst>
        </pc:picChg>
        <pc:picChg chg="mod">
          <ac:chgData name="L Beldham" userId="S::lbeldham@nottinghamacademy.org::7423f647-d816-4afc-8fbc-03de34d1b66d" providerId="AD" clId="Web-{134DB3EE-F677-EDF6-9A73-01AE72D435B1}" dt="2023-12-19T10:10:03.024" v="5323" actId="1076"/>
          <ac:picMkLst>
            <pc:docMk/>
            <pc:sldMk cId="3524443374" sldId="272"/>
            <ac:picMk id="13" creationId="{14554226-921F-326C-AC9E-93E5E3B6BDAE}"/>
          </ac:picMkLst>
        </pc:picChg>
        <pc:picChg chg="mod">
          <ac:chgData name="L Beldham" userId="S::lbeldham@nottinghamacademy.org::7423f647-d816-4afc-8fbc-03de34d1b66d" providerId="AD" clId="Web-{134DB3EE-F677-EDF6-9A73-01AE72D435B1}" dt="2023-12-19T10:09:15.115" v="5234" actId="1076"/>
          <ac:picMkLst>
            <pc:docMk/>
            <pc:sldMk cId="3524443374" sldId="272"/>
            <ac:picMk id="18" creationId="{40142DAC-C64A-7D95-F452-9CA386D13B48}"/>
          </ac:picMkLst>
        </pc:picChg>
        <pc:picChg chg="mod">
          <ac:chgData name="L Beldham" userId="S::lbeldham@nottinghamacademy.org::7423f647-d816-4afc-8fbc-03de34d1b66d" providerId="AD" clId="Web-{134DB3EE-F677-EDF6-9A73-01AE72D435B1}" dt="2023-12-19T10:16:13.059" v="5452" actId="14100"/>
          <ac:picMkLst>
            <pc:docMk/>
            <pc:sldMk cId="3524443374" sldId="272"/>
            <ac:picMk id="20" creationId="{898C96EB-73AD-86BE-ADB2-F9BD38D4A19B}"/>
          </ac:picMkLst>
        </pc:picChg>
        <pc:picChg chg="mod">
          <ac:chgData name="L Beldham" userId="S::lbeldham@nottinghamacademy.org::7423f647-d816-4afc-8fbc-03de34d1b66d" providerId="AD" clId="Web-{134DB3EE-F677-EDF6-9A73-01AE72D435B1}" dt="2023-12-19T10:17:39.455" v="5463" actId="14100"/>
          <ac:picMkLst>
            <pc:docMk/>
            <pc:sldMk cId="3524443374" sldId="272"/>
            <ac:picMk id="22" creationId="{AA366D76-A84B-F775-9FA1-4D9687F451CF}"/>
          </ac:picMkLst>
        </pc:picChg>
      </pc:sldChg>
      <pc:sldChg chg="addSp delSp modSp">
        <pc:chgData name="L Beldham" userId="S::lbeldham@nottinghamacademy.org::7423f647-d816-4afc-8fbc-03de34d1b66d" providerId="AD" clId="Web-{134DB3EE-F677-EDF6-9A73-01AE72D435B1}" dt="2023-12-19T10:20:51.449" v="5482" actId="1076"/>
        <pc:sldMkLst>
          <pc:docMk/>
          <pc:sldMk cId="3291207010" sldId="274"/>
        </pc:sldMkLst>
        <pc:graphicFrameChg chg="mod modGraphic">
          <ac:chgData name="L Beldham" userId="S::lbeldham@nottinghamacademy.org::7423f647-d816-4afc-8fbc-03de34d1b66d" providerId="AD" clId="Web-{134DB3EE-F677-EDF6-9A73-01AE72D435B1}" dt="2023-12-19T10:17:58.909" v="5472"/>
          <ac:graphicFrameMkLst>
            <pc:docMk/>
            <pc:sldMk cId="3291207010" sldId="274"/>
            <ac:graphicFrameMk id="2" creationId="{C4AF6058-DDD6-C1BE-50F2-2CBF7FE47B07}"/>
          </ac:graphicFrameMkLst>
        </pc:graphicFrameChg>
        <pc:graphicFrameChg chg="mod modGraphic">
          <ac:chgData name="L Beldham" userId="S::lbeldham@nottinghamacademy.org::7423f647-d816-4afc-8fbc-03de34d1b66d" providerId="AD" clId="Web-{134DB3EE-F677-EDF6-9A73-01AE72D435B1}" dt="2023-12-19T10:18:06.081" v="5474"/>
          <ac:graphicFrameMkLst>
            <pc:docMk/>
            <pc:sldMk cId="3291207010" sldId="274"/>
            <ac:graphicFrameMk id="15" creationId="{6F3D6C19-9D3D-60F7-32E5-DE1A6EBE91A9}"/>
          </ac:graphicFrameMkLst>
        </pc:graphicFrameChg>
        <pc:picChg chg="del">
          <ac:chgData name="L Beldham" userId="S::lbeldham@nottinghamacademy.org::7423f647-d816-4afc-8fbc-03de34d1b66d" providerId="AD" clId="Web-{134DB3EE-F677-EDF6-9A73-01AE72D435B1}" dt="2023-12-19T10:20:48.449" v="5481"/>
          <ac:picMkLst>
            <pc:docMk/>
            <pc:sldMk cId="3291207010" sldId="274"/>
            <ac:picMk id="5" creationId="{CBE48488-80A3-0979-5B18-8200659AF935}"/>
          </ac:picMkLst>
        </pc:picChg>
        <pc:picChg chg="add mod">
          <ac:chgData name="L Beldham" userId="S::lbeldham@nottinghamacademy.org::7423f647-d816-4afc-8fbc-03de34d1b66d" providerId="AD" clId="Web-{134DB3EE-F677-EDF6-9A73-01AE72D435B1}" dt="2023-12-19T10:20:51.449" v="5482" actId="1076"/>
          <ac:picMkLst>
            <pc:docMk/>
            <pc:sldMk cId="3291207010" sldId="274"/>
            <ac:picMk id="7" creationId="{4493B3CF-A011-5B5A-2974-C7FA4E12CE1B}"/>
          </ac:picMkLst>
        </pc:picChg>
        <pc:picChg chg="mod">
          <ac:chgData name="L Beldham" userId="S::lbeldham@nottinghamacademy.org::7423f647-d816-4afc-8fbc-03de34d1b66d" providerId="AD" clId="Web-{134DB3EE-F677-EDF6-9A73-01AE72D435B1}" dt="2023-12-19T10:20:47.262" v="5480" actId="1076"/>
          <ac:picMkLst>
            <pc:docMk/>
            <pc:sldMk cId="3291207010" sldId="274"/>
            <ac:picMk id="8" creationId="{4D29EC69-24F3-9D40-8BB4-D8E386336AA7}"/>
          </ac:picMkLst>
        </pc:picChg>
      </pc:sldChg>
      <pc:sldChg chg="modSp">
        <pc:chgData name="L Beldham" userId="S::lbeldham@nottinghamacademy.org::7423f647-d816-4afc-8fbc-03de34d1b66d" providerId="AD" clId="Web-{134DB3EE-F677-EDF6-9A73-01AE72D435B1}" dt="2023-12-19T10:25:16.995" v="5500"/>
        <pc:sldMkLst>
          <pc:docMk/>
          <pc:sldMk cId="3166359731" sldId="275"/>
        </pc:sldMkLst>
        <pc:graphicFrameChg chg="mod modGraphic">
          <ac:chgData name="L Beldham" userId="S::lbeldham@nottinghamacademy.org::7423f647-d816-4afc-8fbc-03de34d1b66d" providerId="AD" clId="Web-{134DB3EE-F677-EDF6-9A73-01AE72D435B1}" dt="2023-12-19T10:25:06.260" v="5499"/>
          <ac:graphicFrameMkLst>
            <pc:docMk/>
            <pc:sldMk cId="3166359731" sldId="275"/>
            <ac:graphicFrameMk id="17" creationId="{90617AAD-C6F3-02A3-6CB4-EFE7ECD61C63}"/>
          </ac:graphicFrameMkLst>
        </pc:graphicFrameChg>
        <pc:graphicFrameChg chg="mod ord modGraphic">
          <ac:chgData name="L Beldham" userId="S::lbeldham@nottinghamacademy.org::7423f647-d816-4afc-8fbc-03de34d1b66d" providerId="AD" clId="Web-{134DB3EE-F677-EDF6-9A73-01AE72D435B1}" dt="2023-12-19T10:25:16.995" v="5500"/>
          <ac:graphicFrameMkLst>
            <pc:docMk/>
            <pc:sldMk cId="3166359731" sldId="275"/>
            <ac:graphicFrameMk id="18" creationId="{013272B4-13A7-CB42-0CFA-1D9D868C0347}"/>
          </ac:graphicFrameMkLst>
        </pc:graphicFrameChg>
        <pc:picChg chg="mod">
          <ac:chgData name="L Beldham" userId="S::lbeldham@nottinghamacademy.org::7423f647-d816-4afc-8fbc-03de34d1b66d" providerId="AD" clId="Web-{134DB3EE-F677-EDF6-9A73-01AE72D435B1}" dt="2023-12-19T10:22:25.329" v="5487" actId="14100"/>
          <ac:picMkLst>
            <pc:docMk/>
            <pc:sldMk cId="3166359731" sldId="275"/>
            <ac:picMk id="10" creationId="{F31309C6-B707-1EE2-E794-95BE6E4F4C22}"/>
          </ac:picMkLst>
        </pc:picChg>
      </pc:sldChg>
      <pc:sldChg chg="modSp">
        <pc:chgData name="L Beldham" userId="S::lbeldham@nottinghamacademy.org::7423f647-d816-4afc-8fbc-03de34d1b66d" providerId="AD" clId="Web-{134DB3EE-F677-EDF6-9A73-01AE72D435B1}" dt="2023-12-19T10:28:30.505" v="5550"/>
        <pc:sldMkLst>
          <pc:docMk/>
          <pc:sldMk cId="449712678" sldId="276"/>
        </pc:sldMkLst>
        <pc:graphicFrameChg chg="mod modGraphic">
          <ac:chgData name="L Beldham" userId="S::lbeldham@nottinghamacademy.org::7423f647-d816-4afc-8fbc-03de34d1b66d" providerId="AD" clId="Web-{134DB3EE-F677-EDF6-9A73-01AE72D435B1}" dt="2023-12-19T10:25:58.232" v="5517"/>
          <ac:graphicFrameMkLst>
            <pc:docMk/>
            <pc:sldMk cId="449712678" sldId="276"/>
            <ac:graphicFrameMk id="15" creationId="{6F3D6C19-9D3D-60F7-32E5-DE1A6EBE91A9}"/>
          </ac:graphicFrameMkLst>
        </pc:graphicFrameChg>
        <pc:graphicFrameChg chg="mod modGraphic">
          <ac:chgData name="L Beldham" userId="S::lbeldham@nottinghamacademy.org::7423f647-d816-4afc-8fbc-03de34d1b66d" providerId="AD" clId="Web-{134DB3EE-F677-EDF6-9A73-01AE72D435B1}" dt="2023-12-19T10:28:30.505" v="5550"/>
          <ac:graphicFrameMkLst>
            <pc:docMk/>
            <pc:sldMk cId="449712678" sldId="276"/>
            <ac:graphicFrameMk id="17" creationId="{90617AAD-C6F3-02A3-6CB4-EFE7ECD61C63}"/>
          </ac:graphicFrameMkLst>
        </pc:graphicFrameChg>
        <pc:picChg chg="mod">
          <ac:chgData name="L Beldham" userId="S::lbeldham@nottinghamacademy.org::7423f647-d816-4afc-8fbc-03de34d1b66d" providerId="AD" clId="Web-{134DB3EE-F677-EDF6-9A73-01AE72D435B1}" dt="2023-12-19T10:28:25.068" v="5548" actId="1076"/>
          <ac:picMkLst>
            <pc:docMk/>
            <pc:sldMk cId="449712678" sldId="276"/>
            <ac:picMk id="5" creationId="{E7FE04DE-5040-9273-5106-BF67F849196B}"/>
          </ac:picMkLst>
        </pc:picChg>
      </pc:sldChg>
      <pc:sldChg chg="modSp">
        <pc:chgData name="L Beldham" userId="S::lbeldham@nottinghamacademy.org::7423f647-d816-4afc-8fbc-03de34d1b66d" providerId="AD" clId="Web-{134DB3EE-F677-EDF6-9A73-01AE72D435B1}" dt="2023-12-19T10:33:22.443" v="5644" actId="1076"/>
        <pc:sldMkLst>
          <pc:docMk/>
          <pc:sldMk cId="1217965802" sldId="277"/>
        </pc:sldMkLst>
        <pc:graphicFrameChg chg="mod">
          <ac:chgData name="L Beldham" userId="S::lbeldham@nottinghamacademy.org::7423f647-d816-4afc-8fbc-03de34d1b66d" providerId="AD" clId="Web-{134DB3EE-F677-EDF6-9A73-01AE72D435B1}" dt="2023-12-19T10:30:37.122" v="5575" actId="1076"/>
          <ac:graphicFrameMkLst>
            <pc:docMk/>
            <pc:sldMk cId="1217965802" sldId="277"/>
            <ac:graphicFrameMk id="7" creationId="{415B28C8-4138-2E16-E33C-63EF81D83CFD}"/>
          </ac:graphicFrameMkLst>
        </pc:graphicFrameChg>
        <pc:graphicFrameChg chg="mod">
          <ac:chgData name="L Beldham" userId="S::lbeldham@nottinghamacademy.org::7423f647-d816-4afc-8fbc-03de34d1b66d" providerId="AD" clId="Web-{134DB3EE-F677-EDF6-9A73-01AE72D435B1}" dt="2023-12-19T10:33:22.443" v="5644" actId="1076"/>
          <ac:graphicFrameMkLst>
            <pc:docMk/>
            <pc:sldMk cId="1217965802" sldId="277"/>
            <ac:graphicFrameMk id="15" creationId="{6F3D6C19-9D3D-60F7-32E5-DE1A6EBE91A9}"/>
          </ac:graphicFrameMkLst>
        </pc:graphicFrameChg>
        <pc:graphicFrameChg chg="mod modGraphic">
          <ac:chgData name="L Beldham" userId="S::lbeldham@nottinghamacademy.org::7423f647-d816-4afc-8fbc-03de34d1b66d" providerId="AD" clId="Web-{134DB3EE-F677-EDF6-9A73-01AE72D435B1}" dt="2023-12-19T10:33:19.443" v="5643"/>
          <ac:graphicFrameMkLst>
            <pc:docMk/>
            <pc:sldMk cId="1217965802" sldId="277"/>
            <ac:graphicFrameMk id="17" creationId="{90617AAD-C6F3-02A3-6CB4-EFE7ECD61C63}"/>
          </ac:graphicFrameMkLst>
        </pc:graphicFrameChg>
      </pc:sldChg>
      <pc:sldChg chg="modSp">
        <pc:chgData name="L Beldham" userId="S::lbeldham@nottinghamacademy.org::7423f647-d816-4afc-8fbc-03de34d1b66d" providerId="AD" clId="Web-{134DB3EE-F677-EDF6-9A73-01AE72D435B1}" dt="2023-12-19T10:46:19.985" v="5935"/>
        <pc:sldMkLst>
          <pc:docMk/>
          <pc:sldMk cId="3886896032" sldId="278"/>
        </pc:sldMkLst>
        <pc:graphicFrameChg chg="mod modGraphic">
          <ac:chgData name="L Beldham" userId="S::lbeldham@nottinghamacademy.org::7423f647-d816-4afc-8fbc-03de34d1b66d" providerId="AD" clId="Web-{134DB3EE-F677-EDF6-9A73-01AE72D435B1}" dt="2023-12-19T10:46:19.985" v="5935"/>
          <ac:graphicFrameMkLst>
            <pc:docMk/>
            <pc:sldMk cId="3886896032" sldId="278"/>
            <ac:graphicFrameMk id="2" creationId="{C4AF6058-DDD6-C1BE-50F2-2CBF7FE47B07}"/>
          </ac:graphicFrameMkLst>
        </pc:graphicFrameChg>
        <pc:graphicFrameChg chg="mod modGraphic">
          <ac:chgData name="L Beldham" userId="S::lbeldham@nottinghamacademy.org::7423f647-d816-4afc-8fbc-03de34d1b66d" providerId="AD" clId="Web-{134DB3EE-F677-EDF6-9A73-01AE72D435B1}" dt="2023-12-19T10:34:15.524" v="5696"/>
          <ac:graphicFrameMkLst>
            <pc:docMk/>
            <pc:sldMk cId="3886896032" sldId="278"/>
            <ac:graphicFrameMk id="11" creationId="{3A720560-B615-C16E-C5BF-12C0123B7544}"/>
          </ac:graphicFrameMkLst>
        </pc:graphicFrameChg>
        <pc:graphicFrameChg chg="mod modGraphic">
          <ac:chgData name="L Beldham" userId="S::lbeldham@nottinghamacademy.org::7423f647-d816-4afc-8fbc-03de34d1b66d" providerId="AD" clId="Web-{134DB3EE-F677-EDF6-9A73-01AE72D435B1}" dt="2023-12-19T10:38:45.914" v="5933"/>
          <ac:graphicFrameMkLst>
            <pc:docMk/>
            <pc:sldMk cId="3886896032" sldId="278"/>
            <ac:graphicFrameMk id="14" creationId="{D44A2164-E999-CFDE-14A3-932F98EBE082}"/>
          </ac:graphicFrameMkLst>
        </pc:graphicFrameChg>
        <pc:graphicFrameChg chg="mod modGraphic">
          <ac:chgData name="L Beldham" userId="S::lbeldham@nottinghamacademy.org::7423f647-d816-4afc-8fbc-03de34d1b66d" providerId="AD" clId="Web-{134DB3EE-F677-EDF6-9A73-01AE72D435B1}" dt="2023-12-19T10:34:20.618" v="5698"/>
          <ac:graphicFrameMkLst>
            <pc:docMk/>
            <pc:sldMk cId="3886896032" sldId="278"/>
            <ac:graphicFrameMk id="15" creationId="{6F3D6C19-9D3D-60F7-32E5-DE1A6EBE91A9}"/>
          </ac:graphicFrameMkLst>
        </pc:graphicFrameChg>
        <pc:graphicFrameChg chg="mod modGraphic">
          <ac:chgData name="L Beldham" userId="S::lbeldham@nottinghamacademy.org::7423f647-d816-4afc-8fbc-03de34d1b66d" providerId="AD" clId="Web-{134DB3EE-F677-EDF6-9A73-01AE72D435B1}" dt="2023-12-19T10:36:41.298" v="5799"/>
          <ac:graphicFrameMkLst>
            <pc:docMk/>
            <pc:sldMk cId="3886896032" sldId="278"/>
            <ac:graphicFrameMk id="17" creationId="{90617AAD-C6F3-02A3-6CB4-EFE7ECD61C63}"/>
          </ac:graphicFrameMkLst>
        </pc:graphicFrameChg>
        <pc:picChg chg="mod">
          <ac:chgData name="L Beldham" userId="S::lbeldham@nottinghamacademy.org::7423f647-d816-4afc-8fbc-03de34d1b66d" providerId="AD" clId="Web-{134DB3EE-F677-EDF6-9A73-01AE72D435B1}" dt="2023-12-19T10:36:30.485" v="5797" actId="14100"/>
          <ac:picMkLst>
            <pc:docMk/>
            <pc:sldMk cId="3886896032" sldId="278"/>
            <ac:picMk id="3" creationId="{F259B794-59A5-8D39-C219-6D158CAAFC4D}"/>
          </ac:picMkLst>
        </pc:picChg>
        <pc:picChg chg="mod">
          <ac:chgData name="L Beldham" userId="S::lbeldham@nottinghamacademy.org::7423f647-d816-4afc-8fbc-03de34d1b66d" providerId="AD" clId="Web-{134DB3EE-F677-EDF6-9A73-01AE72D435B1}" dt="2023-12-19T10:34:30.134" v="5701" actId="1076"/>
          <ac:picMkLst>
            <pc:docMk/>
            <pc:sldMk cId="3886896032" sldId="278"/>
            <ac:picMk id="5" creationId="{C6471145-19EA-2C82-7C44-F7F621572900}"/>
          </ac:picMkLst>
        </pc:picChg>
        <pc:picChg chg="mod">
          <ac:chgData name="L Beldham" userId="S::lbeldham@nottinghamacademy.org::7423f647-d816-4afc-8fbc-03de34d1b66d" providerId="AD" clId="Web-{134DB3EE-F677-EDF6-9A73-01AE72D435B1}" dt="2023-12-19T10:34:27.275" v="5700" actId="1076"/>
          <ac:picMkLst>
            <pc:docMk/>
            <pc:sldMk cId="3886896032" sldId="278"/>
            <ac:picMk id="7" creationId="{92DDF875-C5EF-216A-4E94-F4A196FC4708}"/>
          </ac:picMkLst>
        </pc:picChg>
      </pc:sldChg>
      <pc:sldChg chg="addSp delSp modSp">
        <pc:chgData name="L Beldham" userId="S::lbeldham@nottinghamacademy.org::7423f647-d816-4afc-8fbc-03de34d1b66d" providerId="AD" clId="Web-{134DB3EE-F677-EDF6-9A73-01AE72D435B1}" dt="2023-12-19T10:59:28.091" v="6461" actId="1076"/>
        <pc:sldMkLst>
          <pc:docMk/>
          <pc:sldMk cId="3678623228" sldId="279"/>
        </pc:sldMkLst>
        <pc:graphicFrameChg chg="mod modGraphic">
          <ac:chgData name="L Beldham" userId="S::lbeldham@nottinghamacademy.org::7423f647-d816-4afc-8fbc-03de34d1b66d" providerId="AD" clId="Web-{134DB3EE-F677-EDF6-9A73-01AE72D435B1}" dt="2023-12-19T10:47:10.301" v="6023"/>
          <ac:graphicFrameMkLst>
            <pc:docMk/>
            <pc:sldMk cId="3678623228" sldId="279"/>
            <ac:graphicFrameMk id="2" creationId="{C4AF6058-DDD6-C1BE-50F2-2CBF7FE47B07}"/>
          </ac:graphicFrameMkLst>
        </pc:graphicFrameChg>
        <pc:graphicFrameChg chg="mod modGraphic">
          <ac:chgData name="L Beldham" userId="S::lbeldham@nottinghamacademy.org::7423f647-d816-4afc-8fbc-03de34d1b66d" providerId="AD" clId="Web-{134DB3EE-F677-EDF6-9A73-01AE72D435B1}" dt="2023-12-19T10:59:09.527" v="6454"/>
          <ac:graphicFrameMkLst>
            <pc:docMk/>
            <pc:sldMk cId="3678623228" sldId="279"/>
            <ac:graphicFrameMk id="11" creationId="{3A720560-B615-C16E-C5BF-12C0123B7544}"/>
          </ac:graphicFrameMkLst>
        </pc:graphicFrameChg>
        <pc:graphicFrameChg chg="mod modGraphic">
          <ac:chgData name="L Beldham" userId="S::lbeldham@nottinghamacademy.org::7423f647-d816-4afc-8fbc-03de34d1b66d" providerId="AD" clId="Web-{134DB3EE-F677-EDF6-9A73-01AE72D435B1}" dt="2023-12-19T10:59:12.246" v="6455" actId="1076"/>
          <ac:graphicFrameMkLst>
            <pc:docMk/>
            <pc:sldMk cId="3678623228" sldId="279"/>
            <ac:graphicFrameMk id="15" creationId="{6F3D6C19-9D3D-60F7-32E5-DE1A6EBE91A9}"/>
          </ac:graphicFrameMkLst>
        </pc:graphicFrameChg>
        <pc:graphicFrameChg chg="mod modGraphic">
          <ac:chgData name="L Beldham" userId="S::lbeldham@nottinghamacademy.org::7423f647-d816-4afc-8fbc-03de34d1b66d" providerId="AD" clId="Web-{134DB3EE-F677-EDF6-9A73-01AE72D435B1}" dt="2023-12-19T10:59:23.700" v="6459" actId="1076"/>
          <ac:graphicFrameMkLst>
            <pc:docMk/>
            <pc:sldMk cId="3678623228" sldId="279"/>
            <ac:graphicFrameMk id="17" creationId="{90617AAD-C6F3-02A3-6CB4-EFE7ECD61C63}"/>
          </ac:graphicFrameMkLst>
        </pc:graphicFrameChg>
        <pc:picChg chg="add mod">
          <ac:chgData name="L Beldham" userId="S::lbeldham@nottinghamacademy.org::7423f647-d816-4afc-8fbc-03de34d1b66d" providerId="AD" clId="Web-{134DB3EE-F677-EDF6-9A73-01AE72D435B1}" dt="2023-12-19T10:59:28.091" v="6461" actId="1076"/>
          <ac:picMkLst>
            <pc:docMk/>
            <pc:sldMk cId="3678623228" sldId="279"/>
            <ac:picMk id="3" creationId="{C280A624-2C10-EA71-C31D-69E06BD2AE7C}"/>
          </ac:picMkLst>
        </pc:picChg>
        <pc:picChg chg="del">
          <ac:chgData name="L Beldham" userId="S::lbeldham@nottinghamacademy.org::7423f647-d816-4afc-8fbc-03de34d1b66d" providerId="AD" clId="Web-{134DB3EE-F677-EDF6-9A73-01AE72D435B1}" dt="2023-12-19T10:55:20.577" v="6212"/>
          <ac:picMkLst>
            <pc:docMk/>
            <pc:sldMk cId="3678623228" sldId="279"/>
            <ac:picMk id="4" creationId="{F98D6207-8C1C-CFBE-7CAE-80C1C0582FC9}"/>
          </ac:picMkLst>
        </pc:picChg>
        <pc:picChg chg="mod">
          <ac:chgData name="L Beldham" userId="S::lbeldham@nottinghamacademy.org::7423f647-d816-4afc-8fbc-03de34d1b66d" providerId="AD" clId="Web-{134DB3EE-F677-EDF6-9A73-01AE72D435B1}" dt="2023-12-19T10:59:21.403" v="6458" actId="1076"/>
          <ac:picMkLst>
            <pc:docMk/>
            <pc:sldMk cId="3678623228" sldId="279"/>
            <ac:picMk id="5" creationId="{55443C3A-B574-D42C-AFF1-D86616229BED}"/>
          </ac:picMkLst>
        </pc:picChg>
        <pc:picChg chg="mod">
          <ac:chgData name="L Beldham" userId="S::lbeldham@nottinghamacademy.org::7423f647-d816-4afc-8fbc-03de34d1b66d" providerId="AD" clId="Web-{134DB3EE-F677-EDF6-9A73-01AE72D435B1}" dt="2023-12-19T10:48:54.369" v="6025" actId="1076"/>
          <ac:picMkLst>
            <pc:docMk/>
            <pc:sldMk cId="3678623228" sldId="279"/>
            <ac:picMk id="10" creationId="{9B556DBE-0DFD-1797-7CD9-01CBF0474ECA}"/>
          </ac:picMkLst>
        </pc:picChg>
        <pc:picChg chg="mod">
          <ac:chgData name="L Beldham" userId="S::lbeldham@nottinghamacademy.org::7423f647-d816-4afc-8fbc-03de34d1b66d" providerId="AD" clId="Web-{134DB3EE-F677-EDF6-9A73-01AE72D435B1}" dt="2023-12-19T10:59:26.184" v="6460" actId="1076"/>
          <ac:picMkLst>
            <pc:docMk/>
            <pc:sldMk cId="3678623228" sldId="279"/>
            <ac:picMk id="12" creationId="{92897269-7091-D8BB-B159-41F8AFD11733}"/>
          </ac:picMkLst>
        </pc:picChg>
        <pc:picChg chg="add del mod">
          <ac:chgData name="L Beldham" userId="S::lbeldham@nottinghamacademy.org::7423f647-d816-4afc-8fbc-03de34d1b66d" providerId="AD" clId="Web-{134DB3EE-F677-EDF6-9A73-01AE72D435B1}" dt="2023-12-19T10:56:07.377" v="6230"/>
          <ac:picMkLst>
            <pc:docMk/>
            <pc:sldMk cId="3678623228" sldId="279"/>
            <ac:picMk id="13" creationId="{ACEB73C0-9C32-7A4D-DCE0-3D4C3BAF0239}"/>
          </ac:picMkLst>
        </pc:picChg>
      </pc:sldChg>
      <pc:sldChg chg="modSp">
        <pc:chgData name="L Beldham" userId="S::lbeldham@nottinghamacademy.org::7423f647-d816-4afc-8fbc-03de34d1b66d" providerId="AD" clId="Web-{134DB3EE-F677-EDF6-9A73-01AE72D435B1}" dt="2023-12-19T11:06:23.847" v="6488"/>
        <pc:sldMkLst>
          <pc:docMk/>
          <pc:sldMk cId="3830313937" sldId="280"/>
        </pc:sldMkLst>
        <pc:graphicFrameChg chg="mod modGraphic">
          <ac:chgData name="L Beldham" userId="S::lbeldham@nottinghamacademy.org::7423f647-d816-4afc-8fbc-03de34d1b66d" providerId="AD" clId="Web-{134DB3EE-F677-EDF6-9A73-01AE72D435B1}" dt="2023-12-19T11:02:05.255" v="6480" actId="1076"/>
          <ac:graphicFrameMkLst>
            <pc:docMk/>
            <pc:sldMk cId="3830313937" sldId="280"/>
            <ac:graphicFrameMk id="2" creationId="{C4AF6058-DDD6-C1BE-50F2-2CBF7FE47B07}"/>
          </ac:graphicFrameMkLst>
        </pc:graphicFrameChg>
        <pc:graphicFrameChg chg="mod modGraphic">
          <ac:chgData name="L Beldham" userId="S::lbeldham@nottinghamacademy.org::7423f647-d816-4afc-8fbc-03de34d1b66d" providerId="AD" clId="Web-{134DB3EE-F677-EDF6-9A73-01AE72D435B1}" dt="2023-12-19T11:06:23.847" v="6488"/>
          <ac:graphicFrameMkLst>
            <pc:docMk/>
            <pc:sldMk cId="3830313937" sldId="280"/>
            <ac:graphicFrameMk id="17" creationId="{90617AAD-C6F3-02A3-6CB4-EFE7ECD61C63}"/>
          </ac:graphicFrameMkLst>
        </pc:graphicFrameChg>
      </pc:sldChg>
      <pc:sldChg chg="modSp">
        <pc:chgData name="L Beldham" userId="S::lbeldham@nottinghamacademy.org::7423f647-d816-4afc-8fbc-03de34d1b66d" providerId="AD" clId="Web-{134DB3EE-F677-EDF6-9A73-01AE72D435B1}" dt="2023-12-18T20:22:26.793" v="3156"/>
        <pc:sldMkLst>
          <pc:docMk/>
          <pc:sldMk cId="3900609032" sldId="281"/>
        </pc:sldMkLst>
        <pc:graphicFrameChg chg="mod modGraphic">
          <ac:chgData name="L Beldham" userId="S::lbeldham@nottinghamacademy.org::7423f647-d816-4afc-8fbc-03de34d1b66d" providerId="AD" clId="Web-{134DB3EE-F677-EDF6-9A73-01AE72D435B1}" dt="2023-12-18T20:22:26.793" v="3156"/>
          <ac:graphicFrameMkLst>
            <pc:docMk/>
            <pc:sldMk cId="3900609032" sldId="281"/>
            <ac:graphicFrameMk id="2" creationId="{C4AF6058-DDD6-C1BE-50F2-2CBF7FE47B07}"/>
          </ac:graphicFrameMkLst>
        </pc:graphicFrameChg>
      </pc:sldChg>
      <pc:sldChg chg="addSp modSp">
        <pc:chgData name="L Beldham" userId="S::lbeldham@nottinghamacademy.org::7423f647-d816-4afc-8fbc-03de34d1b66d" providerId="AD" clId="Web-{134DB3EE-F677-EDF6-9A73-01AE72D435B1}" dt="2023-12-19T11:10:53.393" v="6528"/>
        <pc:sldMkLst>
          <pc:docMk/>
          <pc:sldMk cId="2291974703" sldId="282"/>
        </pc:sldMkLst>
        <pc:graphicFrameChg chg="mod modGraphic">
          <ac:chgData name="L Beldham" userId="S::lbeldham@nottinghamacademy.org::7423f647-d816-4afc-8fbc-03de34d1b66d" providerId="AD" clId="Web-{134DB3EE-F677-EDF6-9A73-01AE72D435B1}" dt="2023-12-19T09:14:11.014" v="3163"/>
          <ac:graphicFrameMkLst>
            <pc:docMk/>
            <pc:sldMk cId="2291974703" sldId="282"/>
            <ac:graphicFrameMk id="2" creationId="{C4AF6058-DDD6-C1BE-50F2-2CBF7FE47B07}"/>
          </ac:graphicFrameMkLst>
        </pc:graphicFrameChg>
        <pc:graphicFrameChg chg="mod modGraphic">
          <ac:chgData name="L Beldham" userId="S::lbeldham@nottinghamacademy.org::7423f647-d816-4afc-8fbc-03de34d1b66d" providerId="AD" clId="Web-{134DB3EE-F677-EDF6-9A73-01AE72D435B1}" dt="2023-12-15T14:55:15.661" v="21"/>
          <ac:graphicFrameMkLst>
            <pc:docMk/>
            <pc:sldMk cId="2291974703" sldId="282"/>
            <ac:graphicFrameMk id="11" creationId="{3A720560-B615-C16E-C5BF-12C0123B7544}"/>
          </ac:graphicFrameMkLst>
        </pc:graphicFrameChg>
        <pc:graphicFrameChg chg="mod modGraphic">
          <ac:chgData name="L Beldham" userId="S::lbeldham@nottinghamacademy.org::7423f647-d816-4afc-8fbc-03de34d1b66d" providerId="AD" clId="Web-{134DB3EE-F677-EDF6-9A73-01AE72D435B1}" dt="2023-12-18T08:41:32.829" v="824"/>
          <ac:graphicFrameMkLst>
            <pc:docMk/>
            <pc:sldMk cId="2291974703" sldId="282"/>
            <ac:graphicFrameMk id="14" creationId="{D44A2164-E999-CFDE-14A3-932F98EBE082}"/>
          </ac:graphicFrameMkLst>
        </pc:graphicFrameChg>
        <pc:graphicFrameChg chg="mod modGraphic">
          <ac:chgData name="L Beldham" userId="S::lbeldham@nottinghamacademy.org::7423f647-d816-4afc-8fbc-03de34d1b66d" providerId="AD" clId="Web-{134DB3EE-F677-EDF6-9A73-01AE72D435B1}" dt="2023-12-19T11:10:53.393" v="6528"/>
          <ac:graphicFrameMkLst>
            <pc:docMk/>
            <pc:sldMk cId="2291974703" sldId="282"/>
            <ac:graphicFrameMk id="15" creationId="{6F3D6C19-9D3D-60F7-32E5-DE1A6EBE91A9}"/>
          </ac:graphicFrameMkLst>
        </pc:graphicFrameChg>
        <pc:graphicFrameChg chg="mod modGraphic">
          <ac:chgData name="L Beldham" userId="S::lbeldham@nottinghamacademy.org::7423f647-d816-4afc-8fbc-03de34d1b66d" providerId="AD" clId="Web-{134DB3EE-F677-EDF6-9A73-01AE72D435B1}" dt="2023-12-19T11:08:21.416" v="6502"/>
          <ac:graphicFrameMkLst>
            <pc:docMk/>
            <pc:sldMk cId="2291974703" sldId="282"/>
            <ac:graphicFrameMk id="17" creationId="{90617AAD-C6F3-02A3-6CB4-EFE7ECD61C63}"/>
          </ac:graphicFrameMkLst>
        </pc:graphicFrameChg>
        <pc:picChg chg="add mod">
          <ac:chgData name="L Beldham" userId="S::lbeldham@nottinghamacademy.org::7423f647-d816-4afc-8fbc-03de34d1b66d" providerId="AD" clId="Web-{134DB3EE-F677-EDF6-9A73-01AE72D435B1}" dt="2023-12-15T14:50:34.081" v="5" actId="14100"/>
          <ac:picMkLst>
            <pc:docMk/>
            <pc:sldMk cId="2291974703" sldId="282"/>
            <ac:picMk id="3" creationId="{1D7939D2-C73B-03EE-A3A5-D1EAA2FCECF2}"/>
          </ac:picMkLst>
        </pc:picChg>
        <pc:picChg chg="add mod">
          <ac:chgData name="L Beldham" userId="S::lbeldham@nottinghamacademy.org::7423f647-d816-4afc-8fbc-03de34d1b66d" providerId="AD" clId="Web-{134DB3EE-F677-EDF6-9A73-01AE72D435B1}" dt="2023-12-15T14:54:02.594" v="12" actId="14100"/>
          <ac:picMkLst>
            <pc:docMk/>
            <pc:sldMk cId="2291974703" sldId="282"/>
            <ac:picMk id="4" creationId="{F55C97D1-E2EE-4975-D884-E880BA378463}"/>
          </ac:picMkLst>
        </pc:picChg>
        <pc:picChg chg="add mod">
          <ac:chgData name="L Beldham" userId="S::lbeldham@nottinghamacademy.org::7423f647-d816-4afc-8fbc-03de34d1b66d" providerId="AD" clId="Web-{134DB3EE-F677-EDF6-9A73-01AE72D435B1}" dt="2023-12-15T15:00:51.323" v="205" actId="1076"/>
          <ac:picMkLst>
            <pc:docMk/>
            <pc:sldMk cId="2291974703" sldId="282"/>
            <ac:picMk id="5" creationId="{AA8F2FA5-69FA-A435-A3D1-9294C716A058}"/>
          </ac:picMkLst>
        </pc:picChg>
        <pc:picChg chg="add mod">
          <ac:chgData name="L Beldham" userId="S::lbeldham@nottinghamacademy.org::7423f647-d816-4afc-8fbc-03de34d1b66d" providerId="AD" clId="Web-{134DB3EE-F677-EDF6-9A73-01AE72D435B1}" dt="2023-12-18T10:36:41.217" v="1231" actId="1076"/>
          <ac:picMkLst>
            <pc:docMk/>
            <pc:sldMk cId="2291974703" sldId="282"/>
            <ac:picMk id="7" creationId="{F470DF1A-8741-CE72-DF12-45FB76007EA8}"/>
          </ac:picMkLst>
        </pc:picChg>
        <pc:picChg chg="add mod">
          <ac:chgData name="L Beldham" userId="S::lbeldham@nottinghamacademy.org::7423f647-d816-4afc-8fbc-03de34d1b66d" providerId="AD" clId="Web-{134DB3EE-F677-EDF6-9A73-01AE72D435B1}" dt="2023-12-18T10:36:44.404" v="1232" actId="1076"/>
          <ac:picMkLst>
            <pc:docMk/>
            <pc:sldMk cId="2291974703" sldId="282"/>
            <ac:picMk id="8" creationId="{6E3A87DA-9355-F6A5-93C1-FF7D553B7343}"/>
          </ac:picMkLst>
        </pc:picChg>
        <pc:picChg chg="add mod">
          <ac:chgData name="L Beldham" userId="S::lbeldham@nottinghamacademy.org::7423f647-d816-4afc-8fbc-03de34d1b66d" providerId="AD" clId="Web-{134DB3EE-F677-EDF6-9A73-01AE72D435B1}" dt="2023-12-18T08:34:09.705" v="537" actId="1076"/>
          <ac:picMkLst>
            <pc:docMk/>
            <pc:sldMk cId="2291974703" sldId="282"/>
            <ac:picMk id="9" creationId="{CE3CDA8D-50C6-DFEB-9C42-48B2B680A0C7}"/>
          </ac:picMkLst>
        </pc:picChg>
        <pc:picChg chg="add mod">
          <ac:chgData name="L Beldham" userId="S::lbeldham@nottinghamacademy.org::7423f647-d816-4afc-8fbc-03de34d1b66d" providerId="AD" clId="Web-{134DB3EE-F677-EDF6-9A73-01AE72D435B1}" dt="2023-12-18T10:34:18.317" v="1229" actId="1076"/>
          <ac:picMkLst>
            <pc:docMk/>
            <pc:sldMk cId="2291974703" sldId="282"/>
            <ac:picMk id="10" creationId="{25D6B450-D2C5-3267-3830-DF1AD2EB4D59}"/>
          </ac:picMkLst>
        </pc:picChg>
      </pc:sldChg>
      <pc:sldChg chg="addSp delSp modSp">
        <pc:chgData name="L Beldham" userId="S::lbeldham@nottinghamacademy.org::7423f647-d816-4afc-8fbc-03de34d1b66d" providerId="AD" clId="Web-{134DB3EE-F677-EDF6-9A73-01AE72D435B1}" dt="2023-12-19T11:11:11.488" v="6553" actId="1076"/>
        <pc:sldMkLst>
          <pc:docMk/>
          <pc:sldMk cId="678670165" sldId="283"/>
        </pc:sldMkLst>
        <pc:graphicFrameChg chg="mod modGraphic">
          <ac:chgData name="L Beldham" userId="S::lbeldham@nottinghamacademy.org::7423f647-d816-4afc-8fbc-03de34d1b66d" providerId="AD" clId="Web-{134DB3EE-F677-EDF6-9A73-01AE72D435B1}" dt="2023-12-18T14:06:08.350" v="1443" actId="1076"/>
          <ac:graphicFrameMkLst>
            <pc:docMk/>
            <pc:sldMk cId="678670165" sldId="283"/>
            <ac:graphicFrameMk id="11" creationId="{3A720560-B615-C16E-C5BF-12C0123B7544}"/>
          </ac:graphicFrameMkLst>
        </pc:graphicFrameChg>
        <pc:graphicFrameChg chg="del mod modGraphic">
          <ac:chgData name="L Beldham" userId="S::lbeldham@nottinghamacademy.org::7423f647-d816-4afc-8fbc-03de34d1b66d" providerId="AD" clId="Web-{134DB3EE-F677-EDF6-9A73-01AE72D435B1}" dt="2023-12-18T13:33:08.630" v="1249"/>
          <ac:graphicFrameMkLst>
            <pc:docMk/>
            <pc:sldMk cId="678670165" sldId="283"/>
            <ac:graphicFrameMk id="14" creationId="{D44A2164-E999-CFDE-14A3-932F98EBE082}"/>
          </ac:graphicFrameMkLst>
        </pc:graphicFrameChg>
        <pc:graphicFrameChg chg="mod modGraphic">
          <ac:chgData name="L Beldham" userId="S::lbeldham@nottinghamacademy.org::7423f647-d816-4afc-8fbc-03de34d1b66d" providerId="AD" clId="Web-{134DB3EE-F677-EDF6-9A73-01AE72D435B1}" dt="2023-12-19T11:11:07.675" v="6552"/>
          <ac:graphicFrameMkLst>
            <pc:docMk/>
            <pc:sldMk cId="678670165" sldId="283"/>
            <ac:graphicFrameMk id="15" creationId="{6F3D6C19-9D3D-60F7-32E5-DE1A6EBE91A9}"/>
          </ac:graphicFrameMkLst>
        </pc:graphicFrameChg>
        <pc:graphicFrameChg chg="mod modGraphic">
          <ac:chgData name="L Beldham" userId="S::lbeldham@nottinghamacademy.org::7423f647-d816-4afc-8fbc-03de34d1b66d" providerId="AD" clId="Web-{134DB3EE-F677-EDF6-9A73-01AE72D435B1}" dt="2023-12-19T11:09:40.014" v="6524"/>
          <ac:graphicFrameMkLst>
            <pc:docMk/>
            <pc:sldMk cId="678670165" sldId="283"/>
            <ac:graphicFrameMk id="17" creationId="{90617AAD-C6F3-02A3-6CB4-EFE7ECD61C63}"/>
          </ac:graphicFrameMkLst>
        </pc:graphicFrameChg>
        <pc:picChg chg="add mod">
          <ac:chgData name="L Beldham" userId="S::lbeldham@nottinghamacademy.org::7423f647-d816-4afc-8fbc-03de34d1b66d" providerId="AD" clId="Web-{134DB3EE-F677-EDF6-9A73-01AE72D435B1}" dt="2023-12-18T13:59:44.494" v="1271" actId="1076"/>
          <ac:picMkLst>
            <pc:docMk/>
            <pc:sldMk cId="678670165" sldId="283"/>
            <ac:picMk id="3" creationId="{200C32F9-1CA4-842A-8561-576CB8B81061}"/>
          </ac:picMkLst>
        </pc:picChg>
        <pc:picChg chg="add mod">
          <ac:chgData name="L Beldham" userId="S::lbeldham@nottinghamacademy.org::7423f647-d816-4afc-8fbc-03de34d1b66d" providerId="AD" clId="Web-{134DB3EE-F677-EDF6-9A73-01AE72D435B1}" dt="2023-12-18T13:59:37.337" v="1270" actId="1076"/>
          <ac:picMkLst>
            <pc:docMk/>
            <pc:sldMk cId="678670165" sldId="283"/>
            <ac:picMk id="4" creationId="{956405C3-8898-707E-E6DF-B9CBBB54B8D7}"/>
          </ac:picMkLst>
        </pc:picChg>
        <pc:picChg chg="add mod">
          <ac:chgData name="L Beldham" userId="S::lbeldham@nottinghamacademy.org::7423f647-d816-4afc-8fbc-03de34d1b66d" providerId="AD" clId="Web-{134DB3EE-F677-EDF6-9A73-01AE72D435B1}" dt="2023-12-18T14:00:22.997" v="1275" actId="14100"/>
          <ac:picMkLst>
            <pc:docMk/>
            <pc:sldMk cId="678670165" sldId="283"/>
            <ac:picMk id="5" creationId="{ED1C46AF-F765-C130-AE7F-B27E5E9F84E1}"/>
          </ac:picMkLst>
        </pc:picChg>
        <pc:picChg chg="add mod">
          <ac:chgData name="L Beldham" userId="S::lbeldham@nottinghamacademy.org::7423f647-d816-4afc-8fbc-03de34d1b66d" providerId="AD" clId="Web-{134DB3EE-F677-EDF6-9A73-01AE72D435B1}" dt="2023-12-18T14:02:27.100" v="1385" actId="14100"/>
          <ac:picMkLst>
            <pc:docMk/>
            <pc:sldMk cId="678670165" sldId="283"/>
            <ac:picMk id="7" creationId="{D62E3035-92AD-590B-29F2-BC21B43BB71B}"/>
          </ac:picMkLst>
        </pc:picChg>
        <pc:picChg chg="add mod">
          <ac:chgData name="L Beldham" userId="S::lbeldham@nottinghamacademy.org::7423f647-d816-4afc-8fbc-03de34d1b66d" providerId="AD" clId="Web-{134DB3EE-F677-EDF6-9A73-01AE72D435B1}" dt="2023-12-19T11:11:11.488" v="6553" actId="1076"/>
          <ac:picMkLst>
            <pc:docMk/>
            <pc:sldMk cId="678670165" sldId="283"/>
            <ac:picMk id="8" creationId="{205E1988-D922-06EF-089C-B72835046D65}"/>
          </ac:picMkLst>
        </pc:picChg>
      </pc:sldChg>
      <pc:sldChg chg="addSp delSp modSp">
        <pc:chgData name="L Beldham" userId="S::lbeldham@nottinghamacademy.org::7423f647-d816-4afc-8fbc-03de34d1b66d" providerId="AD" clId="Web-{134DB3EE-F677-EDF6-9A73-01AE72D435B1}" dt="2023-12-19T11:13:22.729" v="6675"/>
        <pc:sldMkLst>
          <pc:docMk/>
          <pc:sldMk cId="188568342" sldId="284"/>
        </pc:sldMkLst>
        <pc:graphicFrameChg chg="mod modGraphic">
          <ac:chgData name="L Beldham" userId="S::lbeldham@nottinghamacademy.org::7423f647-d816-4afc-8fbc-03de34d1b66d" providerId="AD" clId="Web-{134DB3EE-F677-EDF6-9A73-01AE72D435B1}" dt="2023-12-19T11:11:40.380" v="6593"/>
          <ac:graphicFrameMkLst>
            <pc:docMk/>
            <pc:sldMk cId="188568342" sldId="284"/>
            <ac:graphicFrameMk id="2" creationId="{C4AF6058-DDD6-C1BE-50F2-2CBF7FE47B07}"/>
          </ac:graphicFrameMkLst>
        </pc:graphicFrameChg>
        <pc:graphicFrameChg chg="mod modGraphic">
          <ac:chgData name="L Beldham" userId="S::lbeldham@nottinghamacademy.org::7423f647-d816-4afc-8fbc-03de34d1b66d" providerId="AD" clId="Web-{134DB3EE-F677-EDF6-9A73-01AE72D435B1}" dt="2023-12-18T14:52:43.693" v="2750"/>
          <ac:graphicFrameMkLst>
            <pc:docMk/>
            <pc:sldMk cId="188568342" sldId="284"/>
            <ac:graphicFrameMk id="11" creationId="{3A720560-B615-C16E-C5BF-12C0123B7544}"/>
          </ac:graphicFrameMkLst>
        </pc:graphicFrameChg>
        <pc:graphicFrameChg chg="mod modGraphic">
          <ac:chgData name="L Beldham" userId="S::lbeldham@nottinghamacademy.org::7423f647-d816-4afc-8fbc-03de34d1b66d" providerId="AD" clId="Web-{134DB3EE-F677-EDF6-9A73-01AE72D435B1}" dt="2023-12-19T11:11:50.381" v="6596" actId="1076"/>
          <ac:graphicFrameMkLst>
            <pc:docMk/>
            <pc:sldMk cId="188568342" sldId="284"/>
            <ac:graphicFrameMk id="14" creationId="{D44A2164-E999-CFDE-14A3-932F98EBE082}"/>
          </ac:graphicFrameMkLst>
        </pc:graphicFrameChg>
        <pc:graphicFrameChg chg="mod modGraphic">
          <ac:chgData name="L Beldham" userId="S::lbeldham@nottinghamacademy.org::7423f647-d816-4afc-8fbc-03de34d1b66d" providerId="AD" clId="Web-{134DB3EE-F677-EDF6-9A73-01AE72D435B1}" dt="2023-12-18T14:44:23.828" v="2310"/>
          <ac:graphicFrameMkLst>
            <pc:docMk/>
            <pc:sldMk cId="188568342" sldId="284"/>
            <ac:graphicFrameMk id="15" creationId="{6F3D6C19-9D3D-60F7-32E5-DE1A6EBE91A9}"/>
          </ac:graphicFrameMkLst>
        </pc:graphicFrameChg>
        <pc:graphicFrameChg chg="mod modGraphic">
          <ac:chgData name="L Beldham" userId="S::lbeldham@nottinghamacademy.org::7423f647-d816-4afc-8fbc-03de34d1b66d" providerId="AD" clId="Web-{134DB3EE-F677-EDF6-9A73-01AE72D435B1}" dt="2023-12-19T11:13:22.729" v="6675"/>
          <ac:graphicFrameMkLst>
            <pc:docMk/>
            <pc:sldMk cId="188568342" sldId="284"/>
            <ac:graphicFrameMk id="17" creationId="{90617AAD-C6F3-02A3-6CB4-EFE7ECD61C63}"/>
          </ac:graphicFrameMkLst>
        </pc:graphicFrameChg>
        <pc:picChg chg="add mod">
          <ac:chgData name="L Beldham" userId="S::lbeldham@nottinghamacademy.org::7423f647-d816-4afc-8fbc-03de34d1b66d" providerId="AD" clId="Web-{134DB3EE-F677-EDF6-9A73-01AE72D435B1}" dt="2023-12-18T14:31:31.194" v="1908" actId="1076"/>
          <ac:picMkLst>
            <pc:docMk/>
            <pc:sldMk cId="188568342" sldId="284"/>
            <ac:picMk id="3" creationId="{C738FA1D-AC21-4B91-63D7-57FED1C66250}"/>
          </ac:picMkLst>
        </pc:picChg>
        <pc:picChg chg="add del mod">
          <ac:chgData name="L Beldham" userId="S::lbeldham@nottinghamacademy.org::7423f647-d816-4afc-8fbc-03de34d1b66d" providerId="AD" clId="Web-{134DB3EE-F677-EDF6-9A73-01AE72D435B1}" dt="2023-12-18T14:18:41.607" v="1780"/>
          <ac:picMkLst>
            <pc:docMk/>
            <pc:sldMk cId="188568342" sldId="284"/>
            <ac:picMk id="4" creationId="{8E672CAA-C1A3-14E5-C66D-8FD1D9AE839D}"/>
          </ac:picMkLst>
        </pc:picChg>
        <pc:picChg chg="add mod">
          <ac:chgData name="L Beldham" userId="S::lbeldham@nottinghamacademy.org::7423f647-d816-4afc-8fbc-03de34d1b66d" providerId="AD" clId="Web-{134DB3EE-F677-EDF6-9A73-01AE72D435B1}" dt="2023-12-19T11:10:20.235" v="6525" actId="14100"/>
          <ac:picMkLst>
            <pc:docMk/>
            <pc:sldMk cId="188568342" sldId="284"/>
            <ac:picMk id="5" creationId="{3BCDE830-C794-D637-C4C0-DEF967FF2DA7}"/>
          </ac:picMkLst>
        </pc:picChg>
        <pc:picChg chg="add mod">
          <ac:chgData name="L Beldham" userId="S::lbeldham@nottinghamacademy.org::7423f647-d816-4afc-8fbc-03de34d1b66d" providerId="AD" clId="Web-{134DB3EE-F677-EDF6-9A73-01AE72D435B1}" dt="2023-12-18T14:34:10.565" v="1947" actId="1076"/>
          <ac:picMkLst>
            <pc:docMk/>
            <pc:sldMk cId="188568342" sldId="284"/>
            <ac:picMk id="7" creationId="{999E0365-7E6A-8B6B-6549-2C6120F4BBD3}"/>
          </ac:picMkLst>
        </pc:picChg>
        <pc:picChg chg="add mod">
          <ac:chgData name="L Beldham" userId="S::lbeldham@nottinghamacademy.org::7423f647-d816-4afc-8fbc-03de34d1b66d" providerId="AD" clId="Web-{134DB3EE-F677-EDF6-9A73-01AE72D435B1}" dt="2023-12-19T11:11:48.146" v="6595" actId="14100"/>
          <ac:picMkLst>
            <pc:docMk/>
            <pc:sldMk cId="188568342" sldId="284"/>
            <ac:picMk id="8" creationId="{DDF90528-82E4-86E2-9E09-6516BC5D04C8}"/>
          </ac:picMkLst>
        </pc:picChg>
        <pc:picChg chg="add mod">
          <ac:chgData name="L Beldham" userId="S::lbeldham@nottinghamacademy.org::7423f647-d816-4afc-8fbc-03de34d1b66d" providerId="AD" clId="Web-{134DB3EE-F677-EDF6-9A73-01AE72D435B1}" dt="2023-12-18T14:37:47.800" v="1951" actId="1076"/>
          <ac:picMkLst>
            <pc:docMk/>
            <pc:sldMk cId="188568342" sldId="284"/>
            <ac:picMk id="9" creationId="{29316A04-FA7F-38F2-4FF5-6433F9758391}"/>
          </ac:picMkLst>
        </pc:picChg>
        <pc:picChg chg="add del mod">
          <ac:chgData name="L Beldham" userId="S::lbeldham@nottinghamacademy.org::7423f647-d816-4afc-8fbc-03de34d1b66d" providerId="AD" clId="Web-{134DB3EE-F677-EDF6-9A73-01AE72D435B1}" dt="2023-12-18T14:53:51.401" v="2947"/>
          <ac:picMkLst>
            <pc:docMk/>
            <pc:sldMk cId="188568342" sldId="284"/>
            <ac:picMk id="10" creationId="{1E57EAB5-8353-61D9-E759-84098EAEC952}"/>
          </ac:picMkLst>
        </pc:picChg>
        <pc:picChg chg="add mod">
          <ac:chgData name="L Beldham" userId="S::lbeldham@nottinghamacademy.org::7423f647-d816-4afc-8fbc-03de34d1b66d" providerId="AD" clId="Web-{134DB3EE-F677-EDF6-9A73-01AE72D435B1}" dt="2023-12-19T11:11:45.146" v="6594" actId="14100"/>
          <ac:picMkLst>
            <pc:docMk/>
            <pc:sldMk cId="188568342" sldId="284"/>
            <ac:picMk id="12" creationId="{1D7B2332-AE75-510B-B73E-4136E98B4175}"/>
          </ac:picMkLst>
        </pc:picChg>
      </pc:sldChg>
    </pc:docChg>
  </pc:docChgLst>
  <pc:docChgLst>
    <pc:chgData name="S Lineker" userId="S::slineker@nottinghamacademy.org::24f33d34-7ef1-4edb-ad14-9be3635b7c7b" providerId="AD" clId="Web-{BB3005FD-5963-9D30-BC33-DA148601930B}"/>
    <pc:docChg chg="modSld">
      <pc:chgData name="S Lineker" userId="S::slineker@nottinghamacademy.org::24f33d34-7ef1-4edb-ad14-9be3635b7c7b" providerId="AD" clId="Web-{BB3005FD-5963-9D30-BC33-DA148601930B}" dt="2023-12-01T14:23:16.564" v="137"/>
      <pc:docMkLst>
        <pc:docMk/>
      </pc:docMkLst>
      <pc:sldChg chg="addSp modSp">
        <pc:chgData name="S Lineker" userId="S::slineker@nottinghamacademy.org::24f33d34-7ef1-4edb-ad14-9be3635b7c7b" providerId="AD" clId="Web-{BB3005FD-5963-9D30-BC33-DA148601930B}" dt="2023-12-01T14:23:16.564" v="137"/>
        <pc:sldMkLst>
          <pc:docMk/>
          <pc:sldMk cId="3524443374" sldId="272"/>
        </pc:sldMkLst>
        <pc:graphicFrameChg chg="mod modGraphic">
          <ac:chgData name="S Lineker" userId="S::slineker@nottinghamacademy.org::24f33d34-7ef1-4edb-ad14-9be3635b7c7b" providerId="AD" clId="Web-{BB3005FD-5963-9D30-BC33-DA148601930B}" dt="2023-12-01T14:23:16.564" v="137"/>
          <ac:graphicFrameMkLst>
            <pc:docMk/>
            <pc:sldMk cId="3524443374" sldId="272"/>
            <ac:graphicFrameMk id="14" creationId="{D44A2164-E999-CFDE-14A3-932F98EBE082}"/>
          </ac:graphicFrameMkLst>
        </pc:graphicFrameChg>
        <pc:graphicFrameChg chg="mod modGraphic">
          <ac:chgData name="S Lineker" userId="S::slineker@nottinghamacademy.org::24f33d34-7ef1-4edb-ad14-9be3635b7c7b" providerId="AD" clId="Web-{BB3005FD-5963-9D30-BC33-DA148601930B}" dt="2023-12-01T13:55:45.520" v="9"/>
          <ac:graphicFrameMkLst>
            <pc:docMk/>
            <pc:sldMk cId="3524443374" sldId="272"/>
            <ac:graphicFrameMk id="15" creationId="{6F3D6C19-9D3D-60F7-32E5-DE1A6EBE91A9}"/>
          </ac:graphicFrameMkLst>
        </pc:graphicFrameChg>
        <pc:picChg chg="add mod">
          <ac:chgData name="S Lineker" userId="S::slineker@nottinghamacademy.org::24f33d34-7ef1-4edb-ad14-9be3635b7c7b" providerId="AD" clId="Web-{BB3005FD-5963-9D30-BC33-DA148601930B}" dt="2023-12-01T14:11:41.889" v="116" actId="1076"/>
          <ac:picMkLst>
            <pc:docMk/>
            <pc:sldMk cId="3524443374" sldId="272"/>
            <ac:picMk id="3" creationId="{2D498226-3E5B-992A-A5E7-25D3E7C9B026}"/>
          </ac:picMkLst>
        </pc:picChg>
      </pc:sldChg>
    </pc:docChg>
  </pc:docChgLst>
  <pc:docChgLst>
    <pc:chgData name="L Beldham" userId="S::lbeldham@nottinghamacademy.org::7423f647-d816-4afc-8fbc-03de34d1b66d" providerId="AD" clId="Web-{58C0C3BC-1C5C-C954-BC8E-09D15FA106D2}"/>
    <pc:docChg chg="addSld modSld">
      <pc:chgData name="L Beldham" userId="S::lbeldham@nottinghamacademy.org::7423f647-d816-4afc-8fbc-03de34d1b66d" providerId="AD" clId="Web-{58C0C3BC-1C5C-C954-BC8E-09D15FA106D2}" dt="2023-10-10T16:17:37.661" v="1962" actId="1076"/>
      <pc:docMkLst>
        <pc:docMk/>
      </pc:docMkLst>
      <pc:sldChg chg="modSp">
        <pc:chgData name="L Beldham" userId="S::lbeldham@nottinghamacademy.org::7423f647-d816-4afc-8fbc-03de34d1b66d" providerId="AD" clId="Web-{58C0C3BC-1C5C-C954-BC8E-09D15FA106D2}" dt="2023-10-10T11:59:56.242" v="806"/>
        <pc:sldMkLst>
          <pc:docMk/>
          <pc:sldMk cId="1621808961" sldId="258"/>
        </pc:sldMkLst>
        <pc:graphicFrameChg chg="mod modGraphic">
          <ac:chgData name="L Beldham" userId="S::lbeldham@nottinghamacademy.org::7423f647-d816-4afc-8fbc-03de34d1b66d" providerId="AD" clId="Web-{58C0C3BC-1C5C-C954-BC8E-09D15FA106D2}" dt="2023-10-10T11:59:56.242" v="806"/>
          <ac:graphicFrameMkLst>
            <pc:docMk/>
            <pc:sldMk cId="1621808961" sldId="258"/>
            <ac:graphicFrameMk id="2" creationId="{C4AF6058-DDD6-C1BE-50F2-2CBF7FE47B07}"/>
          </ac:graphicFrameMkLst>
        </pc:graphicFrameChg>
      </pc:sldChg>
      <pc:sldChg chg="addSp delSp modSp add replId">
        <pc:chgData name="L Beldham" userId="S::lbeldham@nottinghamacademy.org::7423f647-d816-4afc-8fbc-03de34d1b66d" providerId="AD" clId="Web-{58C0C3BC-1C5C-C954-BC8E-09D15FA106D2}" dt="2023-10-10T12:00:08.508" v="809"/>
        <pc:sldMkLst>
          <pc:docMk/>
          <pc:sldMk cId="482156811" sldId="263"/>
        </pc:sldMkLst>
        <pc:graphicFrameChg chg="mod modGraphic">
          <ac:chgData name="L Beldham" userId="S::lbeldham@nottinghamacademy.org::7423f647-d816-4afc-8fbc-03de34d1b66d" providerId="AD" clId="Web-{58C0C3BC-1C5C-C954-BC8E-09D15FA106D2}" dt="2023-10-10T12:00:08.508" v="809"/>
          <ac:graphicFrameMkLst>
            <pc:docMk/>
            <pc:sldMk cId="482156811" sldId="263"/>
            <ac:graphicFrameMk id="2" creationId="{C4AF6058-DDD6-C1BE-50F2-2CBF7FE47B07}"/>
          </ac:graphicFrameMkLst>
        </pc:graphicFrameChg>
        <pc:graphicFrameChg chg="mod modGraphic">
          <ac:chgData name="L Beldham" userId="S::lbeldham@nottinghamacademy.org::7423f647-d816-4afc-8fbc-03de34d1b66d" providerId="AD" clId="Web-{58C0C3BC-1C5C-C954-BC8E-09D15FA106D2}" dt="2023-10-10T11:58:35.631" v="789"/>
          <ac:graphicFrameMkLst>
            <pc:docMk/>
            <pc:sldMk cId="482156811" sldId="263"/>
            <ac:graphicFrameMk id="14" creationId="{D44A2164-E999-CFDE-14A3-932F98EBE082}"/>
          </ac:graphicFrameMkLst>
        </pc:graphicFrameChg>
        <pc:picChg chg="add mod">
          <ac:chgData name="L Beldham" userId="S::lbeldham@nottinghamacademy.org::7423f647-d816-4afc-8fbc-03de34d1b66d" providerId="AD" clId="Web-{58C0C3BC-1C5C-C954-BC8E-09D15FA106D2}" dt="2023-10-10T11:58:17.084" v="752" actId="14100"/>
          <ac:picMkLst>
            <pc:docMk/>
            <pc:sldMk cId="482156811" sldId="263"/>
            <ac:picMk id="3" creationId="{081D1D90-7B92-0986-2E2B-5AD126793A36}"/>
          </ac:picMkLst>
        </pc:picChg>
        <pc:picChg chg="add del mod">
          <ac:chgData name="L Beldham" userId="S::lbeldham@nottinghamacademy.org::7423f647-d816-4afc-8fbc-03de34d1b66d" providerId="AD" clId="Web-{58C0C3BC-1C5C-C954-BC8E-09D15FA106D2}" dt="2023-10-10T11:37:04.255" v="467"/>
          <ac:picMkLst>
            <pc:docMk/>
            <pc:sldMk cId="482156811" sldId="263"/>
            <ac:picMk id="4" creationId="{08310ABE-BC6C-ABD2-0A48-997FED2658FC}"/>
          </ac:picMkLst>
        </pc:picChg>
        <pc:picChg chg="add mod modCrop">
          <ac:chgData name="L Beldham" userId="S::lbeldham@nottinghamacademy.org::7423f647-d816-4afc-8fbc-03de34d1b66d" providerId="AD" clId="Web-{58C0C3BC-1C5C-C954-BC8E-09D15FA106D2}" dt="2023-10-10T11:58:30.725" v="783" actId="1076"/>
          <ac:picMkLst>
            <pc:docMk/>
            <pc:sldMk cId="482156811" sldId="263"/>
            <ac:picMk id="5" creationId="{9F391D9F-372E-CD1B-0F58-C506716BD268}"/>
          </ac:picMkLst>
        </pc:picChg>
        <pc:picChg chg="add mod">
          <ac:chgData name="L Beldham" userId="S::lbeldham@nottinghamacademy.org::7423f647-d816-4afc-8fbc-03de34d1b66d" providerId="AD" clId="Web-{58C0C3BC-1C5C-C954-BC8E-09D15FA106D2}" dt="2023-10-10T11:44:17.985" v="611" actId="14100"/>
          <ac:picMkLst>
            <pc:docMk/>
            <pc:sldMk cId="482156811" sldId="263"/>
            <ac:picMk id="7" creationId="{10BECD32-8999-C4FB-37AE-6D2A1AD0326E}"/>
          </ac:picMkLst>
        </pc:picChg>
        <pc:picChg chg="del">
          <ac:chgData name="L Beldham" userId="S::lbeldham@nottinghamacademy.org::7423f647-d816-4afc-8fbc-03de34d1b66d" providerId="AD" clId="Web-{58C0C3BC-1C5C-C954-BC8E-09D15FA106D2}" dt="2023-10-10T09:35:07.224" v="27"/>
          <ac:picMkLst>
            <pc:docMk/>
            <pc:sldMk cId="482156811" sldId="263"/>
            <ac:picMk id="7" creationId="{A9C270B1-417D-AAE9-5542-EEDA73625F80}"/>
          </ac:picMkLst>
        </pc:picChg>
        <pc:picChg chg="add mod">
          <ac:chgData name="L Beldham" userId="S::lbeldham@nottinghamacademy.org::7423f647-d816-4afc-8fbc-03de34d1b66d" providerId="AD" clId="Web-{58C0C3BC-1C5C-C954-BC8E-09D15FA106D2}" dt="2023-10-10T11:58:49.866" v="790" actId="1076"/>
          <ac:picMkLst>
            <pc:docMk/>
            <pc:sldMk cId="482156811" sldId="263"/>
            <ac:picMk id="8" creationId="{4754DD04-E831-4E76-356C-C006EFCAD910}"/>
          </ac:picMkLst>
        </pc:picChg>
        <pc:picChg chg="del">
          <ac:chgData name="L Beldham" userId="S::lbeldham@nottinghamacademy.org::7423f647-d816-4afc-8fbc-03de34d1b66d" providerId="AD" clId="Web-{58C0C3BC-1C5C-C954-BC8E-09D15FA106D2}" dt="2023-10-10T09:35:08.380" v="28"/>
          <ac:picMkLst>
            <pc:docMk/>
            <pc:sldMk cId="482156811" sldId="263"/>
            <ac:picMk id="9" creationId="{288A6A25-0F5B-EE8D-DFAB-BD661399B09A}"/>
          </ac:picMkLst>
        </pc:picChg>
        <pc:picChg chg="add mod">
          <ac:chgData name="L Beldham" userId="S::lbeldham@nottinghamacademy.org::7423f647-d816-4afc-8fbc-03de34d1b66d" providerId="AD" clId="Web-{58C0C3BC-1C5C-C954-BC8E-09D15FA106D2}" dt="2023-10-10T11:53:06.592" v="632" actId="1076"/>
          <ac:picMkLst>
            <pc:docMk/>
            <pc:sldMk cId="482156811" sldId="263"/>
            <ac:picMk id="9" creationId="{2D82DE19-33C9-85EC-37C6-409051096C8F}"/>
          </ac:picMkLst>
        </pc:picChg>
        <pc:picChg chg="add mod">
          <ac:chgData name="L Beldham" userId="S::lbeldham@nottinghamacademy.org::7423f647-d816-4afc-8fbc-03de34d1b66d" providerId="AD" clId="Web-{58C0C3BC-1C5C-C954-BC8E-09D15FA106D2}" dt="2023-10-10T11:58:14.724" v="751" actId="1076"/>
          <ac:picMkLst>
            <pc:docMk/>
            <pc:sldMk cId="482156811" sldId="263"/>
            <ac:picMk id="10" creationId="{CA040685-2438-5A54-A3F7-D22053A9C6B4}"/>
          </ac:picMkLst>
        </pc:picChg>
        <pc:picChg chg="mod">
          <ac:chgData name="L Beldham" userId="S::lbeldham@nottinghamacademy.org::7423f647-d816-4afc-8fbc-03de34d1b66d" providerId="AD" clId="Web-{58C0C3BC-1C5C-C954-BC8E-09D15FA106D2}" dt="2023-10-10T11:54:53.688" v="655" actId="14100"/>
          <ac:picMkLst>
            <pc:docMk/>
            <pc:sldMk cId="482156811" sldId="263"/>
            <ac:picMk id="11" creationId="{C8CD1EEA-5F73-F876-5F6B-3EF92D5E4553}"/>
          </ac:picMkLst>
        </pc:picChg>
        <pc:picChg chg="del">
          <ac:chgData name="L Beldham" userId="S::lbeldham@nottinghamacademy.org::7423f647-d816-4afc-8fbc-03de34d1b66d" providerId="AD" clId="Web-{58C0C3BC-1C5C-C954-BC8E-09D15FA106D2}" dt="2023-10-10T09:35:12.240" v="31"/>
          <ac:picMkLst>
            <pc:docMk/>
            <pc:sldMk cId="482156811" sldId="263"/>
            <ac:picMk id="12" creationId="{2C76682A-2D32-1C57-B9A4-F0E5738765AE}"/>
          </ac:picMkLst>
        </pc:picChg>
        <pc:picChg chg="add mod">
          <ac:chgData name="L Beldham" userId="S::lbeldham@nottinghamacademy.org::7423f647-d816-4afc-8fbc-03de34d1b66d" providerId="AD" clId="Web-{58C0C3BC-1C5C-C954-BC8E-09D15FA106D2}" dt="2023-10-10T11:53:11.685" v="634" actId="14100"/>
          <ac:picMkLst>
            <pc:docMk/>
            <pc:sldMk cId="482156811" sldId="263"/>
            <ac:picMk id="12" creationId="{B1243B2D-A221-4593-81F3-5AEE37BC5958}"/>
          </ac:picMkLst>
        </pc:picChg>
        <pc:picChg chg="del">
          <ac:chgData name="L Beldham" userId="S::lbeldham@nottinghamacademy.org::7423f647-d816-4afc-8fbc-03de34d1b66d" providerId="AD" clId="Web-{58C0C3BC-1C5C-C954-BC8E-09D15FA106D2}" dt="2023-10-10T09:35:10.927" v="30"/>
          <ac:picMkLst>
            <pc:docMk/>
            <pc:sldMk cId="482156811" sldId="263"/>
            <ac:picMk id="13" creationId="{DABA8B67-CE14-F2AF-9D52-09BD1512C964}"/>
          </ac:picMkLst>
        </pc:picChg>
        <pc:picChg chg="del">
          <ac:chgData name="L Beldham" userId="S::lbeldham@nottinghamacademy.org::7423f647-d816-4afc-8fbc-03de34d1b66d" providerId="AD" clId="Web-{58C0C3BC-1C5C-C954-BC8E-09D15FA106D2}" dt="2023-10-10T09:35:09.677" v="29"/>
          <ac:picMkLst>
            <pc:docMk/>
            <pc:sldMk cId="482156811" sldId="263"/>
            <ac:picMk id="15" creationId="{F0E0C254-2793-5C05-9215-2D49D4214778}"/>
          </ac:picMkLst>
        </pc:picChg>
      </pc:sldChg>
      <pc:sldChg chg="addSp delSp modSp add replId">
        <pc:chgData name="L Beldham" userId="S::lbeldham@nottinghamacademy.org::7423f647-d816-4afc-8fbc-03de34d1b66d" providerId="AD" clId="Web-{58C0C3BC-1C5C-C954-BC8E-09D15FA106D2}" dt="2023-10-10T16:17:37.661" v="1962" actId="1076"/>
        <pc:sldMkLst>
          <pc:docMk/>
          <pc:sldMk cId="576272083" sldId="264"/>
        </pc:sldMkLst>
        <pc:graphicFrameChg chg="mod modGraphic">
          <ac:chgData name="L Beldham" userId="S::lbeldham@nottinghamacademy.org::7423f647-d816-4afc-8fbc-03de34d1b66d" providerId="AD" clId="Web-{58C0C3BC-1C5C-C954-BC8E-09D15FA106D2}" dt="2023-10-10T12:00:16.165" v="815"/>
          <ac:graphicFrameMkLst>
            <pc:docMk/>
            <pc:sldMk cId="576272083" sldId="264"/>
            <ac:graphicFrameMk id="2" creationId="{C4AF6058-DDD6-C1BE-50F2-2CBF7FE47B07}"/>
          </ac:graphicFrameMkLst>
        </pc:graphicFrameChg>
        <pc:graphicFrameChg chg="mod modGraphic">
          <ac:chgData name="L Beldham" userId="S::lbeldham@nottinghamacademy.org::7423f647-d816-4afc-8fbc-03de34d1b66d" providerId="AD" clId="Web-{58C0C3BC-1C5C-C954-BC8E-09D15FA106D2}" dt="2023-10-10T16:17:28.676" v="1961"/>
          <ac:graphicFrameMkLst>
            <pc:docMk/>
            <pc:sldMk cId="576272083" sldId="264"/>
            <ac:graphicFrameMk id="14" creationId="{D44A2164-E999-CFDE-14A3-932F98EBE082}"/>
          </ac:graphicFrameMkLst>
        </pc:graphicFrameChg>
        <pc:picChg chg="del">
          <ac:chgData name="L Beldham" userId="S::lbeldham@nottinghamacademy.org::7423f647-d816-4afc-8fbc-03de34d1b66d" providerId="AD" clId="Web-{58C0C3BC-1C5C-C954-BC8E-09D15FA106D2}" dt="2023-10-10T12:00:48.556" v="822"/>
          <ac:picMkLst>
            <pc:docMk/>
            <pc:sldMk cId="576272083" sldId="264"/>
            <ac:picMk id="3" creationId="{081D1D90-7B92-0986-2E2B-5AD126793A36}"/>
          </ac:picMkLst>
        </pc:picChg>
        <pc:picChg chg="add mod">
          <ac:chgData name="L Beldham" userId="S::lbeldham@nottinghamacademy.org::7423f647-d816-4afc-8fbc-03de34d1b66d" providerId="AD" clId="Web-{58C0C3BC-1C5C-C954-BC8E-09D15FA106D2}" dt="2023-10-10T16:17:37.661" v="1962" actId="1076"/>
          <ac:picMkLst>
            <pc:docMk/>
            <pc:sldMk cId="576272083" sldId="264"/>
            <ac:picMk id="3" creationId="{0A455D19-A414-DA4C-DF45-18E789F32441}"/>
          </ac:picMkLst>
        </pc:picChg>
        <pc:picChg chg="add del mod">
          <ac:chgData name="L Beldham" userId="S::lbeldham@nottinghamacademy.org::7423f647-d816-4afc-8fbc-03de34d1b66d" providerId="AD" clId="Web-{58C0C3BC-1C5C-C954-BC8E-09D15FA106D2}" dt="2023-10-10T16:14:30.656" v="1779"/>
          <ac:picMkLst>
            <pc:docMk/>
            <pc:sldMk cId="576272083" sldId="264"/>
            <ac:picMk id="4" creationId="{9492DCBF-6F87-C171-69A6-AE392BAF95FD}"/>
          </ac:picMkLst>
        </pc:picChg>
        <pc:picChg chg="del">
          <ac:chgData name="L Beldham" userId="S::lbeldham@nottinghamacademy.org::7423f647-d816-4afc-8fbc-03de34d1b66d" providerId="AD" clId="Web-{58C0C3BC-1C5C-C954-BC8E-09D15FA106D2}" dt="2023-10-10T12:00:46.259" v="820"/>
          <ac:picMkLst>
            <pc:docMk/>
            <pc:sldMk cId="576272083" sldId="264"/>
            <ac:picMk id="5" creationId="{9F391D9F-372E-CD1B-0F58-C506716BD268}"/>
          </ac:picMkLst>
        </pc:picChg>
        <pc:picChg chg="add mod">
          <ac:chgData name="L Beldham" userId="S::lbeldham@nottinghamacademy.org::7423f647-d816-4afc-8fbc-03de34d1b66d" providerId="AD" clId="Web-{58C0C3BC-1C5C-C954-BC8E-09D15FA106D2}" dt="2023-10-10T16:14:23.312" v="1776" actId="14100"/>
          <ac:picMkLst>
            <pc:docMk/>
            <pc:sldMk cId="576272083" sldId="264"/>
            <ac:picMk id="5" creationId="{F415F8CD-34B3-FBB7-C7D6-ADC0FCE53211}"/>
          </ac:picMkLst>
        </pc:picChg>
        <pc:picChg chg="del">
          <ac:chgData name="L Beldham" userId="S::lbeldham@nottinghamacademy.org::7423f647-d816-4afc-8fbc-03de34d1b66d" providerId="AD" clId="Web-{58C0C3BC-1C5C-C954-BC8E-09D15FA106D2}" dt="2023-10-10T12:00:40.931" v="816"/>
          <ac:picMkLst>
            <pc:docMk/>
            <pc:sldMk cId="576272083" sldId="264"/>
            <ac:picMk id="7" creationId="{10BECD32-8999-C4FB-37AE-6D2A1AD0326E}"/>
          </ac:picMkLst>
        </pc:picChg>
        <pc:picChg chg="add mod">
          <ac:chgData name="L Beldham" userId="S::lbeldham@nottinghamacademy.org::7423f647-d816-4afc-8fbc-03de34d1b66d" providerId="AD" clId="Web-{58C0C3BC-1C5C-C954-BC8E-09D15FA106D2}" dt="2023-10-10T16:17:07.769" v="1945" actId="1076"/>
          <ac:picMkLst>
            <pc:docMk/>
            <pc:sldMk cId="576272083" sldId="264"/>
            <ac:picMk id="7" creationId="{D2918E58-6545-4FAD-7277-DF29A0EB402E}"/>
          </ac:picMkLst>
        </pc:picChg>
        <pc:picChg chg="del">
          <ac:chgData name="L Beldham" userId="S::lbeldham@nottinghamacademy.org::7423f647-d816-4afc-8fbc-03de34d1b66d" providerId="AD" clId="Web-{58C0C3BC-1C5C-C954-BC8E-09D15FA106D2}" dt="2023-10-10T12:00:44.540" v="819"/>
          <ac:picMkLst>
            <pc:docMk/>
            <pc:sldMk cId="576272083" sldId="264"/>
            <ac:picMk id="8" creationId="{4754DD04-E831-4E76-356C-C006EFCAD910}"/>
          </ac:picMkLst>
        </pc:picChg>
        <pc:picChg chg="add mod">
          <ac:chgData name="L Beldham" userId="S::lbeldham@nottinghamacademy.org::7423f647-d816-4afc-8fbc-03de34d1b66d" providerId="AD" clId="Web-{58C0C3BC-1C5C-C954-BC8E-09D15FA106D2}" dt="2023-10-10T16:14:43.922" v="1781" actId="1076"/>
          <ac:picMkLst>
            <pc:docMk/>
            <pc:sldMk cId="576272083" sldId="264"/>
            <ac:picMk id="8" creationId="{748AC563-600C-83B3-F341-4242F55E5B88}"/>
          </ac:picMkLst>
        </pc:picChg>
        <pc:picChg chg="del">
          <ac:chgData name="L Beldham" userId="S::lbeldham@nottinghamacademy.org::7423f647-d816-4afc-8fbc-03de34d1b66d" providerId="AD" clId="Web-{58C0C3BC-1C5C-C954-BC8E-09D15FA106D2}" dt="2023-10-10T12:00:42.462" v="817"/>
          <ac:picMkLst>
            <pc:docMk/>
            <pc:sldMk cId="576272083" sldId="264"/>
            <ac:picMk id="9" creationId="{2D82DE19-33C9-85EC-37C6-409051096C8F}"/>
          </ac:picMkLst>
        </pc:picChg>
        <pc:picChg chg="del">
          <ac:chgData name="L Beldham" userId="S::lbeldham@nottinghamacademy.org::7423f647-d816-4afc-8fbc-03de34d1b66d" providerId="AD" clId="Web-{58C0C3BC-1C5C-C954-BC8E-09D15FA106D2}" dt="2023-10-10T12:00:47.587" v="821"/>
          <ac:picMkLst>
            <pc:docMk/>
            <pc:sldMk cId="576272083" sldId="264"/>
            <ac:picMk id="10" creationId="{CA040685-2438-5A54-A3F7-D22053A9C6B4}"/>
          </ac:picMkLst>
        </pc:picChg>
        <pc:picChg chg="del">
          <ac:chgData name="L Beldham" userId="S::lbeldham@nottinghamacademy.org::7423f647-d816-4afc-8fbc-03de34d1b66d" providerId="AD" clId="Web-{58C0C3BC-1C5C-C954-BC8E-09D15FA106D2}" dt="2023-10-10T12:00:43.415" v="818"/>
          <ac:picMkLst>
            <pc:docMk/>
            <pc:sldMk cId="576272083" sldId="264"/>
            <ac:picMk id="12" creationId="{B1243B2D-A221-4593-81F3-5AEE37BC5958}"/>
          </ac:picMkLst>
        </pc:picChg>
        <pc:picChg chg="add mod">
          <ac:chgData name="L Beldham" userId="S::lbeldham@nottinghamacademy.org::7423f647-d816-4afc-8fbc-03de34d1b66d" providerId="AD" clId="Web-{58C0C3BC-1C5C-C954-BC8E-09D15FA106D2}" dt="2023-10-10T16:14:26.312" v="1777" actId="1076"/>
          <ac:picMkLst>
            <pc:docMk/>
            <pc:sldMk cId="576272083" sldId="264"/>
            <ac:picMk id="13" creationId="{6C17592E-4A08-993E-A679-DE0210D8D380}"/>
          </ac:picMkLst>
        </pc:picChg>
        <pc:picChg chg="add mod">
          <ac:chgData name="L Beldham" userId="S::lbeldham@nottinghamacademy.org::7423f647-d816-4afc-8fbc-03de34d1b66d" providerId="AD" clId="Web-{58C0C3BC-1C5C-C954-BC8E-09D15FA106D2}" dt="2023-10-10T16:14:28.827" v="1778" actId="1076"/>
          <ac:picMkLst>
            <pc:docMk/>
            <pc:sldMk cId="576272083" sldId="264"/>
            <ac:picMk id="15" creationId="{33EB3E08-D67C-318A-1A84-B482D6A1E75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61558AE-FEDC-48C1-BE0C-0E2E518F8B3F}" type="datetimeFigureOut">
              <a:rPr lang="en-GB" smtClean="0"/>
              <a:t>19/12/2023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609611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1558AE-FEDC-48C1-BE0C-0E2E518F8B3F}" type="datetimeFigureOut">
              <a:rPr lang="en-GB" smtClean="0"/>
              <a:t>19/12/2023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817164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19/12/2023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992774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61558AE-FEDC-48C1-BE0C-0E2E518F8B3F}" type="datetimeFigureOut">
              <a:rPr lang="en-GB" smtClean="0"/>
              <a:t>19/12/2023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291741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61558AE-FEDC-48C1-BE0C-0E2E518F8B3F}" type="datetimeFigureOut">
              <a:rPr lang="en-GB" smtClean="0"/>
              <a:t>19/12/2023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005317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461558AE-FEDC-48C1-BE0C-0E2E518F8B3F}" type="datetimeFigureOut">
              <a:rPr lang="en-GB" smtClean="0"/>
              <a:t>19/12/2023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5351278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1558AE-FEDC-48C1-BE0C-0E2E518F8B3F}" type="datetimeFigureOut">
              <a:rPr lang="en-GB" smtClean="0"/>
              <a:t>19/12/2023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33200785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61558AE-FEDC-48C1-BE0C-0E2E518F8B3F}" type="datetimeFigureOut">
              <a:rPr lang="en-GB" smtClean="0"/>
              <a:t>19/12/2023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2858287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61558AE-FEDC-48C1-BE0C-0E2E518F8B3F}" type="datetimeFigureOut">
              <a:rPr lang="en-GB" smtClean="0"/>
              <a:t>19/12/2023</a:t>
            </a:fld>
            <a:endParaRPr lang="en-GB"/>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23969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19/12/2023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50623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19/12/2023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42451926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19/12/2023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18709323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19/12/2023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164260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1558AE-FEDC-48C1-BE0C-0E2E518F8B3F}" type="datetimeFigureOut">
              <a:rPr lang="en-GB" smtClean="0"/>
              <a:t>19/12/2023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40366958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1558AE-FEDC-48C1-BE0C-0E2E518F8B3F}" type="datetimeFigureOut">
              <a:rPr lang="en-GB" smtClean="0"/>
              <a:t>19/12/2023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5831660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1558AE-FEDC-48C1-BE0C-0E2E518F8B3F}" type="datetimeFigureOut">
              <a:rPr lang="en-GB" smtClean="0"/>
              <a:t>19/12/2023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CBC955-819F-44E1-83F7-67804025D72A}" type="slidenum">
              <a:rPr lang="en-GB" smtClean="0"/>
              <a:t>‹#›</a:t>
            </a:fld>
            <a:endParaRPr lang="en-GB"/>
          </a:p>
        </p:txBody>
      </p:sp>
    </p:spTree>
    <p:extLst>
      <p:ext uri="{BB962C8B-B14F-4D97-AF65-F5344CB8AC3E}">
        <p14:creationId xmlns:p14="http://schemas.microsoft.com/office/powerpoint/2010/main" val="2169663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61558AE-FEDC-48C1-BE0C-0E2E518F8B3F}" type="datetimeFigureOut">
              <a:rPr lang="en-GB" smtClean="0"/>
              <a:t>19/12/2023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2CBC955-819F-44E1-83F7-67804025D72A}" type="slidenum">
              <a:rPr lang="en-GB" smtClean="0"/>
              <a:t>‹#›</a:t>
            </a:fld>
            <a:endParaRPr lang="en-GB"/>
          </a:p>
        </p:txBody>
      </p:sp>
    </p:spTree>
    <p:extLst>
      <p:ext uri="{BB962C8B-B14F-4D97-AF65-F5344CB8AC3E}">
        <p14:creationId xmlns:p14="http://schemas.microsoft.com/office/powerpoint/2010/main" val="2405372004"/>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 id="2147483778" r:id="rId13"/>
    <p:sldLayoutId id="2147483779" r:id="rId14"/>
    <p:sldLayoutId id="2147483780" r:id="rId15"/>
    <p:sldLayoutId id="214748378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29.jpeg"/><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1.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jpeg"/><Relationship Id="rId7" Type="http://schemas.openxmlformats.org/officeDocument/2006/relationships/image" Target="../media/image42.jpeg"/><Relationship Id="rId2" Type="http://schemas.openxmlformats.org/officeDocument/2006/relationships/image" Target="../media/image37.jpeg"/><Relationship Id="rId1" Type="http://schemas.openxmlformats.org/officeDocument/2006/relationships/slideLayout" Target="../slideLayouts/slideLayout2.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12.xml.rels><?xml version="1.0" encoding="UTF-8" standalone="yes"?>
<Relationships xmlns="http://schemas.openxmlformats.org/package/2006/relationships"><Relationship Id="rId3" Type="http://schemas.openxmlformats.org/officeDocument/2006/relationships/image" Target="../media/image45.jpeg"/><Relationship Id="rId7" Type="http://schemas.openxmlformats.org/officeDocument/2006/relationships/image" Target="../media/image49.jpeg"/><Relationship Id="rId2" Type="http://schemas.openxmlformats.org/officeDocument/2006/relationships/image" Target="../media/image44.jpeg"/><Relationship Id="rId1" Type="http://schemas.openxmlformats.org/officeDocument/2006/relationships/slideLayout" Target="../slideLayouts/slideLayout2.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6.jpe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 Id="rId5" Type="http://schemas.openxmlformats.org/officeDocument/2006/relationships/image" Target="../media/image53.jpeg"/><Relationship Id="rId4" Type="http://schemas.openxmlformats.org/officeDocument/2006/relationships/image" Target="../media/image52.png"/></Relationships>
</file>

<file path=ppt/slides/_rels/slide1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 Id="rId5" Type="http://schemas.openxmlformats.org/officeDocument/2006/relationships/image" Target="../media/image57.png"/><Relationship Id="rId4" Type="http://schemas.openxmlformats.org/officeDocument/2006/relationships/image" Target="../media/image56.jpeg"/></Relationships>
</file>

<file path=ppt/slides/_rels/slide16.xml.rels><?xml version="1.0" encoding="UTF-8" standalone="yes"?>
<Relationships xmlns="http://schemas.openxmlformats.org/package/2006/relationships"><Relationship Id="rId8" Type="http://schemas.openxmlformats.org/officeDocument/2006/relationships/image" Target="../media/image60.jpeg"/><Relationship Id="rId3" Type="http://schemas.openxmlformats.org/officeDocument/2006/relationships/hyperlink" Target="http://primaryfacts.com/315/facts-about-henry-viii/" TargetMode="External"/><Relationship Id="rId7" Type="http://schemas.openxmlformats.org/officeDocument/2006/relationships/image" Target="../media/image59.jpeg"/><Relationship Id="rId2" Type="http://schemas.openxmlformats.org/officeDocument/2006/relationships/hyperlink" Target="http://primaryfacts.com/1500/england-facts/" TargetMode="External"/><Relationship Id="rId1" Type="http://schemas.openxmlformats.org/officeDocument/2006/relationships/slideLayout" Target="../slideLayouts/slideLayout2.xml"/><Relationship Id="rId6" Type="http://schemas.openxmlformats.org/officeDocument/2006/relationships/image" Target="../media/image58.jpeg"/><Relationship Id="rId5" Type="http://schemas.openxmlformats.org/officeDocument/2006/relationships/hyperlink" Target="http://primaryfacts.com/340/anne-of-cleves-facts-about-the-fourth-wife-of-henry-viii/" TargetMode="External"/><Relationship Id="rId4" Type="http://schemas.openxmlformats.org/officeDocument/2006/relationships/hyperlink" Target="http://primaryfacts.com/the-tudors-facts-information-and-resources/" TargetMode="External"/><Relationship Id="rId9" Type="http://schemas.openxmlformats.org/officeDocument/2006/relationships/image" Target="../media/image61.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68.jpeg"/><Relationship Id="rId3" Type="http://schemas.openxmlformats.org/officeDocument/2006/relationships/image" Target="../media/image63.jpeg"/><Relationship Id="rId7" Type="http://schemas.openxmlformats.org/officeDocument/2006/relationships/image" Target="../media/image67.jpeg"/><Relationship Id="rId2" Type="http://schemas.openxmlformats.org/officeDocument/2006/relationships/image" Target="../media/image62.jpeg"/><Relationship Id="rId1" Type="http://schemas.openxmlformats.org/officeDocument/2006/relationships/slideLayout" Target="../slideLayouts/slideLayout2.xm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64.jpeg"/></Relationships>
</file>

<file path=ppt/slides/_rels/slide19.xml.rels><?xml version="1.0" encoding="UTF-8" standalone="yes"?>
<Relationships xmlns="http://schemas.openxmlformats.org/package/2006/relationships"><Relationship Id="rId3" Type="http://schemas.openxmlformats.org/officeDocument/2006/relationships/image" Target="../media/image70.jpeg"/><Relationship Id="rId7" Type="http://schemas.openxmlformats.org/officeDocument/2006/relationships/image" Target="../media/image74.jpeg"/><Relationship Id="rId2" Type="http://schemas.openxmlformats.org/officeDocument/2006/relationships/image" Target="../media/image69.jpeg"/><Relationship Id="rId1" Type="http://schemas.openxmlformats.org/officeDocument/2006/relationships/slideLayout" Target="../slideLayouts/slideLayout2.xml"/><Relationship Id="rId6" Type="http://schemas.openxmlformats.org/officeDocument/2006/relationships/image" Target="../media/image73.jpeg"/><Relationship Id="rId5" Type="http://schemas.openxmlformats.org/officeDocument/2006/relationships/image" Target="../media/image72.jpeg"/><Relationship Id="rId4" Type="http://schemas.openxmlformats.org/officeDocument/2006/relationships/image" Target="../media/image71.jpeg"/></Relationships>
</file>

<file path=ppt/slides/_rels/slide20.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2.xml"/><Relationship Id="rId6" Type="http://schemas.openxmlformats.org/officeDocument/2006/relationships/image" Target="../media/image79.jpeg"/><Relationship Id="rId5" Type="http://schemas.openxmlformats.org/officeDocument/2006/relationships/image" Target="../media/image78.jpeg"/><Relationship Id="rId4" Type="http://schemas.openxmlformats.org/officeDocument/2006/relationships/image" Target="../media/image77.jpe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image" Target="../media/image81.jpeg"/><Relationship Id="rId7" Type="http://schemas.openxmlformats.org/officeDocument/2006/relationships/image" Target="../media/image85.jpeg"/><Relationship Id="rId2" Type="http://schemas.openxmlformats.org/officeDocument/2006/relationships/image" Target="../media/image80.jpeg"/><Relationship Id="rId1" Type="http://schemas.openxmlformats.org/officeDocument/2006/relationships/slideLayout" Target="../slideLayouts/slideLayout2.xml"/><Relationship Id="rId6" Type="http://schemas.openxmlformats.org/officeDocument/2006/relationships/image" Target="../media/image84.jpeg"/><Relationship Id="rId5" Type="http://schemas.openxmlformats.org/officeDocument/2006/relationships/image" Target="../media/image83.jpeg"/><Relationship Id="rId4" Type="http://schemas.openxmlformats.org/officeDocument/2006/relationships/image" Target="../media/image82.jpeg"/></Relationships>
</file>

<file path=ppt/slides/_rels/slide23.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png"/><Relationship Id="rId1" Type="http://schemas.openxmlformats.org/officeDocument/2006/relationships/slideLayout" Target="../slideLayouts/slideLayout2.xml"/><Relationship Id="rId6" Type="http://schemas.openxmlformats.org/officeDocument/2006/relationships/image" Target="../media/image91.jpeg"/><Relationship Id="rId5" Type="http://schemas.openxmlformats.org/officeDocument/2006/relationships/image" Target="../media/image90.png"/><Relationship Id="rId4" Type="http://schemas.openxmlformats.org/officeDocument/2006/relationships/image" Target="../media/image89.png"/></Relationships>
</file>

<file path=ppt/slides/_rels/slide24.xml.rels><?xml version="1.0" encoding="UTF-8" standalone="yes"?>
<Relationships xmlns="http://schemas.openxmlformats.org/package/2006/relationships"><Relationship Id="rId3" Type="http://schemas.openxmlformats.org/officeDocument/2006/relationships/image" Target="../media/image93.png"/><Relationship Id="rId7" Type="http://schemas.openxmlformats.org/officeDocument/2006/relationships/image" Target="../media/image97.jpeg"/><Relationship Id="rId2" Type="http://schemas.openxmlformats.org/officeDocument/2006/relationships/image" Target="../media/image92.jpeg"/><Relationship Id="rId1" Type="http://schemas.openxmlformats.org/officeDocument/2006/relationships/slideLayout" Target="../slideLayouts/slideLayout2.xml"/><Relationship Id="rId6" Type="http://schemas.openxmlformats.org/officeDocument/2006/relationships/image" Target="../media/image96.png"/><Relationship Id="rId5" Type="http://schemas.openxmlformats.org/officeDocument/2006/relationships/image" Target="../media/image95.jpeg"/><Relationship Id="rId4" Type="http://schemas.openxmlformats.org/officeDocument/2006/relationships/image" Target="../media/image9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Text Box">
            <a:extLst>
              <a:ext uri="{FF2B5EF4-FFF2-40B4-BE49-F238E27FC236}">
                <a16:creationId xmlns:a16="http://schemas.microsoft.com/office/drawing/2014/main" id="{96DF3772-F158-BFBC-5E91-8FD94A626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942" y="2059036"/>
            <a:ext cx="9483587" cy="206881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CF4461-FDD5-E561-08ED-D9D5068277E5}"/>
              </a:ext>
            </a:extLst>
          </p:cNvPr>
          <p:cNvSpPr/>
          <p:nvPr/>
        </p:nvSpPr>
        <p:spPr>
          <a:xfrm>
            <a:off x="3533888" y="3666185"/>
            <a:ext cx="5616439" cy="1754326"/>
          </a:xfrm>
          <a:prstGeom prst="rect">
            <a:avLst/>
          </a:prstGeom>
          <a:noFill/>
        </p:spPr>
        <p:txBody>
          <a:bodyPr wrap="square" lIns="91440" tIns="45720" rIns="91440" bIns="45720" anchor="t">
            <a:spAutoFit/>
          </a:bodyPr>
          <a:lstStyle/>
          <a:p>
            <a:pPr algn="ctr"/>
            <a:r>
              <a:rPr lang="en-US" sz="5400" b="1">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ART</a:t>
            </a:r>
          </a:p>
          <a:p>
            <a:pPr algn="ctr"/>
            <a:r>
              <a:rPr lang="en-US" sz="5400" b="1">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Year 1 </a:t>
            </a:r>
          </a:p>
        </p:txBody>
      </p:sp>
      <p:pic>
        <p:nvPicPr>
          <p:cNvPr id="6" name="Picture 5">
            <a:extLst>
              <a:ext uri="{FF2B5EF4-FFF2-40B4-BE49-F238E27FC236}">
                <a16:creationId xmlns:a16="http://schemas.microsoft.com/office/drawing/2014/main" id="{C5A7D128-58FB-AC8D-635A-EE04BAB3B953}"/>
              </a:ext>
            </a:extLst>
          </p:cNvPr>
          <p:cNvPicPr>
            <a:picLocks noChangeAspect="1"/>
          </p:cNvPicPr>
          <p:nvPr/>
        </p:nvPicPr>
        <p:blipFill>
          <a:blip r:embed="rId3"/>
          <a:stretch>
            <a:fillRect/>
          </a:stretch>
        </p:blipFill>
        <p:spPr>
          <a:xfrm>
            <a:off x="3204077" y="162560"/>
            <a:ext cx="5783846" cy="1979644"/>
          </a:xfrm>
          <a:prstGeom prst="rect">
            <a:avLst/>
          </a:prstGeom>
        </p:spPr>
      </p:pic>
    </p:spTree>
    <p:extLst>
      <p:ext uri="{BB962C8B-B14F-4D97-AF65-F5344CB8AC3E}">
        <p14:creationId xmlns:p14="http://schemas.microsoft.com/office/powerpoint/2010/main" val="29948065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84572" y="296045"/>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130581503"/>
              </p:ext>
            </p:extLst>
          </p:nvPr>
        </p:nvGraphicFramePr>
        <p:xfrm>
          <a:off x="5545554" y="1046115"/>
          <a:ext cx="6516113" cy="2638441"/>
        </p:xfrm>
        <a:graphic>
          <a:graphicData uri="http://schemas.openxmlformats.org/drawingml/2006/table">
            <a:tbl>
              <a:tblPr firstRow="1" firstCol="1" bandRow="1"/>
              <a:tblGrid>
                <a:gridCol w="6516113">
                  <a:extLst>
                    <a:ext uri="{9D8B030D-6E8A-4147-A177-3AD203B41FA5}">
                      <a16:colId xmlns:a16="http://schemas.microsoft.com/office/drawing/2014/main" val="3891409649"/>
                    </a:ext>
                  </a:extLst>
                </a:gridCol>
              </a:tblGrid>
              <a:tr h="258531">
                <a:tc>
                  <a:txBody>
                    <a:bodyPr/>
                    <a:lstStyle/>
                    <a:p>
                      <a:pPr>
                        <a:lnSpc>
                          <a:spcPct val="107000"/>
                        </a:lnSpc>
                        <a:spcAft>
                          <a:spcPts val="800"/>
                        </a:spcAft>
                      </a:pPr>
                      <a:r>
                        <a:rPr lang="en-GB" sz="2000" b="1" dirty="0">
                          <a:solidFill>
                            <a:srgbClr val="7030A0"/>
                          </a:solidFill>
                          <a:effectLst/>
                          <a:latin typeface="Calibri"/>
                          <a:ea typeface="Calibri"/>
                          <a:cs typeface="Times New Roman"/>
                        </a:rPr>
                        <a:t>Knowledge of Artist:</a:t>
                      </a:r>
                      <a:endParaRPr lang="en-GB" sz="20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17538"/>
                  </a:ext>
                </a:extLst>
              </a:tr>
              <a:tr h="2326783">
                <a:tc>
                  <a:txBody>
                    <a:bodyPr/>
                    <a:lstStyle/>
                    <a:p>
                      <a:pPr marL="171450" lvl="0" indent="-171450">
                        <a:buFont typeface="Arial" panose="020B0604020202020204" pitchFamily="34" charset="0"/>
                        <a:buChar char="•"/>
                      </a:pPr>
                      <a:endParaRPr lang="en-GB" sz="1400" kern="1200">
                        <a:solidFill>
                          <a:schemeClr val="tx1"/>
                        </a:solidFill>
                        <a:effectLst/>
                        <a:latin typeface="Calibri"/>
                        <a:ea typeface="+mn-ea"/>
                        <a:cs typeface="Calibri"/>
                      </a:endParaRPr>
                    </a:p>
                    <a:p>
                      <a:pPr marL="171450" lvl="0" indent="-171450">
                        <a:buFont typeface="Arial"/>
                        <a:buChar char="•"/>
                      </a:pPr>
                      <a:r>
                        <a:rPr lang="en-GB" sz="1400" kern="1200" dirty="0">
                          <a:solidFill>
                            <a:schemeClr val="tx1"/>
                          </a:solidFill>
                          <a:effectLst/>
                          <a:latin typeface="Calibri"/>
                          <a:ea typeface="+mn-ea"/>
                          <a:cs typeface="Calibri"/>
                        </a:rPr>
                        <a:t>David Najar was born in in 1962.</a:t>
                      </a:r>
                    </a:p>
                    <a:p>
                      <a:pPr marL="171450" lvl="0" indent="-171450">
                        <a:buFont typeface="Arial"/>
                        <a:buChar char="•"/>
                      </a:pPr>
                      <a:r>
                        <a:rPr lang="en-GB" sz="1400" kern="1200" dirty="0">
                          <a:solidFill>
                            <a:schemeClr val="tx1"/>
                          </a:solidFill>
                          <a:effectLst/>
                          <a:latin typeface="Calibri"/>
                          <a:ea typeface="+mn-ea"/>
                          <a:cs typeface="Calibri"/>
                        </a:rPr>
                        <a:t>He grew up near Israel. </a:t>
                      </a:r>
                    </a:p>
                    <a:p>
                      <a:pPr marL="171450" lvl="0" indent="-171450">
                        <a:buFont typeface="Arial"/>
                        <a:buChar char="•"/>
                      </a:pPr>
                      <a:r>
                        <a:rPr lang="en-GB" sz="1400" kern="1200" dirty="0">
                          <a:solidFill>
                            <a:schemeClr val="tx1"/>
                          </a:solidFill>
                          <a:effectLst/>
                          <a:latin typeface="Calibri"/>
                          <a:ea typeface="+mn-ea"/>
                          <a:cs typeface="Calibri"/>
                        </a:rPr>
                        <a:t>David's teachers knew he had artistic talents, but his family didn't support him. </a:t>
                      </a:r>
                    </a:p>
                    <a:p>
                      <a:pPr marL="171450" lvl="0" indent="-171450">
                        <a:buFont typeface="Arial"/>
                        <a:buChar char="•"/>
                      </a:pPr>
                      <a:r>
                        <a:rPr lang="en-GB" sz="1400" kern="1200" dirty="0">
                          <a:solidFill>
                            <a:schemeClr val="tx1"/>
                          </a:solidFill>
                          <a:effectLst/>
                          <a:latin typeface="Calibri"/>
                          <a:ea typeface="+mn-ea"/>
                          <a:cs typeface="Calibri"/>
                        </a:rPr>
                        <a:t>He visited an art museum and was inspired to learn how to paint.</a:t>
                      </a:r>
                    </a:p>
                    <a:p>
                      <a:pPr marL="171450" lvl="0" indent="-171450">
                        <a:buFont typeface="Arial"/>
                        <a:buChar char="•"/>
                      </a:pPr>
                      <a:r>
                        <a:rPr lang="en-GB" sz="1400" kern="1200" dirty="0">
                          <a:solidFill>
                            <a:schemeClr val="tx1"/>
                          </a:solidFill>
                          <a:effectLst/>
                          <a:latin typeface="Calibri"/>
                          <a:ea typeface="+mn-ea"/>
                          <a:cs typeface="Calibri"/>
                        </a:rPr>
                        <a:t>When he was 30 years old, he attended art lessons</a:t>
                      </a:r>
                    </a:p>
                    <a:p>
                      <a:pPr marL="171450" lvl="0" indent="-171450">
                        <a:buFont typeface="Arial"/>
                        <a:buChar char="•"/>
                      </a:pPr>
                      <a:r>
                        <a:rPr lang="en-GB" sz="1400" kern="1200" dirty="0">
                          <a:solidFill>
                            <a:schemeClr val="tx1"/>
                          </a:solidFill>
                          <a:effectLst/>
                          <a:latin typeface="Calibri"/>
                          <a:ea typeface="+mn-ea"/>
                          <a:cs typeface="Calibri"/>
                        </a:rPr>
                        <a:t>His artwork focuses on scenes of nature.</a:t>
                      </a:r>
                    </a:p>
                    <a:p>
                      <a:pPr marL="171450" lvl="0" indent="-171450">
                        <a:buFont typeface="Arial"/>
                        <a:buChar char="•"/>
                      </a:pPr>
                      <a:r>
                        <a:rPr lang="en-GB" sz="1400" kern="1200" dirty="0">
                          <a:solidFill>
                            <a:schemeClr val="tx1"/>
                          </a:solidFill>
                          <a:effectLst/>
                          <a:latin typeface="Calibri"/>
                          <a:ea typeface="+mn-ea"/>
                          <a:cs typeface="Calibri"/>
                        </a:rPr>
                        <a:t>He uses oil and acrylic paint.</a:t>
                      </a:r>
                    </a:p>
                    <a:p>
                      <a:pPr marL="171450" lvl="0" indent="-171450">
                        <a:buFont typeface="Arial"/>
                        <a:buChar char="•"/>
                      </a:pPr>
                      <a:r>
                        <a:rPr lang="en-GB" sz="1400" kern="1200" dirty="0">
                          <a:solidFill>
                            <a:schemeClr val="tx1"/>
                          </a:solidFill>
                          <a:effectLst/>
                          <a:latin typeface="Calibri"/>
                          <a:ea typeface="+mn-ea"/>
                          <a:cs typeface="Calibri"/>
                        </a:rPr>
                        <a:t>He uses bold colours to express his emotions.</a:t>
                      </a:r>
                    </a:p>
                    <a:p>
                      <a:pPr lvl="0">
                        <a:buNone/>
                      </a:pPr>
                      <a:endParaRPr lang="en-GB" sz="1200" kern="1200">
                        <a:solidFill>
                          <a:schemeClr val="tx1"/>
                        </a:solidFill>
                        <a:effectLst/>
                        <a:latin typeface="Calibri"/>
                        <a:ea typeface="+mn-ea"/>
                        <a:cs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3727005860"/>
              </p:ext>
            </p:extLst>
          </p:nvPr>
        </p:nvGraphicFramePr>
        <p:xfrm>
          <a:off x="4750069" y="312065"/>
          <a:ext cx="7370441" cy="640080"/>
        </p:xfrm>
        <a:graphic>
          <a:graphicData uri="http://schemas.openxmlformats.org/drawingml/2006/table">
            <a:tbl>
              <a:tblPr firstRow="1" bandRow="1">
                <a:tableStyleId>{5C22544A-7EE6-4342-B048-85BDC9FD1C3A}</a:tableStyleId>
              </a:tblPr>
              <a:tblGrid>
                <a:gridCol w="1663714">
                  <a:extLst>
                    <a:ext uri="{9D8B030D-6E8A-4147-A177-3AD203B41FA5}">
                      <a16:colId xmlns:a16="http://schemas.microsoft.com/office/drawing/2014/main" val="1701158635"/>
                    </a:ext>
                  </a:extLst>
                </a:gridCol>
                <a:gridCol w="3914184">
                  <a:extLst>
                    <a:ext uri="{9D8B030D-6E8A-4147-A177-3AD203B41FA5}">
                      <a16:colId xmlns:a16="http://schemas.microsoft.com/office/drawing/2014/main" val="3034589352"/>
                    </a:ext>
                  </a:extLst>
                </a:gridCol>
                <a:gridCol w="1792543">
                  <a:extLst>
                    <a:ext uri="{9D8B030D-6E8A-4147-A177-3AD203B41FA5}">
                      <a16:colId xmlns:a16="http://schemas.microsoft.com/office/drawing/2014/main" val="1922066720"/>
                    </a:ext>
                  </a:extLst>
                </a:gridCol>
              </a:tblGrid>
              <a:tr h="496026">
                <a:tc>
                  <a:txBody>
                    <a:bodyPr/>
                    <a:lstStyle/>
                    <a:p>
                      <a:r>
                        <a:rPr lang="en-US" dirty="0"/>
                        <a:t>Year group: 1</a:t>
                      </a:r>
                    </a:p>
                    <a:p>
                      <a:pPr lvl="0">
                        <a:buNone/>
                      </a:pPr>
                      <a:endParaRPr lang="en-US"/>
                    </a:p>
                  </a:txBody>
                  <a:tcPr/>
                </a:tc>
                <a:tc>
                  <a:txBody>
                    <a:bodyPr/>
                    <a:lstStyle/>
                    <a:p>
                      <a:r>
                        <a:rPr lang="en-US" dirty="0"/>
                        <a:t>Focus: Drawing/ Painting/ Printing </a:t>
                      </a:r>
                    </a:p>
                    <a:p>
                      <a:pPr lvl="0">
                        <a:buNone/>
                      </a:pPr>
                      <a:r>
                        <a:rPr lang="en-US" dirty="0"/>
                        <a:t>Artist: David Najar</a:t>
                      </a:r>
                    </a:p>
                  </a:txBody>
                  <a:tcPr/>
                </a:tc>
                <a:tc>
                  <a:txBody>
                    <a:bodyPr/>
                    <a:lstStyle/>
                    <a:p>
                      <a:r>
                        <a:rPr lang="en-US" dirty="0"/>
                        <a:t>Term: 2</a:t>
                      </a:r>
                    </a:p>
                    <a:p>
                      <a:pPr lvl="0">
                        <a:buNone/>
                      </a:pPr>
                      <a:endParaRPr lang="en-US"/>
                    </a:p>
                  </a:txBody>
                  <a:tcPr/>
                </a:tc>
                <a:extLst>
                  <a:ext uri="{0D108BD9-81ED-4DB2-BD59-A6C34878D82A}">
                    <a16:rowId xmlns:a16="http://schemas.microsoft.com/office/drawing/2014/main" val="3581570372"/>
                  </a:ext>
                </a:extLst>
              </a:tr>
            </a:tbl>
          </a:graphicData>
        </a:graphic>
      </p:graphicFrame>
      <p:pic>
        <p:nvPicPr>
          <p:cNvPr id="3" name="Picture 2" descr="David Najar - Park West Gallery">
            <a:extLst>
              <a:ext uri="{FF2B5EF4-FFF2-40B4-BE49-F238E27FC236}">
                <a16:creationId xmlns:a16="http://schemas.microsoft.com/office/drawing/2014/main" id="{AFFA1839-61B9-3897-98AD-DE79DFB91331}"/>
              </a:ext>
            </a:extLst>
          </p:cNvPr>
          <p:cNvPicPr>
            <a:picLocks noChangeAspect="1"/>
          </p:cNvPicPr>
          <p:nvPr/>
        </p:nvPicPr>
        <p:blipFill>
          <a:blip r:embed="rId2"/>
          <a:stretch>
            <a:fillRect/>
          </a:stretch>
        </p:blipFill>
        <p:spPr>
          <a:xfrm>
            <a:off x="449257" y="965524"/>
            <a:ext cx="2312175" cy="2606997"/>
          </a:xfrm>
          <a:prstGeom prst="rect">
            <a:avLst/>
          </a:prstGeom>
        </p:spPr>
      </p:pic>
      <p:pic>
        <p:nvPicPr>
          <p:cNvPr id="5" name="Picture 4" descr="Image result for David Najar">
            <a:extLst>
              <a:ext uri="{FF2B5EF4-FFF2-40B4-BE49-F238E27FC236}">
                <a16:creationId xmlns:a16="http://schemas.microsoft.com/office/drawing/2014/main" id="{C4958428-4003-BD23-2108-C9ED02BA5A72}"/>
              </a:ext>
            </a:extLst>
          </p:cNvPr>
          <p:cNvPicPr>
            <a:picLocks noChangeAspect="1"/>
          </p:cNvPicPr>
          <p:nvPr/>
        </p:nvPicPr>
        <p:blipFill>
          <a:blip r:embed="rId3"/>
          <a:stretch>
            <a:fillRect/>
          </a:stretch>
        </p:blipFill>
        <p:spPr>
          <a:xfrm>
            <a:off x="7981895" y="4873572"/>
            <a:ext cx="1987794" cy="1931086"/>
          </a:xfrm>
          <a:prstGeom prst="rect">
            <a:avLst/>
          </a:prstGeom>
        </p:spPr>
      </p:pic>
      <p:pic>
        <p:nvPicPr>
          <p:cNvPr id="8" name="Picture 7" descr="Artist Q&amp;A: 10 Questions with David Najar">
            <a:extLst>
              <a:ext uri="{FF2B5EF4-FFF2-40B4-BE49-F238E27FC236}">
                <a16:creationId xmlns:a16="http://schemas.microsoft.com/office/drawing/2014/main" id="{6E1E1DBA-F254-69C5-AC44-26CE1D20FF6D}"/>
              </a:ext>
            </a:extLst>
          </p:cNvPr>
          <p:cNvPicPr>
            <a:picLocks noChangeAspect="1"/>
          </p:cNvPicPr>
          <p:nvPr/>
        </p:nvPicPr>
        <p:blipFill>
          <a:blip r:embed="rId4"/>
          <a:stretch>
            <a:fillRect/>
          </a:stretch>
        </p:blipFill>
        <p:spPr>
          <a:xfrm>
            <a:off x="9231788" y="2670702"/>
            <a:ext cx="2479310" cy="1997397"/>
          </a:xfrm>
          <a:prstGeom prst="rect">
            <a:avLst/>
          </a:prstGeom>
        </p:spPr>
      </p:pic>
      <p:pic>
        <p:nvPicPr>
          <p:cNvPr id="10" name="Picture 9" descr="David Najar - Park West Gallery">
            <a:extLst>
              <a:ext uri="{FF2B5EF4-FFF2-40B4-BE49-F238E27FC236}">
                <a16:creationId xmlns:a16="http://schemas.microsoft.com/office/drawing/2014/main" id="{02301F9B-6CDA-5367-B4A6-FE036F6153CD}"/>
              </a:ext>
            </a:extLst>
          </p:cNvPr>
          <p:cNvPicPr>
            <a:picLocks noChangeAspect="1"/>
          </p:cNvPicPr>
          <p:nvPr/>
        </p:nvPicPr>
        <p:blipFill>
          <a:blip r:embed="rId5"/>
          <a:stretch>
            <a:fillRect/>
          </a:stretch>
        </p:blipFill>
        <p:spPr>
          <a:xfrm>
            <a:off x="10466184" y="4714955"/>
            <a:ext cx="1651379" cy="2113820"/>
          </a:xfrm>
          <a:prstGeom prst="rect">
            <a:avLst/>
          </a:prstGeom>
        </p:spPr>
      </p:pic>
      <p:graphicFrame>
        <p:nvGraphicFramePr>
          <p:cNvPr id="9" name="Table 8">
            <a:extLst>
              <a:ext uri="{FF2B5EF4-FFF2-40B4-BE49-F238E27FC236}">
                <a16:creationId xmlns:a16="http://schemas.microsoft.com/office/drawing/2014/main" id="{3C2FC323-0F3E-9E30-9482-7C15BF1D8E3D}"/>
              </a:ext>
            </a:extLst>
          </p:cNvPr>
          <p:cNvGraphicFramePr>
            <a:graphicFrameLocks noGrp="1"/>
          </p:cNvGraphicFramePr>
          <p:nvPr>
            <p:extLst>
              <p:ext uri="{D42A27DB-BD31-4B8C-83A1-F6EECF244321}">
                <p14:modId xmlns:p14="http://schemas.microsoft.com/office/powerpoint/2010/main" val="1683998976"/>
              </p:ext>
            </p:extLst>
          </p:nvPr>
        </p:nvGraphicFramePr>
        <p:xfrm>
          <a:off x="2849217" y="960782"/>
          <a:ext cx="2486707" cy="1529080"/>
        </p:xfrm>
        <a:graphic>
          <a:graphicData uri="http://schemas.openxmlformats.org/drawingml/2006/table">
            <a:tbl>
              <a:tblPr firstRow="1" bandRow="1">
                <a:tableStyleId>{5C22544A-7EE6-4342-B048-85BDC9FD1C3A}</a:tableStyleId>
              </a:tblPr>
              <a:tblGrid>
                <a:gridCol w="2486707">
                  <a:extLst>
                    <a:ext uri="{9D8B030D-6E8A-4147-A177-3AD203B41FA5}">
                      <a16:colId xmlns:a16="http://schemas.microsoft.com/office/drawing/2014/main" val="960402405"/>
                    </a:ext>
                  </a:extLst>
                </a:gridCol>
              </a:tblGrid>
              <a:tr h="370840">
                <a:tc>
                  <a:txBody>
                    <a:bodyPr/>
                    <a:lstStyle/>
                    <a:p>
                      <a:r>
                        <a:rPr lang="en-US" sz="1400">
                          <a:latin typeface="Calibri"/>
                        </a:rPr>
                        <a:t>Elements of Art:</a:t>
                      </a:r>
                    </a:p>
                  </a:txBody>
                  <a:tcPr/>
                </a:tc>
                <a:extLst>
                  <a:ext uri="{0D108BD9-81ED-4DB2-BD59-A6C34878D82A}">
                    <a16:rowId xmlns:a16="http://schemas.microsoft.com/office/drawing/2014/main" val="1420175689"/>
                  </a:ext>
                </a:extLst>
              </a:tr>
              <a:tr h="370840">
                <a:tc>
                  <a:txBody>
                    <a:bodyPr/>
                    <a:lstStyle/>
                    <a:p>
                      <a:r>
                        <a:rPr lang="en-US" sz="1400">
                          <a:latin typeface="Calibri"/>
                        </a:rPr>
                        <a:t>Line </a:t>
                      </a:r>
                    </a:p>
                    <a:p>
                      <a:pPr lvl="0">
                        <a:buNone/>
                      </a:pPr>
                      <a:r>
                        <a:rPr lang="en-US" sz="1400">
                          <a:latin typeface="Calibri"/>
                        </a:rPr>
                        <a:t>Space</a:t>
                      </a:r>
                    </a:p>
                    <a:p>
                      <a:pPr lvl="0">
                        <a:buNone/>
                      </a:pPr>
                      <a:r>
                        <a:rPr lang="en-US" sz="1400">
                          <a:latin typeface="Calibri"/>
                        </a:rPr>
                        <a:t>Shape</a:t>
                      </a:r>
                    </a:p>
                    <a:p>
                      <a:pPr lvl="0">
                        <a:buNone/>
                      </a:pPr>
                      <a:r>
                        <a:rPr lang="en-US" sz="1400" err="1">
                          <a:latin typeface="Calibri"/>
                        </a:rPr>
                        <a:t>Colour</a:t>
                      </a:r>
                      <a:endParaRPr lang="en-US" sz="1400">
                        <a:latin typeface="Calibri"/>
                      </a:endParaRPr>
                    </a:p>
                    <a:p>
                      <a:pPr lvl="0">
                        <a:buNone/>
                      </a:pPr>
                      <a:r>
                        <a:rPr lang="en-US" sz="1400">
                          <a:latin typeface="Calibri"/>
                        </a:rPr>
                        <a:t>Texture</a:t>
                      </a:r>
                    </a:p>
                  </a:txBody>
                  <a:tcPr/>
                </a:tc>
                <a:extLst>
                  <a:ext uri="{0D108BD9-81ED-4DB2-BD59-A6C34878D82A}">
                    <a16:rowId xmlns:a16="http://schemas.microsoft.com/office/drawing/2014/main" val="2398958123"/>
                  </a:ext>
                </a:extLst>
              </a:tr>
            </a:tbl>
          </a:graphicData>
        </a:graphic>
      </p:graphicFrame>
      <p:graphicFrame>
        <p:nvGraphicFramePr>
          <p:cNvPr id="12" name="Table 11">
            <a:extLst>
              <a:ext uri="{FF2B5EF4-FFF2-40B4-BE49-F238E27FC236}">
                <a16:creationId xmlns:a16="http://schemas.microsoft.com/office/drawing/2014/main" id="{7E287824-C01D-5EBA-7176-A5F53944F41E}"/>
              </a:ext>
            </a:extLst>
          </p:cNvPr>
          <p:cNvGraphicFramePr>
            <a:graphicFrameLocks noGrp="1"/>
          </p:cNvGraphicFramePr>
          <p:nvPr>
            <p:extLst>
              <p:ext uri="{D42A27DB-BD31-4B8C-83A1-F6EECF244321}">
                <p14:modId xmlns:p14="http://schemas.microsoft.com/office/powerpoint/2010/main" val="936235842"/>
              </p:ext>
            </p:extLst>
          </p:nvPr>
        </p:nvGraphicFramePr>
        <p:xfrm>
          <a:off x="2948608" y="2562088"/>
          <a:ext cx="2470142" cy="1102360"/>
        </p:xfrm>
        <a:graphic>
          <a:graphicData uri="http://schemas.openxmlformats.org/drawingml/2006/table">
            <a:tbl>
              <a:tblPr firstRow="1" bandRow="1">
                <a:tableStyleId>{5C22544A-7EE6-4342-B048-85BDC9FD1C3A}</a:tableStyleId>
              </a:tblPr>
              <a:tblGrid>
                <a:gridCol w="2470142">
                  <a:extLst>
                    <a:ext uri="{9D8B030D-6E8A-4147-A177-3AD203B41FA5}">
                      <a16:colId xmlns:a16="http://schemas.microsoft.com/office/drawing/2014/main" val="3204176306"/>
                    </a:ext>
                  </a:extLst>
                </a:gridCol>
              </a:tblGrid>
              <a:tr h="370840">
                <a:tc>
                  <a:txBody>
                    <a:bodyPr/>
                    <a:lstStyle/>
                    <a:p>
                      <a:r>
                        <a:rPr lang="en-US" sz="1400" dirty="0">
                          <a:latin typeface="Calibri"/>
                        </a:rPr>
                        <a:t>Materials:</a:t>
                      </a:r>
                    </a:p>
                  </a:txBody>
                  <a:tcPr/>
                </a:tc>
                <a:extLst>
                  <a:ext uri="{0D108BD9-81ED-4DB2-BD59-A6C34878D82A}">
                    <a16:rowId xmlns:a16="http://schemas.microsoft.com/office/drawing/2014/main" val="2275392544"/>
                  </a:ext>
                </a:extLst>
              </a:tr>
              <a:tr h="370840">
                <a:tc>
                  <a:txBody>
                    <a:bodyPr/>
                    <a:lstStyle/>
                    <a:p>
                      <a:r>
                        <a:rPr lang="en-US" sz="1400" dirty="0">
                          <a:latin typeface="Calibri"/>
                        </a:rPr>
                        <a:t>Paint, paper, objects to print with, tissue paper, pastels, crayons</a:t>
                      </a:r>
                    </a:p>
                  </a:txBody>
                  <a:tcPr/>
                </a:tc>
                <a:extLst>
                  <a:ext uri="{0D108BD9-81ED-4DB2-BD59-A6C34878D82A}">
                    <a16:rowId xmlns:a16="http://schemas.microsoft.com/office/drawing/2014/main" val="2963405644"/>
                  </a:ext>
                </a:extLst>
              </a:tr>
            </a:tbl>
          </a:graphicData>
        </a:graphic>
      </p:graphicFrame>
      <p:graphicFrame>
        <p:nvGraphicFramePr>
          <p:cNvPr id="13" name="Table 12">
            <a:extLst>
              <a:ext uri="{FF2B5EF4-FFF2-40B4-BE49-F238E27FC236}">
                <a16:creationId xmlns:a16="http://schemas.microsoft.com/office/drawing/2014/main" id="{8982EEA7-9CC8-8851-6494-8D10C93BC5D6}"/>
              </a:ext>
            </a:extLst>
          </p:cNvPr>
          <p:cNvGraphicFramePr>
            <a:graphicFrameLocks noGrp="1"/>
          </p:cNvGraphicFramePr>
          <p:nvPr>
            <p:extLst>
              <p:ext uri="{D42A27DB-BD31-4B8C-83A1-F6EECF244321}">
                <p14:modId xmlns:p14="http://schemas.microsoft.com/office/powerpoint/2010/main" val="2337886289"/>
              </p:ext>
            </p:extLst>
          </p:nvPr>
        </p:nvGraphicFramePr>
        <p:xfrm>
          <a:off x="187739" y="3843129"/>
          <a:ext cx="7655107" cy="2971286"/>
        </p:xfrm>
        <a:graphic>
          <a:graphicData uri="http://schemas.openxmlformats.org/drawingml/2006/table">
            <a:tbl>
              <a:tblPr firstRow="1" bandRow="1">
                <a:tableStyleId>{5C22544A-7EE6-4342-B048-85BDC9FD1C3A}</a:tableStyleId>
              </a:tblPr>
              <a:tblGrid>
                <a:gridCol w="7655107">
                  <a:extLst>
                    <a:ext uri="{9D8B030D-6E8A-4147-A177-3AD203B41FA5}">
                      <a16:colId xmlns:a16="http://schemas.microsoft.com/office/drawing/2014/main" val="1924513322"/>
                    </a:ext>
                  </a:extLst>
                </a:gridCol>
              </a:tblGrid>
              <a:tr h="358845">
                <a:tc>
                  <a:txBody>
                    <a:bodyPr/>
                    <a:lstStyle/>
                    <a:p>
                      <a:r>
                        <a:rPr lang="en-US" dirty="0">
                          <a:latin typeface="Calibri"/>
                        </a:rPr>
                        <a:t>Techniques and processes:</a:t>
                      </a:r>
                    </a:p>
                  </a:txBody>
                  <a:tcPr/>
                </a:tc>
                <a:extLst>
                  <a:ext uri="{0D108BD9-81ED-4DB2-BD59-A6C34878D82A}">
                    <a16:rowId xmlns:a16="http://schemas.microsoft.com/office/drawing/2014/main" val="2576282950"/>
                  </a:ext>
                </a:extLst>
              </a:tr>
              <a:tr h="2605526">
                <a:tc>
                  <a:txBody>
                    <a:bodyPr/>
                    <a:lstStyle/>
                    <a:p>
                      <a:pPr marL="285750" indent="-285750">
                        <a:buFont typeface="Arial"/>
                        <a:buChar char="•"/>
                      </a:pPr>
                      <a:r>
                        <a:rPr lang="en-US" sz="1400" b="1" dirty="0" err="1">
                          <a:latin typeface="Calibri"/>
                        </a:rPr>
                        <a:t>Colour</a:t>
                      </a:r>
                      <a:r>
                        <a:rPr lang="en-US" sz="1400" b="1" dirty="0">
                          <a:latin typeface="Calibri"/>
                        </a:rPr>
                        <a:t> mixing</a:t>
                      </a:r>
                      <a:r>
                        <a:rPr lang="en-US" sz="1400" dirty="0">
                          <a:latin typeface="Calibri"/>
                        </a:rPr>
                        <a:t>- Add white to change </a:t>
                      </a:r>
                      <a:r>
                        <a:rPr lang="en-US" sz="1400" dirty="0" err="1">
                          <a:latin typeface="Calibri"/>
                        </a:rPr>
                        <a:t>colour</a:t>
                      </a:r>
                      <a:r>
                        <a:rPr lang="en-US" sz="1400" dirty="0">
                          <a:latin typeface="Calibri"/>
                        </a:rPr>
                        <a:t> and shade. </a:t>
                      </a:r>
                    </a:p>
                    <a:p>
                      <a:pPr marL="0" lvl="0" indent="0">
                        <a:buNone/>
                      </a:pPr>
                      <a:r>
                        <a:rPr lang="en-US" sz="1400" dirty="0">
                          <a:latin typeface="Calibri"/>
                        </a:rPr>
                        <a:t>                                - Primary </a:t>
                      </a:r>
                      <a:r>
                        <a:rPr lang="en-US" sz="1400" dirty="0" err="1">
                          <a:latin typeface="Calibri"/>
                        </a:rPr>
                        <a:t>colours</a:t>
                      </a:r>
                      <a:r>
                        <a:rPr lang="en-US" sz="1400" dirty="0">
                          <a:latin typeface="Calibri"/>
                        </a:rPr>
                        <a:t> can be mixed to make secondary </a:t>
                      </a:r>
                      <a:r>
                        <a:rPr lang="en-US" sz="1400" dirty="0" err="1">
                          <a:latin typeface="Calibri"/>
                        </a:rPr>
                        <a:t>colours</a:t>
                      </a:r>
                      <a:r>
                        <a:rPr lang="en-US" sz="1400" dirty="0">
                          <a:latin typeface="Calibri"/>
                        </a:rPr>
                        <a:t> </a:t>
                      </a:r>
                    </a:p>
                    <a:p>
                      <a:pPr marL="285750" lvl="0" indent="-285750">
                        <a:buFont typeface="Arial"/>
                        <a:buChar char="•"/>
                      </a:pPr>
                      <a:r>
                        <a:rPr lang="en-US" sz="1400" b="1" dirty="0">
                          <a:latin typeface="Calibri"/>
                        </a:rPr>
                        <a:t>Collage</a:t>
                      </a:r>
                      <a:r>
                        <a:rPr lang="en-US" sz="1400" dirty="0">
                          <a:latin typeface="Calibri"/>
                        </a:rPr>
                        <a:t>- add a small amount of glue to an areas where the collage material will be added. </a:t>
                      </a:r>
                    </a:p>
                    <a:p>
                      <a:pPr marL="285750" lvl="0" indent="-285750">
                        <a:buFont typeface="Arial"/>
                        <a:buChar char="•"/>
                      </a:pPr>
                      <a:r>
                        <a:rPr lang="en-US" sz="1400" b="1" dirty="0">
                          <a:latin typeface="Calibri"/>
                        </a:rPr>
                        <a:t>Printing-</a:t>
                      </a:r>
                      <a:r>
                        <a:rPr lang="en-US" sz="1400" dirty="0">
                          <a:latin typeface="Calibri"/>
                        </a:rPr>
                        <a:t> Dip the printing object into paint and then press onto the paper. Lift it up without moving the object to create the desired pattern. </a:t>
                      </a:r>
                    </a:p>
                    <a:p>
                      <a:pPr marL="285750" lvl="0" indent="-285750">
                        <a:buFont typeface="Arial"/>
                        <a:buChar char="•"/>
                      </a:pPr>
                      <a:r>
                        <a:rPr lang="en-US" sz="1400" dirty="0">
                          <a:latin typeface="Calibri"/>
                        </a:rPr>
                        <a:t>Printing can be</a:t>
                      </a:r>
                      <a:r>
                        <a:rPr lang="en-US" sz="1600" b="1" dirty="0">
                          <a:latin typeface="Calibri"/>
                        </a:rPr>
                        <a:t> layered </a:t>
                      </a:r>
                      <a:r>
                        <a:rPr lang="en-US" sz="1400" dirty="0">
                          <a:latin typeface="Calibri"/>
                        </a:rPr>
                        <a:t>to create a desired effect </a:t>
                      </a:r>
                    </a:p>
                    <a:p>
                      <a:pPr marL="285750" lvl="0" indent="-285750">
                        <a:buFont typeface="Arial"/>
                        <a:buChar char="•"/>
                      </a:pPr>
                      <a:r>
                        <a:rPr lang="en-US" sz="1400" b="1" dirty="0">
                          <a:latin typeface="Calibri"/>
                        </a:rPr>
                        <a:t>Wash-</a:t>
                      </a:r>
                      <a:r>
                        <a:rPr lang="en-US" sz="1400" dirty="0">
                          <a:latin typeface="Calibri"/>
                        </a:rPr>
                        <a:t>   Add lots of water to paint to dilute it. This can be used to paint over paper to a create a background for a picture. </a:t>
                      </a:r>
                    </a:p>
                    <a:p>
                      <a:pPr marL="285750" lvl="0" indent="-285750">
                        <a:buFont typeface="Arial"/>
                        <a:buChar char="•"/>
                      </a:pPr>
                      <a:r>
                        <a:rPr lang="en-US" sz="1400" dirty="0">
                          <a:latin typeface="Calibri"/>
                        </a:rPr>
                        <a:t>A large brush is good for covering large spaces with paint. A small brush is good for adding detail. </a:t>
                      </a:r>
                    </a:p>
                    <a:p>
                      <a:pPr marL="285750" lvl="0" indent="-285750">
                        <a:buFont typeface="Arial"/>
                        <a:buChar char="•"/>
                      </a:pPr>
                      <a:r>
                        <a:rPr lang="en-US" sz="1400" b="1" dirty="0">
                          <a:latin typeface="Calibri"/>
                        </a:rPr>
                        <a:t>Texture</a:t>
                      </a:r>
                      <a:r>
                        <a:rPr lang="en-US" sz="1400" dirty="0">
                          <a:latin typeface="Calibri"/>
                        </a:rPr>
                        <a:t>- Adding materials such as soap or sand can change the texture of paint.</a:t>
                      </a:r>
                    </a:p>
                  </a:txBody>
                  <a:tcPr/>
                </a:tc>
                <a:extLst>
                  <a:ext uri="{0D108BD9-81ED-4DB2-BD59-A6C34878D82A}">
                    <a16:rowId xmlns:a16="http://schemas.microsoft.com/office/drawing/2014/main" val="2172549382"/>
                  </a:ext>
                </a:extLst>
              </a:tr>
            </a:tbl>
          </a:graphicData>
        </a:graphic>
      </p:graphicFrame>
    </p:spTree>
    <p:extLst>
      <p:ext uri="{BB962C8B-B14F-4D97-AF65-F5344CB8AC3E}">
        <p14:creationId xmlns:p14="http://schemas.microsoft.com/office/powerpoint/2010/main" val="6213556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84572" y="296045"/>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3022320246"/>
              </p:ext>
            </p:extLst>
          </p:nvPr>
        </p:nvGraphicFramePr>
        <p:xfrm>
          <a:off x="5181284" y="860518"/>
          <a:ext cx="6516113" cy="4517898"/>
        </p:xfrm>
        <a:graphic>
          <a:graphicData uri="http://schemas.openxmlformats.org/drawingml/2006/table">
            <a:tbl>
              <a:tblPr firstRow="1" firstCol="1" bandRow="1"/>
              <a:tblGrid>
                <a:gridCol w="6516113">
                  <a:extLst>
                    <a:ext uri="{9D8B030D-6E8A-4147-A177-3AD203B41FA5}">
                      <a16:colId xmlns:a16="http://schemas.microsoft.com/office/drawing/2014/main" val="3891409649"/>
                    </a:ext>
                  </a:extLst>
                </a:gridCol>
              </a:tblGrid>
              <a:tr h="285430">
                <a:tc>
                  <a:txBody>
                    <a:bodyPr/>
                    <a:lstStyle/>
                    <a:p>
                      <a:pPr>
                        <a:lnSpc>
                          <a:spcPct val="107000"/>
                        </a:lnSpc>
                        <a:spcAft>
                          <a:spcPts val="800"/>
                        </a:spcAft>
                      </a:pPr>
                      <a:r>
                        <a:rPr lang="en-GB" sz="2000" b="1">
                          <a:solidFill>
                            <a:srgbClr val="7030A0"/>
                          </a:solidFill>
                          <a:effectLst/>
                          <a:latin typeface="Calibri"/>
                          <a:ea typeface="Calibri"/>
                          <a:cs typeface="Times New Roman"/>
                        </a:rPr>
                        <a:t>Artist knowledge:</a:t>
                      </a:r>
                      <a:endParaRPr lang="en-GB" sz="20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17538"/>
                  </a:ext>
                </a:extLst>
              </a:tr>
              <a:tr h="3740663">
                <a:tc>
                  <a:txBody>
                    <a:bodyPr/>
                    <a:lstStyle/>
                    <a:p>
                      <a:pPr marL="171450" lvl="0" indent="-171450">
                        <a:buFont typeface="Arial" panose="020B0604020202020204" pitchFamily="34" charset="0"/>
                        <a:buChar char="•"/>
                      </a:pPr>
                      <a:r>
                        <a:rPr lang="en-GB" sz="2000" kern="1200">
                          <a:solidFill>
                            <a:schemeClr val="tx1"/>
                          </a:solidFill>
                          <a:effectLst/>
                          <a:latin typeface="Calibri"/>
                          <a:ea typeface="+mn-ea"/>
                          <a:cs typeface="Calibri"/>
                        </a:rPr>
                        <a:t>Megan Coyle lives in New York, America. </a:t>
                      </a:r>
                      <a:endParaRPr lang="en-GB" sz="1400" kern="1200">
                        <a:solidFill>
                          <a:schemeClr val="tx1"/>
                        </a:solidFill>
                        <a:effectLst/>
                        <a:latin typeface="Calibri"/>
                        <a:ea typeface="+mn-ea"/>
                        <a:cs typeface="Calibri"/>
                      </a:endParaRPr>
                    </a:p>
                    <a:p>
                      <a:pPr marL="171450" lvl="0" indent="-171450">
                        <a:buFont typeface="Arial"/>
                        <a:buChar char="•"/>
                      </a:pPr>
                      <a:r>
                        <a:rPr lang="en-GB" sz="2000" kern="1200">
                          <a:solidFill>
                            <a:schemeClr val="tx1"/>
                          </a:solidFill>
                          <a:effectLst/>
                          <a:latin typeface="Calibri"/>
                          <a:ea typeface="+mn-ea"/>
                          <a:cs typeface="Calibri"/>
                        </a:rPr>
                        <a:t>She creates collages through using pieces of magazine strips.</a:t>
                      </a:r>
                    </a:p>
                    <a:p>
                      <a:pPr marL="171450" lvl="0" indent="-171450">
                        <a:buFont typeface="Arial"/>
                        <a:buChar char="•"/>
                      </a:pPr>
                      <a:r>
                        <a:rPr lang="en-GB" sz="2000" kern="1200">
                          <a:solidFill>
                            <a:schemeClr val="tx1"/>
                          </a:solidFill>
                          <a:effectLst/>
                          <a:latin typeface="Calibri"/>
                          <a:ea typeface="+mn-ea"/>
                          <a:cs typeface="Calibri"/>
                        </a:rPr>
                        <a:t>As a child, she loved art and took part in lots of art classes.</a:t>
                      </a:r>
                    </a:p>
                    <a:p>
                      <a:pPr marL="171450" lvl="0" indent="-171450">
                        <a:buFont typeface="Arial"/>
                        <a:buChar char="•"/>
                      </a:pPr>
                      <a:r>
                        <a:rPr lang="en-GB" sz="2000" kern="1200">
                          <a:solidFill>
                            <a:schemeClr val="tx1"/>
                          </a:solidFill>
                          <a:effectLst/>
                          <a:latin typeface="Calibri"/>
                          <a:ea typeface="+mn-ea"/>
                          <a:cs typeface="Calibri"/>
                        </a:rPr>
                        <a:t>Megan calls her collage technique 'painting with paper' as the way she collages with magazine strips represent brush strokes. </a:t>
                      </a:r>
                    </a:p>
                    <a:p>
                      <a:pPr marL="171450" lvl="0" indent="-171450">
                        <a:buFont typeface="Arial"/>
                        <a:buChar char="•"/>
                      </a:pPr>
                      <a:r>
                        <a:rPr lang="en-GB" sz="2000" kern="1200">
                          <a:solidFill>
                            <a:schemeClr val="tx1"/>
                          </a:solidFill>
                          <a:effectLst/>
                          <a:latin typeface="Calibri"/>
                          <a:ea typeface="+mn-ea"/>
                          <a:cs typeface="Calibri"/>
                        </a:rPr>
                        <a:t>People that have seen Megan's artwork think they are created using paint, until they see up close that they are in fact layer of paper.</a:t>
                      </a:r>
                    </a:p>
                    <a:p>
                      <a:pPr marL="171450" lvl="0" indent="-171450">
                        <a:buFont typeface="Arial"/>
                        <a:buChar char="•"/>
                      </a:pPr>
                      <a:r>
                        <a:rPr lang="en-GB" sz="2000" kern="1200">
                          <a:solidFill>
                            <a:schemeClr val="tx1"/>
                          </a:solidFill>
                          <a:effectLst/>
                          <a:latin typeface="Calibri"/>
                          <a:ea typeface="+mn-ea"/>
                          <a:cs typeface="Calibri"/>
                        </a:rPr>
                        <a:t>Megan's work concentrates on animals, landscapes, cityscapes and still life.  </a:t>
                      </a:r>
                    </a:p>
                    <a:p>
                      <a:pPr lvl="0">
                        <a:buNone/>
                      </a:pPr>
                      <a:endParaRPr lang="en-GB" sz="1200" kern="1200">
                        <a:solidFill>
                          <a:schemeClr val="tx1"/>
                        </a:solidFill>
                        <a:effectLst/>
                        <a:latin typeface="Calibri"/>
                        <a:ea typeface="+mn-ea"/>
                        <a:cs typeface="Calibri"/>
                      </a:endParaRPr>
                    </a:p>
                    <a:p>
                      <a:pPr lvl="0">
                        <a:buNone/>
                      </a:pPr>
                      <a:endParaRPr lang="en-GB" sz="1200" kern="1200">
                        <a:solidFill>
                          <a:schemeClr val="tx1"/>
                        </a:solidFill>
                        <a:effectLst/>
                        <a:latin typeface="Calibri"/>
                        <a:ea typeface="+mn-ea"/>
                        <a:cs typeface="Calibri"/>
                      </a:endParaRPr>
                    </a:p>
                    <a:p>
                      <a:pPr lvl="0">
                        <a:buNone/>
                      </a:pPr>
                      <a:endParaRPr lang="en-GB" sz="1200" kern="1200">
                        <a:solidFill>
                          <a:schemeClr val="tx1"/>
                        </a:solidFill>
                        <a:effectLst/>
                        <a:latin typeface="Calibri"/>
                        <a:ea typeface="+mn-ea"/>
                        <a:cs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1815116271"/>
              </p:ext>
            </p:extLst>
          </p:nvPr>
        </p:nvGraphicFramePr>
        <p:xfrm>
          <a:off x="4750069" y="141468"/>
          <a:ext cx="7370441" cy="640080"/>
        </p:xfrm>
        <a:graphic>
          <a:graphicData uri="http://schemas.openxmlformats.org/drawingml/2006/table">
            <a:tbl>
              <a:tblPr firstRow="1" bandRow="1">
                <a:tableStyleId>{5C22544A-7EE6-4342-B048-85BDC9FD1C3A}</a:tableStyleId>
              </a:tblPr>
              <a:tblGrid>
                <a:gridCol w="1663714">
                  <a:extLst>
                    <a:ext uri="{9D8B030D-6E8A-4147-A177-3AD203B41FA5}">
                      <a16:colId xmlns:a16="http://schemas.microsoft.com/office/drawing/2014/main" val="1701158635"/>
                    </a:ext>
                  </a:extLst>
                </a:gridCol>
                <a:gridCol w="3914184">
                  <a:extLst>
                    <a:ext uri="{9D8B030D-6E8A-4147-A177-3AD203B41FA5}">
                      <a16:colId xmlns:a16="http://schemas.microsoft.com/office/drawing/2014/main" val="3034589352"/>
                    </a:ext>
                  </a:extLst>
                </a:gridCol>
                <a:gridCol w="1792543">
                  <a:extLst>
                    <a:ext uri="{9D8B030D-6E8A-4147-A177-3AD203B41FA5}">
                      <a16:colId xmlns:a16="http://schemas.microsoft.com/office/drawing/2014/main" val="1922066720"/>
                    </a:ext>
                  </a:extLst>
                </a:gridCol>
              </a:tblGrid>
              <a:tr h="496026">
                <a:tc>
                  <a:txBody>
                    <a:bodyPr/>
                    <a:lstStyle/>
                    <a:p>
                      <a:r>
                        <a:rPr lang="en-US"/>
                        <a:t>Year group: 1</a:t>
                      </a:r>
                    </a:p>
                    <a:p>
                      <a:pPr lvl="0">
                        <a:buNone/>
                      </a:pPr>
                      <a:endParaRPr lang="en-US"/>
                    </a:p>
                  </a:txBody>
                  <a:tcPr/>
                </a:tc>
                <a:tc>
                  <a:txBody>
                    <a:bodyPr/>
                    <a:lstStyle/>
                    <a:p>
                      <a:r>
                        <a:rPr lang="en-US"/>
                        <a:t>Focus: Collage</a:t>
                      </a:r>
                    </a:p>
                    <a:p>
                      <a:pPr lvl="0">
                        <a:buNone/>
                      </a:pPr>
                      <a:r>
                        <a:rPr lang="en-US"/>
                        <a:t>Artist: Megan Coyle</a:t>
                      </a:r>
                    </a:p>
                  </a:txBody>
                  <a:tcPr/>
                </a:tc>
                <a:tc>
                  <a:txBody>
                    <a:bodyPr/>
                    <a:lstStyle/>
                    <a:p>
                      <a:r>
                        <a:rPr lang="en-US"/>
                        <a:t>Term: 5</a:t>
                      </a:r>
                    </a:p>
                    <a:p>
                      <a:pPr lvl="0">
                        <a:buNone/>
                      </a:pPr>
                      <a:endParaRPr lang="en-US"/>
                    </a:p>
                  </a:txBody>
                  <a:tcPr/>
                </a:tc>
                <a:extLst>
                  <a:ext uri="{0D108BD9-81ED-4DB2-BD59-A6C34878D82A}">
                    <a16:rowId xmlns:a16="http://schemas.microsoft.com/office/drawing/2014/main" val="3581570372"/>
                  </a:ext>
                </a:extLst>
              </a:tr>
            </a:tbl>
          </a:graphicData>
        </a:graphic>
      </p:graphicFrame>
      <p:pic>
        <p:nvPicPr>
          <p:cNvPr id="7" name="Picture 6" descr="Image result for Megan Coyle Animal Collage">
            <a:extLst>
              <a:ext uri="{FF2B5EF4-FFF2-40B4-BE49-F238E27FC236}">
                <a16:creationId xmlns:a16="http://schemas.microsoft.com/office/drawing/2014/main" id="{A9C270B1-417D-AAE9-5542-EEDA73625F80}"/>
              </a:ext>
            </a:extLst>
          </p:cNvPr>
          <p:cNvPicPr>
            <a:picLocks noChangeAspect="1"/>
          </p:cNvPicPr>
          <p:nvPr/>
        </p:nvPicPr>
        <p:blipFill>
          <a:blip r:embed="rId2"/>
          <a:stretch>
            <a:fillRect/>
          </a:stretch>
        </p:blipFill>
        <p:spPr>
          <a:xfrm>
            <a:off x="155171" y="1299096"/>
            <a:ext cx="2328222" cy="3224852"/>
          </a:xfrm>
          <a:prstGeom prst="rect">
            <a:avLst/>
          </a:prstGeom>
        </p:spPr>
      </p:pic>
      <p:pic>
        <p:nvPicPr>
          <p:cNvPr id="12" name="Picture 11" descr="Image result for Megan Coyle Animal Collage">
            <a:extLst>
              <a:ext uri="{FF2B5EF4-FFF2-40B4-BE49-F238E27FC236}">
                <a16:creationId xmlns:a16="http://schemas.microsoft.com/office/drawing/2014/main" id="{2C76682A-2D32-1C57-B9A4-F0E5738765AE}"/>
              </a:ext>
            </a:extLst>
          </p:cNvPr>
          <p:cNvPicPr>
            <a:picLocks noChangeAspect="1"/>
          </p:cNvPicPr>
          <p:nvPr/>
        </p:nvPicPr>
        <p:blipFill>
          <a:blip r:embed="rId3"/>
          <a:stretch>
            <a:fillRect/>
          </a:stretch>
        </p:blipFill>
        <p:spPr>
          <a:xfrm>
            <a:off x="9319146" y="4919389"/>
            <a:ext cx="2743199" cy="2068893"/>
          </a:xfrm>
          <a:prstGeom prst="rect">
            <a:avLst/>
          </a:prstGeom>
        </p:spPr>
      </p:pic>
      <p:pic>
        <p:nvPicPr>
          <p:cNvPr id="13" name="Picture 12" descr="Image result for Megan Coyle Animal Collage">
            <a:extLst>
              <a:ext uri="{FF2B5EF4-FFF2-40B4-BE49-F238E27FC236}">
                <a16:creationId xmlns:a16="http://schemas.microsoft.com/office/drawing/2014/main" id="{DABA8B67-CE14-F2AF-9D52-09BD1512C964}"/>
              </a:ext>
            </a:extLst>
          </p:cNvPr>
          <p:cNvPicPr>
            <a:picLocks noChangeAspect="1"/>
          </p:cNvPicPr>
          <p:nvPr/>
        </p:nvPicPr>
        <p:blipFill>
          <a:blip r:embed="rId4"/>
          <a:stretch>
            <a:fillRect/>
          </a:stretch>
        </p:blipFill>
        <p:spPr>
          <a:xfrm>
            <a:off x="6487236" y="4946509"/>
            <a:ext cx="2743199" cy="2014653"/>
          </a:xfrm>
          <a:prstGeom prst="rect">
            <a:avLst/>
          </a:prstGeom>
        </p:spPr>
      </p:pic>
      <p:pic>
        <p:nvPicPr>
          <p:cNvPr id="15" name="Picture 14" descr="Image result for megan coyle collage artist">
            <a:extLst>
              <a:ext uri="{FF2B5EF4-FFF2-40B4-BE49-F238E27FC236}">
                <a16:creationId xmlns:a16="http://schemas.microsoft.com/office/drawing/2014/main" id="{F0E0C254-2793-5C05-9215-2D49D4214778}"/>
              </a:ext>
            </a:extLst>
          </p:cNvPr>
          <p:cNvPicPr>
            <a:picLocks noChangeAspect="1"/>
          </p:cNvPicPr>
          <p:nvPr/>
        </p:nvPicPr>
        <p:blipFill>
          <a:blip r:embed="rId5"/>
          <a:stretch>
            <a:fillRect/>
          </a:stretch>
        </p:blipFill>
        <p:spPr>
          <a:xfrm>
            <a:off x="3830372" y="4841223"/>
            <a:ext cx="2489201" cy="2147427"/>
          </a:xfrm>
          <a:prstGeom prst="rect">
            <a:avLst/>
          </a:prstGeom>
        </p:spPr>
      </p:pic>
      <p:graphicFrame>
        <p:nvGraphicFramePr>
          <p:cNvPr id="4" name="Table 3">
            <a:extLst>
              <a:ext uri="{FF2B5EF4-FFF2-40B4-BE49-F238E27FC236}">
                <a16:creationId xmlns:a16="http://schemas.microsoft.com/office/drawing/2014/main" id="{95EE7935-6FFA-240A-848C-F396F93F9074}"/>
              </a:ext>
            </a:extLst>
          </p:cNvPr>
          <p:cNvGraphicFramePr>
            <a:graphicFrameLocks noGrp="1"/>
          </p:cNvGraphicFramePr>
          <p:nvPr>
            <p:extLst>
              <p:ext uri="{D42A27DB-BD31-4B8C-83A1-F6EECF244321}">
                <p14:modId xmlns:p14="http://schemas.microsoft.com/office/powerpoint/2010/main" val="3305588307"/>
              </p:ext>
            </p:extLst>
          </p:nvPr>
        </p:nvGraphicFramePr>
        <p:xfrm>
          <a:off x="2595217" y="1049130"/>
          <a:ext cx="2486707" cy="1102360"/>
        </p:xfrm>
        <a:graphic>
          <a:graphicData uri="http://schemas.openxmlformats.org/drawingml/2006/table">
            <a:tbl>
              <a:tblPr firstRow="1" bandRow="1">
                <a:tableStyleId>{5C22544A-7EE6-4342-B048-85BDC9FD1C3A}</a:tableStyleId>
              </a:tblPr>
              <a:tblGrid>
                <a:gridCol w="2486707">
                  <a:extLst>
                    <a:ext uri="{9D8B030D-6E8A-4147-A177-3AD203B41FA5}">
                      <a16:colId xmlns:a16="http://schemas.microsoft.com/office/drawing/2014/main" val="960402405"/>
                    </a:ext>
                  </a:extLst>
                </a:gridCol>
              </a:tblGrid>
              <a:tr h="370840">
                <a:tc>
                  <a:txBody>
                    <a:bodyPr/>
                    <a:lstStyle/>
                    <a:p>
                      <a:r>
                        <a:rPr lang="en-US" sz="1400">
                          <a:latin typeface="Calibri"/>
                        </a:rPr>
                        <a:t>Elements of Art:</a:t>
                      </a:r>
                    </a:p>
                  </a:txBody>
                  <a:tcPr/>
                </a:tc>
                <a:extLst>
                  <a:ext uri="{0D108BD9-81ED-4DB2-BD59-A6C34878D82A}">
                    <a16:rowId xmlns:a16="http://schemas.microsoft.com/office/drawing/2014/main" val="1420175689"/>
                  </a:ext>
                </a:extLst>
              </a:tr>
              <a:tr h="370840">
                <a:tc>
                  <a:txBody>
                    <a:bodyPr/>
                    <a:lstStyle/>
                    <a:p>
                      <a:r>
                        <a:rPr lang="en-US" sz="1400">
                          <a:latin typeface="Calibri"/>
                        </a:rPr>
                        <a:t>Shape</a:t>
                      </a:r>
                    </a:p>
                    <a:p>
                      <a:pPr lvl="0">
                        <a:buNone/>
                      </a:pPr>
                      <a:r>
                        <a:rPr lang="en-US" sz="1400" err="1">
                          <a:latin typeface="Calibri"/>
                        </a:rPr>
                        <a:t>Colour</a:t>
                      </a:r>
                      <a:endParaRPr lang="en-US" sz="1400">
                        <a:latin typeface="Calibri"/>
                      </a:endParaRPr>
                    </a:p>
                    <a:p>
                      <a:pPr lvl="0">
                        <a:buNone/>
                      </a:pPr>
                      <a:r>
                        <a:rPr lang="en-US" sz="1400">
                          <a:latin typeface="Calibri"/>
                        </a:rPr>
                        <a:t>Texture</a:t>
                      </a:r>
                    </a:p>
                  </a:txBody>
                  <a:tcPr/>
                </a:tc>
                <a:extLst>
                  <a:ext uri="{0D108BD9-81ED-4DB2-BD59-A6C34878D82A}">
                    <a16:rowId xmlns:a16="http://schemas.microsoft.com/office/drawing/2014/main" val="2398958123"/>
                  </a:ext>
                </a:extLst>
              </a:tr>
            </a:tbl>
          </a:graphicData>
        </a:graphic>
      </p:graphicFrame>
      <p:graphicFrame>
        <p:nvGraphicFramePr>
          <p:cNvPr id="8" name="Table 7">
            <a:extLst>
              <a:ext uri="{FF2B5EF4-FFF2-40B4-BE49-F238E27FC236}">
                <a16:creationId xmlns:a16="http://schemas.microsoft.com/office/drawing/2014/main" id="{E010152A-9BA9-1811-F092-BA98FF75375D}"/>
              </a:ext>
            </a:extLst>
          </p:cNvPr>
          <p:cNvGraphicFramePr>
            <a:graphicFrameLocks noGrp="1"/>
          </p:cNvGraphicFramePr>
          <p:nvPr>
            <p:extLst>
              <p:ext uri="{D42A27DB-BD31-4B8C-83A1-F6EECF244321}">
                <p14:modId xmlns:p14="http://schemas.microsoft.com/office/powerpoint/2010/main" val="600168308"/>
              </p:ext>
            </p:extLst>
          </p:nvPr>
        </p:nvGraphicFramePr>
        <p:xfrm>
          <a:off x="2595217" y="2716695"/>
          <a:ext cx="2470142" cy="1102360"/>
        </p:xfrm>
        <a:graphic>
          <a:graphicData uri="http://schemas.openxmlformats.org/drawingml/2006/table">
            <a:tbl>
              <a:tblPr firstRow="1" bandRow="1">
                <a:tableStyleId>{5C22544A-7EE6-4342-B048-85BDC9FD1C3A}</a:tableStyleId>
              </a:tblPr>
              <a:tblGrid>
                <a:gridCol w="2470142">
                  <a:extLst>
                    <a:ext uri="{9D8B030D-6E8A-4147-A177-3AD203B41FA5}">
                      <a16:colId xmlns:a16="http://schemas.microsoft.com/office/drawing/2014/main" val="3204176306"/>
                    </a:ext>
                  </a:extLst>
                </a:gridCol>
              </a:tblGrid>
              <a:tr h="370840">
                <a:tc>
                  <a:txBody>
                    <a:bodyPr/>
                    <a:lstStyle/>
                    <a:p>
                      <a:r>
                        <a:rPr lang="en-US" sz="1400" dirty="0">
                          <a:latin typeface="Calibri"/>
                        </a:rPr>
                        <a:t>Materials:</a:t>
                      </a:r>
                    </a:p>
                  </a:txBody>
                  <a:tcPr/>
                </a:tc>
                <a:extLst>
                  <a:ext uri="{0D108BD9-81ED-4DB2-BD59-A6C34878D82A}">
                    <a16:rowId xmlns:a16="http://schemas.microsoft.com/office/drawing/2014/main" val="2275392544"/>
                  </a:ext>
                </a:extLst>
              </a:tr>
              <a:tr h="370840">
                <a:tc>
                  <a:txBody>
                    <a:bodyPr/>
                    <a:lstStyle/>
                    <a:p>
                      <a:r>
                        <a:rPr lang="en-US" sz="1400" dirty="0">
                          <a:latin typeface="Calibri"/>
                        </a:rPr>
                        <a:t>PVA glue</a:t>
                      </a:r>
                    </a:p>
                    <a:p>
                      <a:pPr lvl="0">
                        <a:buNone/>
                      </a:pPr>
                      <a:r>
                        <a:rPr lang="en-US" sz="1400" dirty="0">
                          <a:latin typeface="Calibri"/>
                        </a:rPr>
                        <a:t>Tissue paper</a:t>
                      </a:r>
                    </a:p>
                    <a:p>
                      <a:pPr lvl="0">
                        <a:buNone/>
                      </a:pPr>
                      <a:r>
                        <a:rPr lang="en-US" sz="1400" dirty="0">
                          <a:latin typeface="Calibri"/>
                        </a:rPr>
                        <a:t>Magazines</a:t>
                      </a:r>
                    </a:p>
                  </a:txBody>
                  <a:tcPr/>
                </a:tc>
                <a:extLst>
                  <a:ext uri="{0D108BD9-81ED-4DB2-BD59-A6C34878D82A}">
                    <a16:rowId xmlns:a16="http://schemas.microsoft.com/office/drawing/2014/main" val="2963405644"/>
                  </a:ext>
                </a:extLst>
              </a:tr>
            </a:tbl>
          </a:graphicData>
        </a:graphic>
      </p:graphicFrame>
      <p:graphicFrame>
        <p:nvGraphicFramePr>
          <p:cNvPr id="16" name="Table 15">
            <a:extLst>
              <a:ext uri="{FF2B5EF4-FFF2-40B4-BE49-F238E27FC236}">
                <a16:creationId xmlns:a16="http://schemas.microsoft.com/office/drawing/2014/main" id="{95DFE75E-3EF2-9156-29E1-5F5780619386}"/>
              </a:ext>
            </a:extLst>
          </p:cNvPr>
          <p:cNvGraphicFramePr>
            <a:graphicFrameLocks noGrp="1"/>
          </p:cNvGraphicFramePr>
          <p:nvPr>
            <p:extLst>
              <p:ext uri="{D42A27DB-BD31-4B8C-83A1-F6EECF244321}">
                <p14:modId xmlns:p14="http://schemas.microsoft.com/office/powerpoint/2010/main" val="502246289"/>
              </p:ext>
            </p:extLst>
          </p:nvPr>
        </p:nvGraphicFramePr>
        <p:xfrm>
          <a:off x="90115" y="4543419"/>
          <a:ext cx="3563457" cy="2377440"/>
        </p:xfrm>
        <a:graphic>
          <a:graphicData uri="http://schemas.openxmlformats.org/drawingml/2006/table">
            <a:tbl>
              <a:tblPr firstRow="1" bandRow="1">
                <a:tableStyleId>{5C22544A-7EE6-4342-B048-85BDC9FD1C3A}</a:tableStyleId>
              </a:tblPr>
              <a:tblGrid>
                <a:gridCol w="3563457">
                  <a:extLst>
                    <a:ext uri="{9D8B030D-6E8A-4147-A177-3AD203B41FA5}">
                      <a16:colId xmlns:a16="http://schemas.microsoft.com/office/drawing/2014/main" val="1924513322"/>
                    </a:ext>
                  </a:extLst>
                </a:gridCol>
              </a:tblGrid>
              <a:tr h="352294">
                <a:tc>
                  <a:txBody>
                    <a:bodyPr/>
                    <a:lstStyle/>
                    <a:p>
                      <a:r>
                        <a:rPr lang="en-GB" noProof="0">
                          <a:latin typeface="Calibri"/>
                        </a:rPr>
                        <a:t>Techniques and processes:</a:t>
                      </a:r>
                    </a:p>
                  </a:txBody>
                  <a:tcPr/>
                </a:tc>
                <a:extLst>
                  <a:ext uri="{0D108BD9-81ED-4DB2-BD59-A6C34878D82A}">
                    <a16:rowId xmlns:a16="http://schemas.microsoft.com/office/drawing/2014/main" val="2576282950"/>
                  </a:ext>
                </a:extLst>
              </a:tr>
              <a:tr h="1899334">
                <a:tc>
                  <a:txBody>
                    <a:bodyPr/>
                    <a:lstStyle/>
                    <a:p>
                      <a:pPr marL="0" lvl="0" indent="0">
                        <a:buNone/>
                      </a:pPr>
                      <a:endParaRPr lang="en-GB" sz="1600" noProof="0" dirty="0"/>
                    </a:p>
                    <a:p>
                      <a:pPr marL="285750" lvl="0" indent="-285750">
                        <a:buFont typeface="Arial"/>
                        <a:buChar char="•"/>
                      </a:pPr>
                      <a:r>
                        <a:rPr lang="en-GB" sz="1600" b="1" noProof="0">
                          <a:latin typeface="Calibri"/>
                        </a:rPr>
                        <a:t>Cutting-</a:t>
                      </a:r>
                      <a:r>
                        <a:rPr lang="en-GB" sz="1600" b="0" noProof="0">
                          <a:latin typeface="Calibri"/>
                        </a:rPr>
                        <a:t> Carefully cut pieces of coloured paper to the shape and size needed. </a:t>
                      </a:r>
                    </a:p>
                    <a:p>
                      <a:pPr marL="285750" lvl="0" indent="-285750">
                        <a:buFont typeface="Arial"/>
                        <a:buChar char="•"/>
                      </a:pPr>
                      <a:r>
                        <a:rPr lang="en-GB" sz="1600" b="1" noProof="0">
                          <a:latin typeface="Calibri"/>
                        </a:rPr>
                        <a:t>Collage</a:t>
                      </a:r>
                      <a:r>
                        <a:rPr lang="en-GB" sz="1600" noProof="0">
                          <a:latin typeface="Calibri"/>
                        </a:rPr>
                        <a:t>- add a small amount of glue to an areas where the collage material will be added. </a:t>
                      </a:r>
                      <a:endParaRPr lang="en-GB" sz="1600" noProof="0"/>
                    </a:p>
                    <a:p>
                      <a:pPr marL="0" lvl="0" indent="0">
                        <a:buNone/>
                      </a:pPr>
                      <a:endParaRPr lang="en-GB" sz="1400" noProof="0" dirty="0">
                        <a:latin typeface="Calibri"/>
                      </a:endParaRPr>
                    </a:p>
                  </a:txBody>
                  <a:tcPr/>
                </a:tc>
                <a:extLst>
                  <a:ext uri="{0D108BD9-81ED-4DB2-BD59-A6C34878D82A}">
                    <a16:rowId xmlns:a16="http://schemas.microsoft.com/office/drawing/2014/main" val="2172549382"/>
                  </a:ext>
                </a:extLst>
              </a:tr>
            </a:tbl>
          </a:graphicData>
        </a:graphic>
      </p:graphicFrame>
    </p:spTree>
    <p:extLst>
      <p:ext uri="{BB962C8B-B14F-4D97-AF65-F5344CB8AC3E}">
        <p14:creationId xmlns:p14="http://schemas.microsoft.com/office/powerpoint/2010/main" val="20123460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84572" y="296045"/>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2626982512"/>
              </p:ext>
            </p:extLst>
          </p:nvPr>
        </p:nvGraphicFramePr>
        <p:xfrm>
          <a:off x="4750069" y="141468"/>
          <a:ext cx="7370441" cy="640080"/>
        </p:xfrm>
        <a:graphic>
          <a:graphicData uri="http://schemas.openxmlformats.org/drawingml/2006/table">
            <a:tbl>
              <a:tblPr firstRow="1" bandRow="1">
                <a:tableStyleId>{5C22544A-7EE6-4342-B048-85BDC9FD1C3A}</a:tableStyleId>
              </a:tblPr>
              <a:tblGrid>
                <a:gridCol w="1663714">
                  <a:extLst>
                    <a:ext uri="{9D8B030D-6E8A-4147-A177-3AD203B41FA5}">
                      <a16:colId xmlns:a16="http://schemas.microsoft.com/office/drawing/2014/main" val="1701158635"/>
                    </a:ext>
                  </a:extLst>
                </a:gridCol>
                <a:gridCol w="3914184">
                  <a:extLst>
                    <a:ext uri="{9D8B030D-6E8A-4147-A177-3AD203B41FA5}">
                      <a16:colId xmlns:a16="http://schemas.microsoft.com/office/drawing/2014/main" val="3034589352"/>
                    </a:ext>
                  </a:extLst>
                </a:gridCol>
                <a:gridCol w="1792543">
                  <a:extLst>
                    <a:ext uri="{9D8B030D-6E8A-4147-A177-3AD203B41FA5}">
                      <a16:colId xmlns:a16="http://schemas.microsoft.com/office/drawing/2014/main" val="1922066720"/>
                    </a:ext>
                  </a:extLst>
                </a:gridCol>
              </a:tblGrid>
              <a:tr h="496026">
                <a:tc>
                  <a:txBody>
                    <a:bodyPr/>
                    <a:lstStyle/>
                    <a:p>
                      <a:r>
                        <a:rPr lang="en-US"/>
                        <a:t>Year group: 1</a:t>
                      </a:r>
                    </a:p>
                    <a:p>
                      <a:pPr lvl="0">
                        <a:buNone/>
                      </a:pPr>
                      <a:endParaRPr lang="en-US"/>
                    </a:p>
                  </a:txBody>
                  <a:tcPr/>
                </a:tc>
                <a:tc>
                  <a:txBody>
                    <a:bodyPr/>
                    <a:lstStyle/>
                    <a:p>
                      <a:r>
                        <a:rPr lang="en-US"/>
                        <a:t>Focus- 3D Form/ Sculpture- creating fossils </a:t>
                      </a:r>
                    </a:p>
                  </a:txBody>
                  <a:tcPr/>
                </a:tc>
                <a:tc>
                  <a:txBody>
                    <a:bodyPr/>
                    <a:lstStyle/>
                    <a:p>
                      <a:r>
                        <a:rPr lang="en-US"/>
                        <a:t>Term: 6</a:t>
                      </a:r>
                    </a:p>
                    <a:p>
                      <a:pPr lvl="0">
                        <a:buNone/>
                      </a:pPr>
                      <a:endParaRPr lang="en-US"/>
                    </a:p>
                  </a:txBody>
                  <a:tcPr/>
                </a:tc>
                <a:extLst>
                  <a:ext uri="{0D108BD9-81ED-4DB2-BD59-A6C34878D82A}">
                    <a16:rowId xmlns:a16="http://schemas.microsoft.com/office/drawing/2014/main" val="3581570372"/>
                  </a:ext>
                </a:extLst>
              </a:tr>
            </a:tbl>
          </a:graphicData>
        </a:graphic>
      </p:graphicFrame>
      <p:graphicFrame>
        <p:nvGraphicFramePr>
          <p:cNvPr id="4" name="Table 3">
            <a:extLst>
              <a:ext uri="{FF2B5EF4-FFF2-40B4-BE49-F238E27FC236}">
                <a16:creationId xmlns:a16="http://schemas.microsoft.com/office/drawing/2014/main" id="{95EE7935-6FFA-240A-848C-F396F93F9074}"/>
              </a:ext>
            </a:extLst>
          </p:cNvPr>
          <p:cNvGraphicFramePr>
            <a:graphicFrameLocks noGrp="1"/>
          </p:cNvGraphicFramePr>
          <p:nvPr>
            <p:extLst>
              <p:ext uri="{D42A27DB-BD31-4B8C-83A1-F6EECF244321}">
                <p14:modId xmlns:p14="http://schemas.microsoft.com/office/powerpoint/2010/main" val="1696805973"/>
              </p:ext>
            </p:extLst>
          </p:nvPr>
        </p:nvGraphicFramePr>
        <p:xfrm>
          <a:off x="375478" y="971826"/>
          <a:ext cx="2486707" cy="889000"/>
        </p:xfrm>
        <a:graphic>
          <a:graphicData uri="http://schemas.openxmlformats.org/drawingml/2006/table">
            <a:tbl>
              <a:tblPr firstRow="1" bandRow="1">
                <a:tableStyleId>{5C22544A-7EE6-4342-B048-85BDC9FD1C3A}</a:tableStyleId>
              </a:tblPr>
              <a:tblGrid>
                <a:gridCol w="2486707">
                  <a:extLst>
                    <a:ext uri="{9D8B030D-6E8A-4147-A177-3AD203B41FA5}">
                      <a16:colId xmlns:a16="http://schemas.microsoft.com/office/drawing/2014/main" val="960402405"/>
                    </a:ext>
                  </a:extLst>
                </a:gridCol>
              </a:tblGrid>
              <a:tr h="370840">
                <a:tc>
                  <a:txBody>
                    <a:bodyPr/>
                    <a:lstStyle/>
                    <a:p>
                      <a:r>
                        <a:rPr lang="en-US" sz="1400">
                          <a:latin typeface="Calibri"/>
                        </a:rPr>
                        <a:t>Elements of Art:</a:t>
                      </a:r>
                    </a:p>
                  </a:txBody>
                  <a:tcPr/>
                </a:tc>
                <a:extLst>
                  <a:ext uri="{0D108BD9-81ED-4DB2-BD59-A6C34878D82A}">
                    <a16:rowId xmlns:a16="http://schemas.microsoft.com/office/drawing/2014/main" val="1420175689"/>
                  </a:ext>
                </a:extLst>
              </a:tr>
              <a:tr h="370840">
                <a:tc>
                  <a:txBody>
                    <a:bodyPr/>
                    <a:lstStyle/>
                    <a:p>
                      <a:pPr lvl="0">
                        <a:buNone/>
                      </a:pPr>
                      <a:r>
                        <a:rPr lang="en-US" sz="1400">
                          <a:latin typeface="Calibri"/>
                        </a:rPr>
                        <a:t>Form </a:t>
                      </a:r>
                    </a:p>
                    <a:p>
                      <a:pPr lvl="0">
                        <a:buNone/>
                      </a:pPr>
                      <a:r>
                        <a:rPr lang="en-US" sz="1400">
                          <a:latin typeface="Calibri"/>
                        </a:rPr>
                        <a:t>Shape</a:t>
                      </a:r>
                    </a:p>
                  </a:txBody>
                  <a:tcPr/>
                </a:tc>
                <a:extLst>
                  <a:ext uri="{0D108BD9-81ED-4DB2-BD59-A6C34878D82A}">
                    <a16:rowId xmlns:a16="http://schemas.microsoft.com/office/drawing/2014/main" val="2398958123"/>
                  </a:ext>
                </a:extLst>
              </a:tr>
            </a:tbl>
          </a:graphicData>
        </a:graphic>
      </p:graphicFrame>
      <p:graphicFrame>
        <p:nvGraphicFramePr>
          <p:cNvPr id="8" name="Table 7">
            <a:extLst>
              <a:ext uri="{FF2B5EF4-FFF2-40B4-BE49-F238E27FC236}">
                <a16:creationId xmlns:a16="http://schemas.microsoft.com/office/drawing/2014/main" id="{E010152A-9BA9-1811-F092-BA98FF75375D}"/>
              </a:ext>
            </a:extLst>
          </p:cNvPr>
          <p:cNvGraphicFramePr>
            <a:graphicFrameLocks noGrp="1"/>
          </p:cNvGraphicFramePr>
          <p:nvPr>
            <p:extLst>
              <p:ext uri="{D42A27DB-BD31-4B8C-83A1-F6EECF244321}">
                <p14:modId xmlns:p14="http://schemas.microsoft.com/office/powerpoint/2010/main" val="1231156501"/>
              </p:ext>
            </p:extLst>
          </p:nvPr>
        </p:nvGraphicFramePr>
        <p:xfrm>
          <a:off x="386521" y="2164521"/>
          <a:ext cx="2470142" cy="889000"/>
        </p:xfrm>
        <a:graphic>
          <a:graphicData uri="http://schemas.openxmlformats.org/drawingml/2006/table">
            <a:tbl>
              <a:tblPr firstRow="1" bandRow="1">
                <a:tableStyleId>{5C22544A-7EE6-4342-B048-85BDC9FD1C3A}</a:tableStyleId>
              </a:tblPr>
              <a:tblGrid>
                <a:gridCol w="2470142">
                  <a:extLst>
                    <a:ext uri="{9D8B030D-6E8A-4147-A177-3AD203B41FA5}">
                      <a16:colId xmlns:a16="http://schemas.microsoft.com/office/drawing/2014/main" val="3204176306"/>
                    </a:ext>
                  </a:extLst>
                </a:gridCol>
              </a:tblGrid>
              <a:tr h="370840">
                <a:tc>
                  <a:txBody>
                    <a:bodyPr/>
                    <a:lstStyle/>
                    <a:p>
                      <a:r>
                        <a:rPr lang="en-US" sz="1400">
                          <a:latin typeface="Calibri"/>
                        </a:rPr>
                        <a:t>Materials:</a:t>
                      </a:r>
                    </a:p>
                  </a:txBody>
                  <a:tcPr/>
                </a:tc>
                <a:extLst>
                  <a:ext uri="{0D108BD9-81ED-4DB2-BD59-A6C34878D82A}">
                    <a16:rowId xmlns:a16="http://schemas.microsoft.com/office/drawing/2014/main" val="2275392544"/>
                  </a:ext>
                </a:extLst>
              </a:tr>
              <a:tr h="370840">
                <a:tc>
                  <a:txBody>
                    <a:bodyPr/>
                    <a:lstStyle/>
                    <a:p>
                      <a:pPr lvl="0">
                        <a:buNone/>
                      </a:pPr>
                      <a:r>
                        <a:rPr lang="en-US" sz="1400">
                          <a:latin typeface="Calibri"/>
                        </a:rPr>
                        <a:t>Clay </a:t>
                      </a:r>
                    </a:p>
                    <a:p>
                      <a:pPr lvl="0">
                        <a:buNone/>
                      </a:pPr>
                      <a:r>
                        <a:rPr lang="en-US" sz="1400">
                          <a:latin typeface="Calibri"/>
                        </a:rPr>
                        <a:t>Salt dough</a:t>
                      </a:r>
                    </a:p>
                  </a:txBody>
                  <a:tcPr/>
                </a:tc>
                <a:extLst>
                  <a:ext uri="{0D108BD9-81ED-4DB2-BD59-A6C34878D82A}">
                    <a16:rowId xmlns:a16="http://schemas.microsoft.com/office/drawing/2014/main" val="2963405644"/>
                  </a:ext>
                </a:extLst>
              </a:tr>
            </a:tbl>
          </a:graphicData>
        </a:graphic>
      </p:graphicFrame>
      <p:graphicFrame>
        <p:nvGraphicFramePr>
          <p:cNvPr id="16" name="Table 15">
            <a:extLst>
              <a:ext uri="{FF2B5EF4-FFF2-40B4-BE49-F238E27FC236}">
                <a16:creationId xmlns:a16="http://schemas.microsoft.com/office/drawing/2014/main" id="{95DFE75E-3EF2-9156-29E1-5F5780619386}"/>
              </a:ext>
            </a:extLst>
          </p:cNvPr>
          <p:cNvGraphicFramePr>
            <a:graphicFrameLocks noGrp="1"/>
          </p:cNvGraphicFramePr>
          <p:nvPr>
            <p:extLst>
              <p:ext uri="{D42A27DB-BD31-4B8C-83A1-F6EECF244321}">
                <p14:modId xmlns:p14="http://schemas.microsoft.com/office/powerpoint/2010/main" val="1841961274"/>
              </p:ext>
            </p:extLst>
          </p:nvPr>
        </p:nvGraphicFramePr>
        <p:xfrm>
          <a:off x="1137477" y="3302000"/>
          <a:ext cx="6545226" cy="2900229"/>
        </p:xfrm>
        <a:graphic>
          <a:graphicData uri="http://schemas.openxmlformats.org/drawingml/2006/table">
            <a:tbl>
              <a:tblPr firstRow="1" bandRow="1">
                <a:tableStyleId>{5C22544A-7EE6-4342-B048-85BDC9FD1C3A}</a:tableStyleId>
              </a:tblPr>
              <a:tblGrid>
                <a:gridCol w="6545226">
                  <a:extLst>
                    <a:ext uri="{9D8B030D-6E8A-4147-A177-3AD203B41FA5}">
                      <a16:colId xmlns:a16="http://schemas.microsoft.com/office/drawing/2014/main" val="1924513322"/>
                    </a:ext>
                  </a:extLst>
                </a:gridCol>
              </a:tblGrid>
              <a:tr h="551282">
                <a:tc>
                  <a:txBody>
                    <a:bodyPr/>
                    <a:lstStyle/>
                    <a:p>
                      <a:r>
                        <a:rPr lang="en-US" dirty="0">
                          <a:latin typeface="Calibri"/>
                        </a:rPr>
                        <a:t>Techniques and processes:</a:t>
                      </a:r>
                    </a:p>
                  </a:txBody>
                  <a:tcPr/>
                </a:tc>
                <a:extLst>
                  <a:ext uri="{0D108BD9-81ED-4DB2-BD59-A6C34878D82A}">
                    <a16:rowId xmlns:a16="http://schemas.microsoft.com/office/drawing/2014/main" val="2576282950"/>
                  </a:ext>
                </a:extLst>
              </a:tr>
              <a:tr h="2348947">
                <a:tc>
                  <a:txBody>
                    <a:bodyPr/>
                    <a:lstStyle/>
                    <a:p>
                      <a:pPr marL="285750" lvl="0" indent="-285750">
                        <a:buFont typeface="Arial"/>
                        <a:buChar char="•"/>
                      </a:pPr>
                      <a:r>
                        <a:rPr lang="en-US" sz="1400" b="0" dirty="0">
                          <a:latin typeface="Calibri"/>
                        </a:rPr>
                        <a:t>Clay or salt dough dries out when it gets warm and dry. </a:t>
                      </a:r>
                    </a:p>
                    <a:p>
                      <a:pPr marL="285750" lvl="0" indent="-285750">
                        <a:buFont typeface="Arial"/>
                        <a:buChar char="•"/>
                      </a:pPr>
                      <a:r>
                        <a:rPr lang="en-US" sz="1400" b="0" dirty="0">
                          <a:latin typeface="Calibri"/>
                        </a:rPr>
                        <a:t>Clay and salt dough isn't very strong and can easily break so it is best to keep your work quite thick. </a:t>
                      </a:r>
                    </a:p>
                    <a:p>
                      <a:pPr marL="285750" lvl="0" indent="-285750">
                        <a:buFont typeface="Arial"/>
                        <a:buChar char="•"/>
                      </a:pPr>
                      <a:r>
                        <a:rPr lang="en-US" sz="1400" b="0" dirty="0">
                          <a:latin typeface="Calibri"/>
                        </a:rPr>
                        <a:t>A</a:t>
                      </a:r>
                      <a:r>
                        <a:rPr lang="en-US" sz="1600" b="1" dirty="0">
                          <a:latin typeface="Calibri"/>
                        </a:rPr>
                        <a:t> rolling pin</a:t>
                      </a:r>
                      <a:r>
                        <a:rPr lang="en-US" sz="1400" b="0" dirty="0">
                          <a:latin typeface="Calibri"/>
                        </a:rPr>
                        <a:t> can be used to make a flat piece </a:t>
                      </a:r>
                    </a:p>
                    <a:p>
                      <a:pPr marL="285750" lvl="0" indent="-285750">
                        <a:buFont typeface="Arial"/>
                        <a:buChar char="•"/>
                      </a:pPr>
                      <a:r>
                        <a:rPr lang="en-US" sz="1600" b="1" dirty="0">
                          <a:latin typeface="Calibri"/>
                        </a:rPr>
                        <a:t>Cutting tools</a:t>
                      </a:r>
                      <a:r>
                        <a:rPr lang="en-US" sz="1400" b="0" dirty="0">
                          <a:latin typeface="Calibri"/>
                        </a:rPr>
                        <a:t> can be used to make a neat edge </a:t>
                      </a:r>
                    </a:p>
                    <a:p>
                      <a:pPr marL="285750" lvl="0" indent="-285750">
                        <a:buFont typeface="Arial"/>
                        <a:buChar char="•"/>
                      </a:pPr>
                      <a:r>
                        <a:rPr lang="en-US" sz="1400" b="0" dirty="0">
                          <a:latin typeface="Calibri"/>
                        </a:rPr>
                        <a:t>You can add</a:t>
                      </a:r>
                      <a:r>
                        <a:rPr lang="en-US" sz="1600" b="1" dirty="0">
                          <a:latin typeface="Calibri"/>
                        </a:rPr>
                        <a:t> texture</a:t>
                      </a:r>
                      <a:r>
                        <a:rPr lang="en-US" sz="1400" b="0" dirty="0">
                          <a:latin typeface="Calibri"/>
                        </a:rPr>
                        <a:t> or marks to clay by pressing objects into the clay</a:t>
                      </a:r>
                    </a:p>
                    <a:p>
                      <a:pPr marL="285750" lvl="0" indent="-285750">
                        <a:buFont typeface="Arial"/>
                        <a:buChar char="•"/>
                      </a:pPr>
                      <a:r>
                        <a:rPr lang="en-US" sz="1400" b="0" dirty="0">
                          <a:latin typeface="Calibri"/>
                        </a:rPr>
                        <a:t>Press a dinosaur figure down hard into the clay/ salt dough and lift it up </a:t>
                      </a:r>
                    </a:p>
                    <a:p>
                      <a:pPr marL="285750" lvl="0" indent="-285750">
                        <a:buFont typeface="Arial"/>
                        <a:buChar char="•"/>
                      </a:pPr>
                      <a:r>
                        <a:rPr lang="en-US" sz="1400" b="0" dirty="0">
                          <a:latin typeface="Calibri"/>
                        </a:rPr>
                        <a:t>Clay/ salt dough will dry and turn hard once when it is left in a dry, warm place or put into an oven to harden quickly. </a:t>
                      </a:r>
                    </a:p>
                  </a:txBody>
                  <a:tcPr/>
                </a:tc>
                <a:extLst>
                  <a:ext uri="{0D108BD9-81ED-4DB2-BD59-A6C34878D82A}">
                    <a16:rowId xmlns:a16="http://schemas.microsoft.com/office/drawing/2014/main" val="2172549382"/>
                  </a:ext>
                </a:extLst>
              </a:tr>
            </a:tbl>
          </a:graphicData>
        </a:graphic>
      </p:graphicFrame>
      <p:pic>
        <p:nvPicPr>
          <p:cNvPr id="3" name="Picture 2" descr="Making Fossil Imprints. TeachersMag.com">
            <a:extLst>
              <a:ext uri="{FF2B5EF4-FFF2-40B4-BE49-F238E27FC236}">
                <a16:creationId xmlns:a16="http://schemas.microsoft.com/office/drawing/2014/main" id="{2BDC1896-8210-71F3-9980-41C81E3B6FE4}"/>
              </a:ext>
            </a:extLst>
          </p:cNvPr>
          <p:cNvPicPr>
            <a:picLocks noChangeAspect="1"/>
          </p:cNvPicPr>
          <p:nvPr/>
        </p:nvPicPr>
        <p:blipFill>
          <a:blip r:embed="rId2"/>
          <a:stretch>
            <a:fillRect/>
          </a:stretch>
        </p:blipFill>
        <p:spPr>
          <a:xfrm>
            <a:off x="3686313" y="1117904"/>
            <a:ext cx="3957982" cy="2015930"/>
          </a:xfrm>
          <a:prstGeom prst="rect">
            <a:avLst/>
          </a:prstGeom>
        </p:spPr>
      </p:pic>
      <p:pic>
        <p:nvPicPr>
          <p:cNvPr id="5" name="Picture 4" descr="25 Fun Fossil Ideas For Kids | Fossil ideas, Mining birthday, Mining ...">
            <a:extLst>
              <a:ext uri="{FF2B5EF4-FFF2-40B4-BE49-F238E27FC236}">
                <a16:creationId xmlns:a16="http://schemas.microsoft.com/office/drawing/2014/main" id="{94580D0A-3000-7EE7-7C49-6C2CBE582512}"/>
              </a:ext>
            </a:extLst>
          </p:cNvPr>
          <p:cNvPicPr>
            <a:picLocks noChangeAspect="1"/>
          </p:cNvPicPr>
          <p:nvPr/>
        </p:nvPicPr>
        <p:blipFill>
          <a:blip r:embed="rId3"/>
          <a:stretch>
            <a:fillRect/>
          </a:stretch>
        </p:blipFill>
        <p:spPr>
          <a:xfrm>
            <a:off x="8147879" y="975140"/>
            <a:ext cx="2743200" cy="2743200"/>
          </a:xfrm>
          <a:prstGeom prst="rect">
            <a:avLst/>
          </a:prstGeom>
        </p:spPr>
      </p:pic>
      <p:pic>
        <p:nvPicPr>
          <p:cNvPr id="7" name="Picture 6" descr="Image 1 of 3">
            <a:extLst>
              <a:ext uri="{FF2B5EF4-FFF2-40B4-BE49-F238E27FC236}">
                <a16:creationId xmlns:a16="http://schemas.microsoft.com/office/drawing/2014/main" id="{C37E6C95-BC40-DB58-6CC6-64E7AF649B74}"/>
              </a:ext>
            </a:extLst>
          </p:cNvPr>
          <p:cNvPicPr>
            <a:picLocks noChangeAspect="1"/>
          </p:cNvPicPr>
          <p:nvPr/>
        </p:nvPicPr>
        <p:blipFill>
          <a:blip r:embed="rId4"/>
          <a:stretch>
            <a:fillRect/>
          </a:stretch>
        </p:blipFill>
        <p:spPr>
          <a:xfrm>
            <a:off x="7738718" y="3834847"/>
            <a:ext cx="1849784" cy="1838740"/>
          </a:xfrm>
          <a:prstGeom prst="rect">
            <a:avLst/>
          </a:prstGeom>
        </p:spPr>
      </p:pic>
      <p:pic>
        <p:nvPicPr>
          <p:cNvPr id="9" name="Picture 8" descr="A group of blue plastic utensils&#10;&#10;Description automatically generated">
            <a:extLst>
              <a:ext uri="{FF2B5EF4-FFF2-40B4-BE49-F238E27FC236}">
                <a16:creationId xmlns:a16="http://schemas.microsoft.com/office/drawing/2014/main" id="{1B1770D2-BCD4-2787-45A6-076BA996AA81}"/>
              </a:ext>
            </a:extLst>
          </p:cNvPr>
          <p:cNvPicPr>
            <a:picLocks noChangeAspect="1"/>
          </p:cNvPicPr>
          <p:nvPr/>
        </p:nvPicPr>
        <p:blipFill>
          <a:blip r:embed="rId5"/>
          <a:stretch>
            <a:fillRect/>
          </a:stretch>
        </p:blipFill>
        <p:spPr>
          <a:xfrm>
            <a:off x="9649791" y="3990009"/>
            <a:ext cx="2478157" cy="2478157"/>
          </a:xfrm>
          <a:prstGeom prst="rect">
            <a:avLst/>
          </a:prstGeom>
        </p:spPr>
      </p:pic>
    </p:spTree>
    <p:extLst>
      <p:ext uri="{BB962C8B-B14F-4D97-AF65-F5344CB8AC3E}">
        <p14:creationId xmlns:p14="http://schemas.microsoft.com/office/powerpoint/2010/main" val="6813768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Text Box">
            <a:extLst>
              <a:ext uri="{FF2B5EF4-FFF2-40B4-BE49-F238E27FC236}">
                <a16:creationId xmlns:a16="http://schemas.microsoft.com/office/drawing/2014/main" id="{96DF3772-F158-BFBC-5E91-8FD94A626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942" y="2059036"/>
            <a:ext cx="9483587" cy="206881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CF4461-FDD5-E561-08ED-D9D5068277E5}"/>
              </a:ext>
            </a:extLst>
          </p:cNvPr>
          <p:cNvSpPr/>
          <p:nvPr/>
        </p:nvSpPr>
        <p:spPr>
          <a:xfrm>
            <a:off x="3533888" y="3666185"/>
            <a:ext cx="5616439" cy="1754326"/>
          </a:xfrm>
          <a:prstGeom prst="rect">
            <a:avLst/>
          </a:prstGeom>
          <a:noFill/>
        </p:spPr>
        <p:txBody>
          <a:bodyPr wrap="square" lIns="91440" tIns="45720" rIns="91440" bIns="45720" anchor="t">
            <a:spAutoFit/>
          </a:bodyPr>
          <a:lstStyle/>
          <a:p>
            <a:pPr algn="ctr"/>
            <a:r>
              <a:rPr lang="en-US" sz="5400" b="1">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ART</a:t>
            </a:r>
          </a:p>
          <a:p>
            <a:pPr algn="ctr"/>
            <a:r>
              <a:rPr lang="en-US" sz="5400" b="1">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Year 2 </a:t>
            </a:r>
          </a:p>
        </p:txBody>
      </p:sp>
      <p:pic>
        <p:nvPicPr>
          <p:cNvPr id="6" name="Picture 5">
            <a:extLst>
              <a:ext uri="{FF2B5EF4-FFF2-40B4-BE49-F238E27FC236}">
                <a16:creationId xmlns:a16="http://schemas.microsoft.com/office/drawing/2014/main" id="{C5A7D128-58FB-AC8D-635A-EE04BAB3B953}"/>
              </a:ext>
            </a:extLst>
          </p:cNvPr>
          <p:cNvPicPr>
            <a:picLocks noChangeAspect="1"/>
          </p:cNvPicPr>
          <p:nvPr/>
        </p:nvPicPr>
        <p:blipFill>
          <a:blip r:embed="rId3"/>
          <a:stretch>
            <a:fillRect/>
          </a:stretch>
        </p:blipFill>
        <p:spPr>
          <a:xfrm>
            <a:off x="3204077" y="162560"/>
            <a:ext cx="5783846" cy="1979644"/>
          </a:xfrm>
          <a:prstGeom prst="rect">
            <a:avLst/>
          </a:prstGeom>
        </p:spPr>
      </p:pic>
    </p:spTree>
    <p:extLst>
      <p:ext uri="{BB962C8B-B14F-4D97-AF65-F5344CB8AC3E}">
        <p14:creationId xmlns:p14="http://schemas.microsoft.com/office/powerpoint/2010/main" val="20372857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84572" y="296045"/>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3622162257"/>
              </p:ext>
            </p:extLst>
          </p:nvPr>
        </p:nvGraphicFramePr>
        <p:xfrm>
          <a:off x="5181284" y="860518"/>
          <a:ext cx="6601411" cy="4731258"/>
        </p:xfrm>
        <a:graphic>
          <a:graphicData uri="http://schemas.openxmlformats.org/drawingml/2006/table">
            <a:tbl>
              <a:tblPr firstRow="1" firstCol="1" bandRow="1"/>
              <a:tblGrid>
                <a:gridCol w="6601411">
                  <a:extLst>
                    <a:ext uri="{9D8B030D-6E8A-4147-A177-3AD203B41FA5}">
                      <a16:colId xmlns:a16="http://schemas.microsoft.com/office/drawing/2014/main" val="3891409649"/>
                    </a:ext>
                  </a:extLst>
                </a:gridCol>
              </a:tblGrid>
              <a:tr h="285430">
                <a:tc>
                  <a:txBody>
                    <a:bodyPr/>
                    <a:lstStyle/>
                    <a:p>
                      <a:pPr>
                        <a:lnSpc>
                          <a:spcPct val="107000"/>
                        </a:lnSpc>
                        <a:spcAft>
                          <a:spcPts val="800"/>
                        </a:spcAft>
                      </a:pPr>
                      <a:r>
                        <a:rPr lang="en-GB" sz="2000" b="1">
                          <a:solidFill>
                            <a:srgbClr val="7030A0"/>
                          </a:solidFill>
                          <a:effectLst/>
                          <a:latin typeface="Calibri"/>
                          <a:ea typeface="Calibri"/>
                          <a:cs typeface="Times New Roman"/>
                        </a:rPr>
                        <a:t>Artist  knowledge:</a:t>
                      </a:r>
                      <a:endParaRPr lang="en-GB" sz="20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17538"/>
                  </a:ext>
                </a:extLst>
              </a:tr>
              <a:tr h="3740663">
                <a:tc>
                  <a:txBody>
                    <a:bodyPr/>
                    <a:lstStyle/>
                    <a:p>
                      <a:pPr marL="342900" lvl="0" indent="-342900">
                        <a:buFont typeface="Arial"/>
                        <a:buChar char="•"/>
                      </a:pPr>
                      <a:r>
                        <a:rPr lang="en-GB" sz="2000" kern="1200">
                          <a:solidFill>
                            <a:schemeClr val="tx1"/>
                          </a:solidFill>
                          <a:effectLst/>
                          <a:latin typeface="Calibri"/>
                          <a:ea typeface="+mn-ea"/>
                          <a:cs typeface="Calibri"/>
                        </a:rPr>
                        <a:t>Andy Goldsworthy was born in 1956 in Cheshire. </a:t>
                      </a:r>
                    </a:p>
                    <a:p>
                      <a:pPr marL="342900" lvl="0" indent="-342900">
                        <a:buFont typeface="Arial"/>
                        <a:buChar char="•"/>
                      </a:pPr>
                      <a:r>
                        <a:rPr lang="en-GB" sz="2000" b="0" i="0" u="none" strike="noStrike" kern="1200" noProof="0">
                          <a:solidFill>
                            <a:schemeClr val="tx1"/>
                          </a:solidFill>
                          <a:effectLst/>
                          <a:latin typeface="Calibri"/>
                        </a:rPr>
                        <a:t>He lives in Scotland</a:t>
                      </a:r>
                    </a:p>
                    <a:p>
                      <a:pPr marL="171450" lvl="0" indent="-171450">
                        <a:buFont typeface="Arial" panose="020B0604020202020204" pitchFamily="34" charset="0"/>
                        <a:buChar char="•"/>
                      </a:pPr>
                      <a:r>
                        <a:rPr lang="en-GB" sz="2000" kern="1200">
                          <a:solidFill>
                            <a:schemeClr val="tx1"/>
                          </a:solidFill>
                          <a:effectLst/>
                          <a:latin typeface="Calibri"/>
                          <a:ea typeface="+mn-ea"/>
                          <a:cs typeface="Calibri"/>
                        </a:rPr>
                        <a:t>   He uses objects he finds in nature to create his art, including leaves, flowers, sand, sticks, icicles and stones.</a:t>
                      </a:r>
                    </a:p>
                    <a:p>
                      <a:pPr marL="171450" lvl="0" indent="-171450">
                        <a:buFont typeface="Arial" panose="020B0604020202020204" pitchFamily="34" charset="0"/>
                        <a:buChar char="•"/>
                      </a:pPr>
                      <a:r>
                        <a:rPr lang="en-GB" sz="2000" b="0" i="0" u="none" strike="noStrike" kern="1200" noProof="0">
                          <a:solidFill>
                            <a:srgbClr val="000000"/>
                          </a:solidFill>
                          <a:effectLst/>
                          <a:latin typeface="Calibri"/>
                        </a:rPr>
                        <a:t>   Goldsworthy turns tree roots, puddles, and the ground itself, into pieces of art. </a:t>
                      </a:r>
                    </a:p>
                    <a:p>
                      <a:pPr marL="171450" lvl="0" indent="-171450">
                        <a:buFont typeface="Arial" panose="020B0604020202020204" pitchFamily="34" charset="0"/>
                        <a:buChar char="•"/>
                      </a:pPr>
                      <a:r>
                        <a:rPr lang="en-GB" sz="2000" b="0" i="0" u="none" strike="noStrike" kern="1200" noProof="0">
                          <a:solidFill>
                            <a:srgbClr val="000000"/>
                          </a:solidFill>
                          <a:effectLst/>
                          <a:latin typeface="Calibri"/>
                        </a:rPr>
                        <a:t>  </a:t>
                      </a:r>
                      <a:r>
                        <a:rPr lang="en-GB" sz="2000" b="0" i="0" u="none" strike="noStrike" kern="1200" noProof="0">
                          <a:solidFill>
                            <a:schemeClr val="tx1"/>
                          </a:solidFill>
                          <a:effectLst/>
                          <a:latin typeface="Calibri"/>
                        </a:rPr>
                        <a:t>Goldsworthy has produced more than 70 exhibitions and projects all over the world including those in the Canadian Arctic, the streets of London and Tochigi Prefecture, Japan.</a:t>
                      </a:r>
                      <a:r>
                        <a:rPr lang="en-GB" sz="2000" b="0" i="0" u="none" strike="noStrike" kern="1200" noProof="0">
                          <a:solidFill>
                            <a:srgbClr val="666666"/>
                          </a:solidFill>
                          <a:effectLst/>
                          <a:latin typeface="Calibri"/>
                        </a:rPr>
                        <a:t> </a:t>
                      </a:r>
                    </a:p>
                    <a:p>
                      <a:pPr marL="171450" lvl="0" indent="-171450">
                        <a:buFont typeface="Arial" panose="020B0604020202020204" pitchFamily="34" charset="0"/>
                        <a:buChar char="•"/>
                      </a:pPr>
                      <a:r>
                        <a:rPr lang="en-GB" sz="2000" b="0" i="0" u="none" strike="noStrike" kern="1200" noProof="0">
                          <a:solidFill>
                            <a:srgbClr val="000000"/>
                          </a:solidFill>
                          <a:effectLst/>
                          <a:latin typeface="Calibri"/>
                        </a:rPr>
                        <a:t>Goldsworthy will not carve into for break natural materials to use in his art, instead he will look for loose or unsettled materials. </a:t>
                      </a:r>
                    </a:p>
                    <a:p>
                      <a:pPr marL="171450" lvl="0" indent="-171450">
                        <a:buFont typeface="Arial" panose="020B0604020202020204" pitchFamily="34" charset="0"/>
                        <a:buChar char="•"/>
                      </a:pPr>
                      <a:endParaRPr lang="en-GB" sz="1400" kern="1200">
                        <a:solidFill>
                          <a:schemeClr val="tx1"/>
                        </a:solidFill>
                        <a:effectLst/>
                        <a:latin typeface="Calibri"/>
                        <a:ea typeface="+mn-ea"/>
                        <a:cs typeface="Calibri"/>
                      </a:endParaRPr>
                    </a:p>
                    <a:p>
                      <a:pPr lvl="0">
                        <a:buNone/>
                      </a:pPr>
                      <a:endParaRPr lang="en-GB" sz="1200" kern="1200">
                        <a:solidFill>
                          <a:schemeClr val="tx1"/>
                        </a:solidFill>
                        <a:effectLst/>
                        <a:latin typeface="Calibri"/>
                        <a:ea typeface="+mn-ea"/>
                        <a:cs typeface="Calibri"/>
                      </a:endParaRPr>
                    </a:p>
                    <a:p>
                      <a:pPr lvl="0">
                        <a:buNone/>
                      </a:pPr>
                      <a:endParaRPr lang="en-GB" sz="1200" kern="1200">
                        <a:solidFill>
                          <a:schemeClr val="tx1"/>
                        </a:solidFill>
                        <a:effectLst/>
                        <a:latin typeface="Calibri"/>
                        <a:ea typeface="+mn-ea"/>
                        <a:cs typeface="Calibri"/>
                      </a:endParaRPr>
                    </a:p>
                    <a:p>
                      <a:pPr lvl="0">
                        <a:buNone/>
                      </a:pPr>
                      <a:endParaRPr lang="en-GB" sz="1200" kern="1200">
                        <a:solidFill>
                          <a:schemeClr val="tx1"/>
                        </a:solidFill>
                        <a:effectLst/>
                        <a:latin typeface="Calibri"/>
                        <a:ea typeface="+mn-ea"/>
                        <a:cs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3747511561"/>
              </p:ext>
            </p:extLst>
          </p:nvPr>
        </p:nvGraphicFramePr>
        <p:xfrm>
          <a:off x="4750069" y="141468"/>
          <a:ext cx="7370441" cy="640080"/>
        </p:xfrm>
        <a:graphic>
          <a:graphicData uri="http://schemas.openxmlformats.org/drawingml/2006/table">
            <a:tbl>
              <a:tblPr firstRow="1" bandRow="1">
                <a:tableStyleId>{5C22544A-7EE6-4342-B048-85BDC9FD1C3A}</a:tableStyleId>
              </a:tblPr>
              <a:tblGrid>
                <a:gridCol w="1663714">
                  <a:extLst>
                    <a:ext uri="{9D8B030D-6E8A-4147-A177-3AD203B41FA5}">
                      <a16:colId xmlns:a16="http://schemas.microsoft.com/office/drawing/2014/main" val="1701158635"/>
                    </a:ext>
                  </a:extLst>
                </a:gridCol>
                <a:gridCol w="3914184">
                  <a:extLst>
                    <a:ext uri="{9D8B030D-6E8A-4147-A177-3AD203B41FA5}">
                      <a16:colId xmlns:a16="http://schemas.microsoft.com/office/drawing/2014/main" val="3034589352"/>
                    </a:ext>
                  </a:extLst>
                </a:gridCol>
                <a:gridCol w="1792543">
                  <a:extLst>
                    <a:ext uri="{9D8B030D-6E8A-4147-A177-3AD203B41FA5}">
                      <a16:colId xmlns:a16="http://schemas.microsoft.com/office/drawing/2014/main" val="1922066720"/>
                    </a:ext>
                  </a:extLst>
                </a:gridCol>
              </a:tblGrid>
              <a:tr h="496026">
                <a:tc>
                  <a:txBody>
                    <a:bodyPr/>
                    <a:lstStyle/>
                    <a:p>
                      <a:r>
                        <a:rPr lang="en-US"/>
                        <a:t>Year group: 2</a:t>
                      </a:r>
                    </a:p>
                    <a:p>
                      <a:pPr lvl="0">
                        <a:buNone/>
                      </a:pPr>
                      <a:endParaRPr lang="en-US"/>
                    </a:p>
                  </a:txBody>
                  <a:tcPr/>
                </a:tc>
                <a:tc>
                  <a:txBody>
                    <a:bodyPr/>
                    <a:lstStyle/>
                    <a:p>
                      <a:r>
                        <a:rPr lang="en-US"/>
                        <a:t>Focus: Collage</a:t>
                      </a:r>
                      <a:endParaRPr lang="en-US" err="1"/>
                    </a:p>
                    <a:p>
                      <a:pPr lvl="0">
                        <a:buNone/>
                      </a:pPr>
                      <a:r>
                        <a:rPr lang="en-US"/>
                        <a:t>Artist: Andy Goldsworthy</a:t>
                      </a:r>
                    </a:p>
                  </a:txBody>
                  <a:tcPr/>
                </a:tc>
                <a:tc>
                  <a:txBody>
                    <a:bodyPr/>
                    <a:lstStyle/>
                    <a:p>
                      <a:r>
                        <a:rPr lang="en-US"/>
                        <a:t>Term: 1</a:t>
                      </a:r>
                    </a:p>
                    <a:p>
                      <a:pPr lvl="0">
                        <a:buNone/>
                      </a:pPr>
                      <a:endParaRPr lang="en-US"/>
                    </a:p>
                  </a:txBody>
                  <a:tcPr/>
                </a:tc>
                <a:extLst>
                  <a:ext uri="{0D108BD9-81ED-4DB2-BD59-A6C34878D82A}">
                    <a16:rowId xmlns:a16="http://schemas.microsoft.com/office/drawing/2014/main" val="3581570372"/>
                  </a:ext>
                </a:extLst>
              </a:tr>
            </a:tbl>
          </a:graphicData>
        </a:graphic>
      </p:graphicFrame>
      <p:pic>
        <p:nvPicPr>
          <p:cNvPr id="3" name="Picture 2" descr="andy 2">
            <a:extLst>
              <a:ext uri="{FF2B5EF4-FFF2-40B4-BE49-F238E27FC236}">
                <a16:creationId xmlns:a16="http://schemas.microsoft.com/office/drawing/2014/main" id="{081D1D90-7B92-0986-2E2B-5AD126793A36}"/>
              </a:ext>
            </a:extLst>
          </p:cNvPr>
          <p:cNvPicPr>
            <a:picLocks noChangeAspect="1"/>
          </p:cNvPicPr>
          <p:nvPr/>
        </p:nvPicPr>
        <p:blipFill>
          <a:blip r:embed="rId2"/>
          <a:stretch>
            <a:fillRect/>
          </a:stretch>
        </p:blipFill>
        <p:spPr>
          <a:xfrm>
            <a:off x="9722464" y="4650119"/>
            <a:ext cx="2281881" cy="2157784"/>
          </a:xfrm>
          <a:prstGeom prst="rect">
            <a:avLst/>
          </a:prstGeom>
        </p:spPr>
      </p:pic>
      <p:pic>
        <p:nvPicPr>
          <p:cNvPr id="5" name="Picture 4" descr="andy 4">
            <a:extLst>
              <a:ext uri="{FF2B5EF4-FFF2-40B4-BE49-F238E27FC236}">
                <a16:creationId xmlns:a16="http://schemas.microsoft.com/office/drawing/2014/main" id="{9F391D9F-372E-CD1B-0F58-C506716BD268}"/>
              </a:ext>
            </a:extLst>
          </p:cNvPr>
          <p:cNvPicPr>
            <a:picLocks noChangeAspect="1"/>
          </p:cNvPicPr>
          <p:nvPr/>
        </p:nvPicPr>
        <p:blipFill rotWithShape="1">
          <a:blip r:embed="rId3"/>
          <a:srcRect l="12657" t="19200" r="9543" b="12929"/>
          <a:stretch/>
        </p:blipFill>
        <p:spPr>
          <a:xfrm>
            <a:off x="7494141" y="4655143"/>
            <a:ext cx="2083251" cy="1940977"/>
          </a:xfrm>
          <a:prstGeom prst="rect">
            <a:avLst/>
          </a:prstGeom>
        </p:spPr>
      </p:pic>
      <p:pic>
        <p:nvPicPr>
          <p:cNvPr id="7" name="Picture 6" descr="andy 5">
            <a:extLst>
              <a:ext uri="{FF2B5EF4-FFF2-40B4-BE49-F238E27FC236}">
                <a16:creationId xmlns:a16="http://schemas.microsoft.com/office/drawing/2014/main" id="{10BECD32-8999-C4FB-37AE-6D2A1AD0326E}"/>
              </a:ext>
            </a:extLst>
          </p:cNvPr>
          <p:cNvPicPr>
            <a:picLocks noChangeAspect="1"/>
          </p:cNvPicPr>
          <p:nvPr/>
        </p:nvPicPr>
        <p:blipFill>
          <a:blip r:embed="rId4"/>
          <a:stretch>
            <a:fillRect/>
          </a:stretch>
        </p:blipFill>
        <p:spPr>
          <a:xfrm>
            <a:off x="283933" y="964833"/>
            <a:ext cx="1738080" cy="1711388"/>
          </a:xfrm>
          <a:prstGeom prst="rect">
            <a:avLst/>
          </a:prstGeom>
        </p:spPr>
      </p:pic>
      <p:pic>
        <p:nvPicPr>
          <p:cNvPr id="8" name="Picture 7" descr="andy 6">
            <a:extLst>
              <a:ext uri="{FF2B5EF4-FFF2-40B4-BE49-F238E27FC236}">
                <a16:creationId xmlns:a16="http://schemas.microsoft.com/office/drawing/2014/main" id="{4754DD04-E831-4E76-356C-C006EFCAD910}"/>
              </a:ext>
            </a:extLst>
          </p:cNvPr>
          <p:cNvPicPr>
            <a:picLocks noChangeAspect="1"/>
          </p:cNvPicPr>
          <p:nvPr/>
        </p:nvPicPr>
        <p:blipFill>
          <a:blip r:embed="rId5"/>
          <a:stretch>
            <a:fillRect/>
          </a:stretch>
        </p:blipFill>
        <p:spPr>
          <a:xfrm>
            <a:off x="5320416" y="4864708"/>
            <a:ext cx="2069549" cy="1527846"/>
          </a:xfrm>
          <a:prstGeom prst="rect">
            <a:avLst/>
          </a:prstGeom>
        </p:spPr>
      </p:pic>
      <p:pic>
        <p:nvPicPr>
          <p:cNvPr id="9" name="Picture 8" descr="andy 8">
            <a:extLst>
              <a:ext uri="{FF2B5EF4-FFF2-40B4-BE49-F238E27FC236}">
                <a16:creationId xmlns:a16="http://schemas.microsoft.com/office/drawing/2014/main" id="{2D82DE19-33C9-85EC-37C6-409051096C8F}"/>
              </a:ext>
            </a:extLst>
          </p:cNvPr>
          <p:cNvPicPr>
            <a:picLocks noChangeAspect="1"/>
          </p:cNvPicPr>
          <p:nvPr/>
        </p:nvPicPr>
        <p:blipFill>
          <a:blip r:embed="rId6"/>
          <a:stretch>
            <a:fillRect/>
          </a:stretch>
        </p:blipFill>
        <p:spPr>
          <a:xfrm>
            <a:off x="1264329" y="2368905"/>
            <a:ext cx="1375953" cy="1491540"/>
          </a:xfrm>
          <a:prstGeom prst="rect">
            <a:avLst/>
          </a:prstGeom>
        </p:spPr>
      </p:pic>
      <p:pic>
        <p:nvPicPr>
          <p:cNvPr id="10" name="Picture 9" descr="Andy Goldsworthy, Photo: Jacob Ehrenberg">
            <a:extLst>
              <a:ext uri="{FF2B5EF4-FFF2-40B4-BE49-F238E27FC236}">
                <a16:creationId xmlns:a16="http://schemas.microsoft.com/office/drawing/2014/main" id="{CA040685-2438-5A54-A3F7-D22053A9C6B4}"/>
              </a:ext>
            </a:extLst>
          </p:cNvPr>
          <p:cNvPicPr>
            <a:picLocks noChangeAspect="1"/>
          </p:cNvPicPr>
          <p:nvPr/>
        </p:nvPicPr>
        <p:blipFill>
          <a:blip r:embed="rId7"/>
          <a:stretch>
            <a:fillRect/>
          </a:stretch>
        </p:blipFill>
        <p:spPr>
          <a:xfrm>
            <a:off x="10772391" y="387982"/>
            <a:ext cx="1372162" cy="1551901"/>
          </a:xfrm>
          <a:prstGeom prst="rect">
            <a:avLst/>
          </a:prstGeom>
        </p:spPr>
      </p:pic>
      <p:graphicFrame>
        <p:nvGraphicFramePr>
          <p:cNvPr id="11" name="Table 10">
            <a:extLst>
              <a:ext uri="{FF2B5EF4-FFF2-40B4-BE49-F238E27FC236}">
                <a16:creationId xmlns:a16="http://schemas.microsoft.com/office/drawing/2014/main" id="{3A720560-B615-C16E-C5BF-12C0123B7544}"/>
              </a:ext>
            </a:extLst>
          </p:cNvPr>
          <p:cNvGraphicFramePr>
            <a:graphicFrameLocks noGrp="1"/>
          </p:cNvGraphicFramePr>
          <p:nvPr>
            <p:extLst>
              <p:ext uri="{D42A27DB-BD31-4B8C-83A1-F6EECF244321}">
                <p14:modId xmlns:p14="http://schemas.microsoft.com/office/powerpoint/2010/main" val="104328346"/>
              </p:ext>
            </p:extLst>
          </p:nvPr>
        </p:nvGraphicFramePr>
        <p:xfrm>
          <a:off x="2208695" y="861391"/>
          <a:ext cx="2751753" cy="1010307"/>
        </p:xfrm>
        <a:graphic>
          <a:graphicData uri="http://schemas.openxmlformats.org/drawingml/2006/table">
            <a:tbl>
              <a:tblPr firstRow="1" bandRow="1">
                <a:tableStyleId>{5C22544A-7EE6-4342-B048-85BDC9FD1C3A}</a:tableStyleId>
              </a:tblPr>
              <a:tblGrid>
                <a:gridCol w="2751753">
                  <a:extLst>
                    <a:ext uri="{9D8B030D-6E8A-4147-A177-3AD203B41FA5}">
                      <a16:colId xmlns:a16="http://schemas.microsoft.com/office/drawing/2014/main" val="960402405"/>
                    </a:ext>
                  </a:extLst>
                </a:gridCol>
              </a:tblGrid>
              <a:tr h="331743">
                <a:tc>
                  <a:txBody>
                    <a:bodyPr/>
                    <a:lstStyle/>
                    <a:p>
                      <a:r>
                        <a:rPr lang="en-US" sz="1400" dirty="0">
                          <a:latin typeface="Calibri"/>
                        </a:rPr>
                        <a:t>Elements of Art:</a:t>
                      </a:r>
                    </a:p>
                  </a:txBody>
                  <a:tcPr/>
                </a:tc>
                <a:extLst>
                  <a:ext uri="{0D108BD9-81ED-4DB2-BD59-A6C34878D82A}">
                    <a16:rowId xmlns:a16="http://schemas.microsoft.com/office/drawing/2014/main" val="1420175689"/>
                  </a:ext>
                </a:extLst>
              </a:tr>
              <a:tr h="678564">
                <a:tc>
                  <a:txBody>
                    <a:bodyPr/>
                    <a:lstStyle/>
                    <a:p>
                      <a:pPr lvl="0">
                        <a:buNone/>
                      </a:pPr>
                      <a:r>
                        <a:rPr lang="en-US" sz="1400" dirty="0">
                          <a:latin typeface="Calibri"/>
                        </a:rPr>
                        <a:t>Form       line      </a:t>
                      </a:r>
                      <a:r>
                        <a:rPr lang="en-US" sz="1400" dirty="0" err="1">
                          <a:latin typeface="Calibri"/>
                        </a:rPr>
                        <a:t>Colour</a:t>
                      </a:r>
                    </a:p>
                    <a:p>
                      <a:pPr lvl="0">
                        <a:buNone/>
                      </a:pPr>
                      <a:r>
                        <a:rPr lang="en-US" sz="1400" dirty="0">
                          <a:latin typeface="Calibri"/>
                        </a:rPr>
                        <a:t>Shape      Space</a:t>
                      </a:r>
                    </a:p>
                  </a:txBody>
                  <a:tcPr/>
                </a:tc>
                <a:extLst>
                  <a:ext uri="{0D108BD9-81ED-4DB2-BD59-A6C34878D82A}">
                    <a16:rowId xmlns:a16="http://schemas.microsoft.com/office/drawing/2014/main" val="2398958123"/>
                  </a:ext>
                </a:extLst>
              </a:tr>
            </a:tbl>
          </a:graphicData>
        </a:graphic>
      </p:graphicFrame>
      <p:graphicFrame>
        <p:nvGraphicFramePr>
          <p:cNvPr id="15" name="Table 14">
            <a:extLst>
              <a:ext uri="{FF2B5EF4-FFF2-40B4-BE49-F238E27FC236}">
                <a16:creationId xmlns:a16="http://schemas.microsoft.com/office/drawing/2014/main" id="{6F3D6C19-9D3D-60F7-32E5-DE1A6EBE91A9}"/>
              </a:ext>
            </a:extLst>
          </p:cNvPr>
          <p:cNvGraphicFramePr>
            <a:graphicFrameLocks noGrp="1"/>
          </p:cNvGraphicFramePr>
          <p:nvPr>
            <p:extLst>
              <p:ext uri="{D42A27DB-BD31-4B8C-83A1-F6EECF244321}">
                <p14:modId xmlns:p14="http://schemas.microsoft.com/office/powerpoint/2010/main" val="1055171546"/>
              </p:ext>
            </p:extLst>
          </p:nvPr>
        </p:nvGraphicFramePr>
        <p:xfrm>
          <a:off x="2639391" y="1943651"/>
          <a:ext cx="2470142" cy="1925320"/>
        </p:xfrm>
        <a:graphic>
          <a:graphicData uri="http://schemas.openxmlformats.org/drawingml/2006/table">
            <a:tbl>
              <a:tblPr firstRow="1" bandRow="1">
                <a:tableStyleId>{5C22544A-7EE6-4342-B048-85BDC9FD1C3A}</a:tableStyleId>
              </a:tblPr>
              <a:tblGrid>
                <a:gridCol w="2470142">
                  <a:extLst>
                    <a:ext uri="{9D8B030D-6E8A-4147-A177-3AD203B41FA5}">
                      <a16:colId xmlns:a16="http://schemas.microsoft.com/office/drawing/2014/main" val="3204176306"/>
                    </a:ext>
                  </a:extLst>
                </a:gridCol>
              </a:tblGrid>
              <a:tr h="370840">
                <a:tc>
                  <a:txBody>
                    <a:bodyPr/>
                    <a:lstStyle/>
                    <a:p>
                      <a:r>
                        <a:rPr lang="en-US" sz="1400" dirty="0">
                          <a:latin typeface="Calibri"/>
                        </a:rPr>
                        <a:t>Materials:</a:t>
                      </a:r>
                    </a:p>
                  </a:txBody>
                  <a:tcPr/>
                </a:tc>
                <a:extLst>
                  <a:ext uri="{0D108BD9-81ED-4DB2-BD59-A6C34878D82A}">
                    <a16:rowId xmlns:a16="http://schemas.microsoft.com/office/drawing/2014/main" val="2275392544"/>
                  </a:ext>
                </a:extLst>
              </a:tr>
              <a:tr h="370840">
                <a:tc>
                  <a:txBody>
                    <a:bodyPr/>
                    <a:lstStyle/>
                    <a:p>
                      <a:pPr lvl="0">
                        <a:buNone/>
                      </a:pPr>
                      <a:r>
                        <a:rPr lang="en-US" sz="1200" b="1" dirty="0">
                          <a:latin typeface="Calibri"/>
                        </a:rPr>
                        <a:t>Natural material:</a:t>
                      </a:r>
                    </a:p>
                    <a:p>
                      <a:pPr lvl="0">
                        <a:buNone/>
                      </a:pPr>
                      <a:r>
                        <a:rPr lang="en-US" sz="1200" dirty="0">
                          <a:latin typeface="Calibri"/>
                        </a:rPr>
                        <a:t>Leaves</a:t>
                      </a:r>
                    </a:p>
                    <a:p>
                      <a:pPr lvl="0">
                        <a:buNone/>
                      </a:pPr>
                      <a:r>
                        <a:rPr lang="en-US" sz="1200" err="1">
                          <a:latin typeface="Calibri"/>
                        </a:rPr>
                        <a:t>Conkers</a:t>
                      </a:r>
                      <a:endParaRPr lang="en-US" sz="1200">
                        <a:latin typeface="Calibri"/>
                      </a:endParaRPr>
                    </a:p>
                    <a:p>
                      <a:pPr lvl="0">
                        <a:buNone/>
                      </a:pPr>
                      <a:r>
                        <a:rPr lang="en-US" sz="1200" dirty="0">
                          <a:latin typeface="Calibri"/>
                        </a:rPr>
                        <a:t>Pine cones </a:t>
                      </a:r>
                    </a:p>
                    <a:p>
                      <a:pPr lvl="0">
                        <a:buNone/>
                      </a:pPr>
                      <a:r>
                        <a:rPr lang="en-US" sz="1200" dirty="0">
                          <a:latin typeface="Calibri"/>
                        </a:rPr>
                        <a:t>Stones</a:t>
                      </a:r>
                    </a:p>
                    <a:p>
                      <a:pPr lvl="0">
                        <a:buNone/>
                      </a:pPr>
                      <a:r>
                        <a:rPr lang="en-US" sz="1200" dirty="0">
                          <a:latin typeface="Calibri"/>
                        </a:rPr>
                        <a:t>Water</a:t>
                      </a:r>
                    </a:p>
                    <a:p>
                      <a:pPr lvl="0">
                        <a:buNone/>
                      </a:pPr>
                      <a:r>
                        <a:rPr lang="en-US" sz="1200" dirty="0">
                          <a:latin typeface="Calibri"/>
                        </a:rPr>
                        <a:t>Wood</a:t>
                      </a:r>
                    </a:p>
                    <a:p>
                      <a:pPr lvl="0">
                        <a:buNone/>
                      </a:pPr>
                      <a:r>
                        <a:rPr lang="en-US" sz="1200" dirty="0">
                          <a:latin typeface="Calibri"/>
                        </a:rPr>
                        <a:t>bark</a:t>
                      </a:r>
                    </a:p>
                  </a:txBody>
                  <a:tcPr/>
                </a:tc>
                <a:extLst>
                  <a:ext uri="{0D108BD9-81ED-4DB2-BD59-A6C34878D82A}">
                    <a16:rowId xmlns:a16="http://schemas.microsoft.com/office/drawing/2014/main" val="2963405644"/>
                  </a:ext>
                </a:extLst>
              </a:tr>
            </a:tbl>
          </a:graphicData>
        </a:graphic>
      </p:graphicFrame>
      <p:graphicFrame>
        <p:nvGraphicFramePr>
          <p:cNvPr id="17" name="Table 16">
            <a:extLst>
              <a:ext uri="{FF2B5EF4-FFF2-40B4-BE49-F238E27FC236}">
                <a16:creationId xmlns:a16="http://schemas.microsoft.com/office/drawing/2014/main" id="{90617AAD-C6F3-02A3-6CB4-EFE7ECD61C63}"/>
              </a:ext>
            </a:extLst>
          </p:cNvPr>
          <p:cNvGraphicFramePr>
            <a:graphicFrameLocks noGrp="1"/>
          </p:cNvGraphicFramePr>
          <p:nvPr>
            <p:extLst>
              <p:ext uri="{D42A27DB-BD31-4B8C-83A1-F6EECF244321}">
                <p14:modId xmlns:p14="http://schemas.microsoft.com/office/powerpoint/2010/main" val="1898528451"/>
              </p:ext>
            </p:extLst>
          </p:nvPr>
        </p:nvGraphicFramePr>
        <p:xfrm>
          <a:off x="121478" y="3953565"/>
          <a:ext cx="5054336" cy="2999629"/>
        </p:xfrm>
        <a:graphic>
          <a:graphicData uri="http://schemas.openxmlformats.org/drawingml/2006/table">
            <a:tbl>
              <a:tblPr firstRow="1" bandRow="1">
                <a:tableStyleId>{5C22544A-7EE6-4342-B048-85BDC9FD1C3A}</a:tableStyleId>
              </a:tblPr>
              <a:tblGrid>
                <a:gridCol w="5054336">
                  <a:extLst>
                    <a:ext uri="{9D8B030D-6E8A-4147-A177-3AD203B41FA5}">
                      <a16:colId xmlns:a16="http://schemas.microsoft.com/office/drawing/2014/main" val="1924513322"/>
                    </a:ext>
                  </a:extLst>
                </a:gridCol>
              </a:tblGrid>
              <a:tr h="347869">
                <a:tc>
                  <a:txBody>
                    <a:bodyPr/>
                    <a:lstStyle/>
                    <a:p>
                      <a:r>
                        <a:rPr lang="en-US" sz="1600" dirty="0">
                          <a:latin typeface="Calibri"/>
                        </a:rPr>
                        <a:t>Techniques and processes:</a:t>
                      </a:r>
                    </a:p>
                  </a:txBody>
                  <a:tcPr/>
                </a:tc>
                <a:extLst>
                  <a:ext uri="{0D108BD9-81ED-4DB2-BD59-A6C34878D82A}">
                    <a16:rowId xmlns:a16="http://schemas.microsoft.com/office/drawing/2014/main" val="2576282950"/>
                  </a:ext>
                </a:extLst>
              </a:tr>
              <a:tr h="1855105">
                <a:tc>
                  <a:txBody>
                    <a:bodyPr/>
                    <a:lstStyle/>
                    <a:p>
                      <a:pPr marL="285750" lvl="0" indent="-285750">
                        <a:buFont typeface="Arial"/>
                        <a:buChar char="•"/>
                      </a:pPr>
                      <a:r>
                        <a:rPr lang="en-US" sz="1400" b="0" dirty="0">
                          <a:latin typeface="Calibri"/>
                        </a:rPr>
                        <a:t>Collect loose natural materials </a:t>
                      </a:r>
                    </a:p>
                    <a:p>
                      <a:pPr marL="285750" lvl="0" indent="-285750">
                        <a:buFont typeface="Arial"/>
                        <a:buChar char="•"/>
                      </a:pPr>
                      <a:r>
                        <a:rPr lang="en-US" sz="1400" b="0" dirty="0">
                          <a:latin typeface="Calibri"/>
                        </a:rPr>
                        <a:t>Look closely at the </a:t>
                      </a:r>
                      <a:r>
                        <a:rPr lang="en-US" sz="1600" b="1" dirty="0" err="1">
                          <a:latin typeface="Calibri"/>
                        </a:rPr>
                        <a:t>colours</a:t>
                      </a:r>
                      <a:r>
                        <a:rPr lang="en-US" sz="1400" b="0" dirty="0">
                          <a:latin typeface="Calibri"/>
                        </a:rPr>
                        <a:t> (including </a:t>
                      </a:r>
                      <a:r>
                        <a:rPr lang="en-US" sz="1600" b="1" dirty="0">
                          <a:latin typeface="Calibri"/>
                        </a:rPr>
                        <a:t>shades</a:t>
                      </a:r>
                      <a:r>
                        <a:rPr lang="en-US" sz="1400" b="0" dirty="0">
                          <a:latin typeface="Calibri"/>
                        </a:rPr>
                        <a:t>) and shapes of the objects found. </a:t>
                      </a:r>
                    </a:p>
                    <a:p>
                      <a:pPr marL="285750" lvl="0" indent="-285750">
                        <a:buFont typeface="Arial"/>
                        <a:buChar char="•"/>
                      </a:pPr>
                      <a:r>
                        <a:rPr lang="en-US" sz="1400" b="0" dirty="0">
                          <a:latin typeface="Calibri"/>
                        </a:rPr>
                        <a:t>Natural objects can be</a:t>
                      </a:r>
                      <a:r>
                        <a:rPr lang="en-US" sz="1600" b="1" dirty="0">
                          <a:latin typeface="Calibri"/>
                        </a:rPr>
                        <a:t> arranged</a:t>
                      </a:r>
                      <a:r>
                        <a:rPr lang="en-US" sz="1400" b="0" dirty="0">
                          <a:latin typeface="Calibri"/>
                        </a:rPr>
                        <a:t> to make a </a:t>
                      </a:r>
                      <a:r>
                        <a:rPr lang="en-US" sz="1600" b="1" dirty="0">
                          <a:latin typeface="Calibri"/>
                        </a:rPr>
                        <a:t>picture</a:t>
                      </a:r>
                      <a:r>
                        <a:rPr lang="en-US" sz="1400" b="0" dirty="0">
                          <a:latin typeface="Calibri"/>
                        </a:rPr>
                        <a:t>, </a:t>
                      </a:r>
                      <a:r>
                        <a:rPr lang="en-US" sz="1600" b="1" dirty="0">
                          <a:latin typeface="Calibri"/>
                        </a:rPr>
                        <a:t>shape</a:t>
                      </a:r>
                      <a:r>
                        <a:rPr lang="en-US" sz="1400" b="0" dirty="0">
                          <a:latin typeface="Calibri"/>
                        </a:rPr>
                        <a:t> or</a:t>
                      </a:r>
                      <a:r>
                        <a:rPr lang="en-US" sz="1600" b="1" dirty="0">
                          <a:latin typeface="Calibri"/>
                        </a:rPr>
                        <a:t> pattern</a:t>
                      </a:r>
                      <a:r>
                        <a:rPr lang="en-US" sz="1400" b="0" dirty="0">
                          <a:latin typeface="Calibri"/>
                        </a:rPr>
                        <a:t>.</a:t>
                      </a:r>
                    </a:p>
                    <a:p>
                      <a:pPr marL="285750" lvl="0" indent="-285750">
                        <a:buFont typeface="Arial"/>
                        <a:buChar char="•"/>
                      </a:pPr>
                      <a:r>
                        <a:rPr lang="en-US" sz="1400" b="0" dirty="0">
                          <a:latin typeface="Calibri"/>
                        </a:rPr>
                        <a:t>Art can be </a:t>
                      </a:r>
                      <a:r>
                        <a:rPr lang="en-US" sz="1600" b="1" dirty="0">
                          <a:latin typeface="Calibri"/>
                        </a:rPr>
                        <a:t>2D</a:t>
                      </a:r>
                      <a:r>
                        <a:rPr lang="en-US" sz="1400" b="0" dirty="0">
                          <a:latin typeface="Calibri"/>
                        </a:rPr>
                        <a:t> or </a:t>
                      </a:r>
                      <a:r>
                        <a:rPr lang="en-US" sz="1600" b="1" dirty="0">
                          <a:latin typeface="Calibri"/>
                        </a:rPr>
                        <a:t>3D</a:t>
                      </a:r>
                      <a:r>
                        <a:rPr lang="en-US" sz="1400" b="0" dirty="0">
                          <a:latin typeface="Calibri"/>
                        </a:rPr>
                        <a:t>. </a:t>
                      </a:r>
                    </a:p>
                    <a:p>
                      <a:pPr marL="285750" lvl="0" indent="-285750">
                        <a:buFont typeface="Arial"/>
                        <a:buChar char="•"/>
                      </a:pPr>
                      <a:r>
                        <a:rPr lang="en-US" sz="1400" b="0" dirty="0">
                          <a:latin typeface="Calibri"/>
                        </a:rPr>
                        <a:t>Objects can be laid on top or next to each other to create </a:t>
                      </a:r>
                      <a:r>
                        <a:rPr lang="en-US" sz="1600" b="1" dirty="0">
                          <a:latin typeface="Calibri"/>
                        </a:rPr>
                        <a:t>shapes</a:t>
                      </a:r>
                      <a:r>
                        <a:rPr lang="en-US" sz="1400" b="0" dirty="0">
                          <a:latin typeface="Calibri"/>
                        </a:rPr>
                        <a:t> and</a:t>
                      </a:r>
                      <a:r>
                        <a:rPr lang="en-US" sz="1600" b="1" dirty="0">
                          <a:latin typeface="Calibri"/>
                        </a:rPr>
                        <a:t> space</a:t>
                      </a:r>
                    </a:p>
                    <a:p>
                      <a:pPr marL="285750" lvl="0" indent="-285750">
                        <a:buFont typeface="Arial"/>
                        <a:buChar char="•"/>
                      </a:pPr>
                      <a:r>
                        <a:rPr lang="en-US" sz="1400" b="0" dirty="0">
                          <a:latin typeface="Calibri"/>
                        </a:rPr>
                        <a:t>Natural materials can b</a:t>
                      </a:r>
                      <a:r>
                        <a:rPr lang="en-US" sz="1600" b="0" dirty="0">
                          <a:latin typeface="Calibri"/>
                        </a:rPr>
                        <a:t>e</a:t>
                      </a:r>
                      <a:r>
                        <a:rPr lang="en-US" sz="1600" b="1" dirty="0">
                          <a:latin typeface="Calibri"/>
                        </a:rPr>
                        <a:t> folded, scrunched, torn </a:t>
                      </a:r>
                      <a:r>
                        <a:rPr lang="en-US" sz="1400" b="0" dirty="0">
                          <a:latin typeface="Calibri"/>
                        </a:rPr>
                        <a:t>or</a:t>
                      </a:r>
                      <a:r>
                        <a:rPr lang="en-US" sz="1600" b="1" dirty="0">
                          <a:latin typeface="Calibri"/>
                        </a:rPr>
                        <a:t> overlapped. </a:t>
                      </a:r>
                    </a:p>
                    <a:p>
                      <a:pPr marL="285750" lvl="0" indent="-285750">
                        <a:buFont typeface="Arial"/>
                        <a:buChar char="•"/>
                      </a:pPr>
                      <a:r>
                        <a:rPr lang="en-US" sz="1400" b="0" dirty="0">
                          <a:latin typeface="Calibri"/>
                        </a:rPr>
                        <a:t>Wind or rain may wash away the natural art</a:t>
                      </a:r>
                    </a:p>
                  </a:txBody>
                  <a:tcPr/>
                </a:tc>
                <a:extLst>
                  <a:ext uri="{0D108BD9-81ED-4DB2-BD59-A6C34878D82A}">
                    <a16:rowId xmlns:a16="http://schemas.microsoft.com/office/drawing/2014/main" val="2172549382"/>
                  </a:ext>
                </a:extLst>
              </a:tr>
            </a:tbl>
          </a:graphicData>
        </a:graphic>
      </p:graphicFrame>
    </p:spTree>
    <p:extLst>
      <p:ext uri="{BB962C8B-B14F-4D97-AF65-F5344CB8AC3E}">
        <p14:creationId xmlns:p14="http://schemas.microsoft.com/office/powerpoint/2010/main" val="4821568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84572" y="296045"/>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3099658968"/>
              </p:ext>
            </p:extLst>
          </p:nvPr>
        </p:nvGraphicFramePr>
        <p:xfrm>
          <a:off x="5709477" y="850347"/>
          <a:ext cx="6402622" cy="4274058"/>
        </p:xfrm>
        <a:graphic>
          <a:graphicData uri="http://schemas.openxmlformats.org/drawingml/2006/table">
            <a:tbl>
              <a:tblPr firstRow="1" firstCol="1" bandRow="1"/>
              <a:tblGrid>
                <a:gridCol w="6402622">
                  <a:extLst>
                    <a:ext uri="{9D8B030D-6E8A-4147-A177-3AD203B41FA5}">
                      <a16:colId xmlns:a16="http://schemas.microsoft.com/office/drawing/2014/main" val="3891409649"/>
                    </a:ext>
                  </a:extLst>
                </a:gridCol>
              </a:tblGrid>
              <a:tr h="285430">
                <a:tc>
                  <a:txBody>
                    <a:bodyPr/>
                    <a:lstStyle/>
                    <a:p>
                      <a:pPr>
                        <a:lnSpc>
                          <a:spcPct val="107000"/>
                        </a:lnSpc>
                        <a:spcAft>
                          <a:spcPts val="800"/>
                        </a:spcAft>
                      </a:pPr>
                      <a:r>
                        <a:rPr lang="en-GB" sz="2000" b="1" dirty="0">
                          <a:solidFill>
                            <a:srgbClr val="7030A0"/>
                          </a:solidFill>
                          <a:effectLst/>
                          <a:latin typeface="Calibri"/>
                          <a:ea typeface="Calibri"/>
                          <a:cs typeface="Times New Roman"/>
                        </a:rPr>
                        <a:t>Artist knowledge:</a:t>
                      </a:r>
                      <a:endParaRPr lang="en-GB" sz="20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17538"/>
                  </a:ext>
                </a:extLst>
              </a:tr>
              <a:tr h="3740663">
                <a:tc>
                  <a:txBody>
                    <a:bodyPr/>
                    <a:lstStyle/>
                    <a:p>
                      <a:pPr marL="171450" lvl="0" indent="-171450">
                        <a:buFont typeface="Arial" panose="020B0604020202020204" pitchFamily="34" charset="0"/>
                        <a:buChar char="•"/>
                      </a:pPr>
                      <a:endParaRPr lang="en-GB" sz="1400" kern="1200">
                        <a:solidFill>
                          <a:schemeClr val="tx1"/>
                        </a:solidFill>
                        <a:effectLst/>
                        <a:latin typeface="Calibri"/>
                        <a:ea typeface="+mn-ea"/>
                        <a:cs typeface="Calibri"/>
                      </a:endParaRPr>
                    </a:p>
                    <a:p>
                      <a:pPr marL="171450" lvl="0" indent="-171450">
                        <a:buFont typeface="Arial"/>
                        <a:buChar char="•"/>
                      </a:pPr>
                      <a:r>
                        <a:rPr lang="en-GB" sz="1600" kern="1200" dirty="0">
                          <a:solidFill>
                            <a:schemeClr val="tx1"/>
                          </a:solidFill>
                          <a:effectLst/>
                          <a:latin typeface="Calibri"/>
                          <a:ea typeface="+mn-ea"/>
                          <a:cs typeface="Calibri"/>
                        </a:rPr>
                        <a:t>Vincent Van Gogh was a Dutch painter. </a:t>
                      </a:r>
                    </a:p>
                    <a:p>
                      <a:pPr marL="171450" lvl="0" indent="-171450">
                        <a:buFont typeface="Arial"/>
                        <a:buChar char="•"/>
                      </a:pPr>
                      <a:r>
                        <a:rPr lang="en-GB" sz="1600" b="0" i="0" u="none" strike="noStrike" kern="1200" noProof="0" dirty="0">
                          <a:solidFill>
                            <a:srgbClr val="202122"/>
                          </a:solidFill>
                          <a:effectLst/>
                          <a:latin typeface="Calibri"/>
                        </a:rPr>
                        <a:t>He was born on 30th March 1853 and died on 29th July 1890- aged 37</a:t>
                      </a:r>
                      <a:endParaRPr lang="en-GB" sz="1600" kern="1200" dirty="0">
                        <a:solidFill>
                          <a:schemeClr val="tx1"/>
                        </a:solidFill>
                        <a:effectLst/>
                        <a:latin typeface="Calibri"/>
                        <a:ea typeface="+mn-ea"/>
                        <a:cs typeface="Calibri"/>
                      </a:endParaRPr>
                    </a:p>
                    <a:p>
                      <a:pPr marL="171450" lvl="0" indent="-171450">
                        <a:buFont typeface="Arial"/>
                        <a:buChar char="•"/>
                      </a:pPr>
                      <a:r>
                        <a:rPr lang="en-GB" sz="1600" b="0" i="0" u="none" strike="noStrike" kern="1200" noProof="0" dirty="0">
                          <a:solidFill>
                            <a:srgbClr val="202122"/>
                          </a:solidFill>
                          <a:effectLst/>
                          <a:latin typeface="Calibri"/>
                        </a:rPr>
                        <a:t>He is one of the most famous and influential artists in history.</a:t>
                      </a:r>
                    </a:p>
                    <a:p>
                      <a:pPr marL="171450" lvl="0" indent="-171450">
                        <a:buFont typeface="Arial"/>
                        <a:buChar char="•"/>
                      </a:pPr>
                      <a:r>
                        <a:rPr lang="en-GB" sz="1600" b="0" i="0" u="none" strike="noStrike" kern="1200" noProof="0" dirty="0">
                          <a:solidFill>
                            <a:srgbClr val="202122"/>
                          </a:solidFill>
                          <a:effectLst/>
                          <a:latin typeface="Calibri"/>
                        </a:rPr>
                        <a:t>In just over 10 years he created 2100 pieces of art.</a:t>
                      </a:r>
                    </a:p>
                    <a:p>
                      <a:pPr marL="171450" lvl="0" indent="-171450">
                        <a:buFont typeface="Arial"/>
                        <a:buChar char="•"/>
                      </a:pPr>
                      <a:r>
                        <a:rPr lang="en-GB" sz="1600" b="0" i="0" u="none" strike="noStrike" kern="1200" noProof="0" dirty="0">
                          <a:solidFill>
                            <a:srgbClr val="202122"/>
                          </a:solidFill>
                          <a:effectLst/>
                          <a:latin typeface="Calibri"/>
                        </a:rPr>
                        <a:t>His paintings include landscapes</a:t>
                      </a:r>
                      <a:r>
                        <a:rPr lang="en-GB" sz="1600" b="0" i="0" u="none" strike="noStrike" kern="1200" noProof="0" dirty="0">
                          <a:solidFill>
                            <a:schemeClr val="tx1"/>
                          </a:solidFill>
                          <a:effectLst/>
                          <a:latin typeface="Calibri"/>
                        </a:rPr>
                        <a:t>, still life, portraits and self-portraits.</a:t>
                      </a:r>
                    </a:p>
                    <a:p>
                      <a:pPr marL="171450" lvl="0" indent="-171450">
                        <a:buFont typeface="Arial"/>
                        <a:buChar char="•"/>
                      </a:pPr>
                      <a:r>
                        <a:rPr lang="en-GB" sz="1600" b="0" i="0" u="none" strike="noStrike" kern="1200" noProof="0" dirty="0">
                          <a:solidFill>
                            <a:schemeClr val="tx1"/>
                          </a:solidFill>
                          <a:effectLst/>
                          <a:latin typeface="Calibri"/>
                        </a:rPr>
                        <a:t>Van Gogh's paintings used bold, symbolic colours, and dramatic and expressive brushwork.</a:t>
                      </a:r>
                    </a:p>
                    <a:p>
                      <a:pPr marL="171450" lvl="0" indent="-171450">
                        <a:buFont typeface="Arial"/>
                        <a:buChar char="•"/>
                      </a:pPr>
                      <a:r>
                        <a:rPr lang="en-GB" sz="1600" b="0" i="0" u="none" strike="noStrike" kern="1200" noProof="0">
                          <a:solidFill>
                            <a:schemeClr val="tx1"/>
                          </a:solidFill>
                          <a:effectLst/>
                          <a:latin typeface="Calibri"/>
                        </a:rPr>
                        <a:t>Today, Van Gogh's works are among the world's most expensive paintings to have ever sold.</a:t>
                      </a:r>
                      <a:endParaRPr lang="en-GB" sz="1600" u="none" kern="1200">
                        <a:solidFill>
                          <a:schemeClr val="tx1"/>
                        </a:solidFill>
                        <a:effectLst/>
                        <a:latin typeface="Calibri"/>
                        <a:ea typeface="+mn-ea"/>
                        <a:cs typeface="Calibri"/>
                      </a:endParaRPr>
                    </a:p>
                    <a:p>
                      <a:pPr marL="171450" lvl="0" indent="-171450">
                        <a:buFont typeface="Arial"/>
                        <a:buChar char="•"/>
                      </a:pPr>
                      <a:r>
                        <a:rPr lang="en-GB" sz="1600" b="0" i="0" u="none" strike="noStrike" kern="1200" noProof="0">
                          <a:solidFill>
                            <a:schemeClr val="tx1"/>
                          </a:solidFill>
                          <a:effectLst/>
                          <a:latin typeface="Calibri"/>
                        </a:rPr>
                        <a:t> The Van Gogh Museum in Amsterdam</a:t>
                      </a:r>
                      <a:r>
                        <a:rPr lang="en-GB" sz="1600" b="0" i="0" u="none" strike="noStrike" kern="1200" noProof="0">
                          <a:solidFill>
                            <a:srgbClr val="202122"/>
                          </a:solidFill>
                          <a:effectLst/>
                          <a:latin typeface="Calibri"/>
                        </a:rPr>
                        <a:t>  holds the world's largest collection of his paintings and drawings.</a:t>
                      </a:r>
                    </a:p>
                    <a:p>
                      <a:pPr marL="171450" lvl="0" indent="-171450">
                        <a:buFont typeface="Arial"/>
                        <a:buChar char="•"/>
                      </a:pPr>
                      <a:r>
                        <a:rPr lang="en-GB" sz="1600" b="0" i="0" u="none" strike="noStrike" kern="1200" noProof="0" dirty="0">
                          <a:solidFill>
                            <a:srgbClr val="202122"/>
                          </a:solidFill>
                          <a:effectLst/>
                          <a:latin typeface="Calibri"/>
                        </a:rPr>
                        <a:t>Vincent wanted to be known as the sunflower painter </a:t>
                      </a:r>
                    </a:p>
                    <a:p>
                      <a:pPr marL="171450" lvl="0" indent="-171450">
                        <a:buFont typeface="Arial"/>
                        <a:buChar char="•"/>
                      </a:pPr>
                      <a:r>
                        <a:rPr lang="en-GB" sz="1600" b="0" i="0" u="none" strike="noStrike" kern="1200" noProof="0" dirty="0">
                          <a:solidFill>
                            <a:srgbClr val="202122"/>
                          </a:solidFill>
                          <a:effectLst/>
                          <a:latin typeface="Calibri"/>
                        </a:rPr>
                        <a:t>He painted 5 different versions of 'sunflowers in a vase', which are now displayed around the world, including in London, Amsterdam and Tokyo. </a:t>
                      </a:r>
                    </a:p>
                    <a:p>
                      <a:pPr marL="0" lvl="0" indent="0">
                        <a:buNone/>
                      </a:pPr>
                      <a:endParaRPr lang="en-GB" sz="1100" b="0" i="0" u="none" strike="noStrike" kern="1200" noProof="0">
                        <a:solidFill>
                          <a:srgbClr val="202122"/>
                        </a:solidFill>
                        <a:effectLst/>
                      </a:endParaRPr>
                    </a:p>
                    <a:p>
                      <a:pPr marL="171450" lvl="0" indent="-171450">
                        <a:buFont typeface="Arial"/>
                        <a:buChar char="•"/>
                      </a:pPr>
                      <a:endParaRPr lang="en-GB" sz="1100" b="0" i="0" u="none" strike="noStrike" kern="1200" noProof="0">
                        <a:solidFill>
                          <a:srgbClr val="202122"/>
                        </a:solidFill>
                        <a:effectLs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711252646"/>
              </p:ext>
            </p:extLst>
          </p:nvPr>
        </p:nvGraphicFramePr>
        <p:xfrm>
          <a:off x="4750069" y="141468"/>
          <a:ext cx="7370441" cy="640080"/>
        </p:xfrm>
        <a:graphic>
          <a:graphicData uri="http://schemas.openxmlformats.org/drawingml/2006/table">
            <a:tbl>
              <a:tblPr firstRow="1" bandRow="1">
                <a:tableStyleId>{5C22544A-7EE6-4342-B048-85BDC9FD1C3A}</a:tableStyleId>
              </a:tblPr>
              <a:tblGrid>
                <a:gridCol w="1663714">
                  <a:extLst>
                    <a:ext uri="{9D8B030D-6E8A-4147-A177-3AD203B41FA5}">
                      <a16:colId xmlns:a16="http://schemas.microsoft.com/office/drawing/2014/main" val="1701158635"/>
                    </a:ext>
                  </a:extLst>
                </a:gridCol>
                <a:gridCol w="3914184">
                  <a:extLst>
                    <a:ext uri="{9D8B030D-6E8A-4147-A177-3AD203B41FA5}">
                      <a16:colId xmlns:a16="http://schemas.microsoft.com/office/drawing/2014/main" val="3034589352"/>
                    </a:ext>
                  </a:extLst>
                </a:gridCol>
                <a:gridCol w="1792543">
                  <a:extLst>
                    <a:ext uri="{9D8B030D-6E8A-4147-A177-3AD203B41FA5}">
                      <a16:colId xmlns:a16="http://schemas.microsoft.com/office/drawing/2014/main" val="1922066720"/>
                    </a:ext>
                  </a:extLst>
                </a:gridCol>
              </a:tblGrid>
              <a:tr h="496026">
                <a:tc>
                  <a:txBody>
                    <a:bodyPr/>
                    <a:lstStyle/>
                    <a:p>
                      <a:r>
                        <a:rPr lang="en-US"/>
                        <a:t>Year group: 2</a:t>
                      </a:r>
                    </a:p>
                    <a:p>
                      <a:pPr lvl="0">
                        <a:buNone/>
                      </a:pPr>
                      <a:endParaRPr lang="en-US"/>
                    </a:p>
                  </a:txBody>
                  <a:tcPr/>
                </a:tc>
                <a:tc>
                  <a:txBody>
                    <a:bodyPr/>
                    <a:lstStyle/>
                    <a:p>
                      <a:r>
                        <a:rPr lang="en-US"/>
                        <a:t>Artist: Vincent Van Gogh</a:t>
                      </a:r>
                    </a:p>
                    <a:p>
                      <a:pPr lvl="0">
                        <a:buNone/>
                      </a:pPr>
                      <a:r>
                        <a:rPr lang="en-US"/>
                        <a:t>Focus:  drawing/ painting</a:t>
                      </a:r>
                    </a:p>
                  </a:txBody>
                  <a:tcPr/>
                </a:tc>
                <a:tc>
                  <a:txBody>
                    <a:bodyPr/>
                    <a:lstStyle/>
                    <a:p>
                      <a:r>
                        <a:rPr lang="en-US"/>
                        <a:t>Term: 3</a:t>
                      </a:r>
                    </a:p>
                    <a:p>
                      <a:pPr lvl="0">
                        <a:buNone/>
                      </a:pPr>
                      <a:endParaRPr lang="en-US"/>
                    </a:p>
                  </a:txBody>
                  <a:tcPr/>
                </a:tc>
                <a:extLst>
                  <a:ext uri="{0D108BD9-81ED-4DB2-BD59-A6C34878D82A}">
                    <a16:rowId xmlns:a16="http://schemas.microsoft.com/office/drawing/2014/main" val="3581570372"/>
                  </a:ext>
                </a:extLst>
              </a:tr>
            </a:tbl>
          </a:graphicData>
        </a:graphic>
      </p:graphicFrame>
      <p:pic>
        <p:nvPicPr>
          <p:cNvPr id="13" name="Picture 12" descr="Image result for van gogh sunflowers">
            <a:extLst>
              <a:ext uri="{FF2B5EF4-FFF2-40B4-BE49-F238E27FC236}">
                <a16:creationId xmlns:a16="http://schemas.microsoft.com/office/drawing/2014/main" id="{6C17592E-4A08-993E-A679-DE0210D8D380}"/>
              </a:ext>
            </a:extLst>
          </p:cNvPr>
          <p:cNvPicPr>
            <a:picLocks noChangeAspect="1"/>
          </p:cNvPicPr>
          <p:nvPr/>
        </p:nvPicPr>
        <p:blipFill>
          <a:blip r:embed="rId2"/>
          <a:stretch>
            <a:fillRect/>
          </a:stretch>
        </p:blipFill>
        <p:spPr>
          <a:xfrm>
            <a:off x="5940831" y="4913919"/>
            <a:ext cx="1241782" cy="1869679"/>
          </a:xfrm>
          <a:prstGeom prst="rect">
            <a:avLst/>
          </a:prstGeom>
        </p:spPr>
      </p:pic>
      <p:pic>
        <p:nvPicPr>
          <p:cNvPr id="15" name="Picture 14" descr="Vincent van Gogh, Zonnebloemen, 1887. Metropolitan Museum of Art, New York.">
            <a:extLst>
              <a:ext uri="{FF2B5EF4-FFF2-40B4-BE49-F238E27FC236}">
                <a16:creationId xmlns:a16="http://schemas.microsoft.com/office/drawing/2014/main" id="{33EB3E08-D67C-318A-1A84-B482D6A1E750}"/>
              </a:ext>
            </a:extLst>
          </p:cNvPr>
          <p:cNvPicPr>
            <a:picLocks noChangeAspect="1"/>
          </p:cNvPicPr>
          <p:nvPr/>
        </p:nvPicPr>
        <p:blipFill>
          <a:blip r:embed="rId3"/>
          <a:stretch>
            <a:fillRect/>
          </a:stretch>
        </p:blipFill>
        <p:spPr>
          <a:xfrm>
            <a:off x="7270663" y="4983473"/>
            <a:ext cx="2583976" cy="1800458"/>
          </a:xfrm>
          <a:prstGeom prst="rect">
            <a:avLst/>
          </a:prstGeom>
        </p:spPr>
      </p:pic>
      <p:pic>
        <p:nvPicPr>
          <p:cNvPr id="3" name="Picture 2" descr="Overview image">
            <a:extLst>
              <a:ext uri="{FF2B5EF4-FFF2-40B4-BE49-F238E27FC236}">
                <a16:creationId xmlns:a16="http://schemas.microsoft.com/office/drawing/2014/main" id="{0A455D19-A414-DA4C-DF45-18E789F32441}"/>
              </a:ext>
            </a:extLst>
          </p:cNvPr>
          <p:cNvPicPr>
            <a:picLocks noChangeAspect="1"/>
          </p:cNvPicPr>
          <p:nvPr/>
        </p:nvPicPr>
        <p:blipFill>
          <a:blip r:embed="rId4"/>
          <a:stretch>
            <a:fillRect/>
          </a:stretch>
        </p:blipFill>
        <p:spPr>
          <a:xfrm>
            <a:off x="11247362" y="350671"/>
            <a:ext cx="949922" cy="1224506"/>
          </a:xfrm>
          <a:prstGeom prst="rect">
            <a:avLst/>
          </a:prstGeom>
        </p:spPr>
      </p:pic>
      <p:pic>
        <p:nvPicPr>
          <p:cNvPr id="7" name="Picture 6" descr="Image result for vincent van gogh">
            <a:extLst>
              <a:ext uri="{FF2B5EF4-FFF2-40B4-BE49-F238E27FC236}">
                <a16:creationId xmlns:a16="http://schemas.microsoft.com/office/drawing/2014/main" id="{D2918E58-6545-4FAD-7277-DF29A0EB402E}"/>
              </a:ext>
            </a:extLst>
          </p:cNvPr>
          <p:cNvPicPr>
            <a:picLocks noChangeAspect="1"/>
          </p:cNvPicPr>
          <p:nvPr/>
        </p:nvPicPr>
        <p:blipFill>
          <a:blip r:embed="rId5"/>
          <a:stretch>
            <a:fillRect/>
          </a:stretch>
        </p:blipFill>
        <p:spPr>
          <a:xfrm>
            <a:off x="9903131" y="5093867"/>
            <a:ext cx="2301461" cy="1626317"/>
          </a:xfrm>
          <a:prstGeom prst="rect">
            <a:avLst/>
          </a:prstGeom>
        </p:spPr>
      </p:pic>
      <p:pic>
        <p:nvPicPr>
          <p:cNvPr id="8" name="Picture 7" descr="A ceramic vase with sunflowers on a yellow surface against a bright yellow background.">
            <a:extLst>
              <a:ext uri="{FF2B5EF4-FFF2-40B4-BE49-F238E27FC236}">
                <a16:creationId xmlns:a16="http://schemas.microsoft.com/office/drawing/2014/main" id="{748AC563-600C-83B3-F341-4242F55E5B88}"/>
              </a:ext>
            </a:extLst>
          </p:cNvPr>
          <p:cNvPicPr>
            <a:picLocks noChangeAspect="1"/>
          </p:cNvPicPr>
          <p:nvPr/>
        </p:nvPicPr>
        <p:blipFill>
          <a:blip r:embed="rId6"/>
          <a:stretch>
            <a:fillRect/>
          </a:stretch>
        </p:blipFill>
        <p:spPr>
          <a:xfrm>
            <a:off x="345417" y="963375"/>
            <a:ext cx="1847022" cy="2408721"/>
          </a:xfrm>
          <a:prstGeom prst="rect">
            <a:avLst/>
          </a:prstGeom>
        </p:spPr>
      </p:pic>
      <p:graphicFrame>
        <p:nvGraphicFramePr>
          <p:cNvPr id="9" name="Table 8">
            <a:extLst>
              <a:ext uri="{FF2B5EF4-FFF2-40B4-BE49-F238E27FC236}">
                <a16:creationId xmlns:a16="http://schemas.microsoft.com/office/drawing/2014/main" id="{EC9A1F6A-3E92-6F01-C29C-1CC3D6EE11BB}"/>
              </a:ext>
            </a:extLst>
          </p:cNvPr>
          <p:cNvGraphicFramePr>
            <a:graphicFrameLocks noGrp="1"/>
          </p:cNvGraphicFramePr>
          <p:nvPr>
            <p:extLst>
              <p:ext uri="{D42A27DB-BD31-4B8C-83A1-F6EECF244321}">
                <p14:modId xmlns:p14="http://schemas.microsoft.com/office/powerpoint/2010/main" val="597491243"/>
              </p:ext>
            </p:extLst>
          </p:nvPr>
        </p:nvGraphicFramePr>
        <p:xfrm>
          <a:off x="2639391" y="960782"/>
          <a:ext cx="2486707" cy="1102360"/>
        </p:xfrm>
        <a:graphic>
          <a:graphicData uri="http://schemas.openxmlformats.org/drawingml/2006/table">
            <a:tbl>
              <a:tblPr firstRow="1" bandRow="1">
                <a:tableStyleId>{5C22544A-7EE6-4342-B048-85BDC9FD1C3A}</a:tableStyleId>
              </a:tblPr>
              <a:tblGrid>
                <a:gridCol w="2486707">
                  <a:extLst>
                    <a:ext uri="{9D8B030D-6E8A-4147-A177-3AD203B41FA5}">
                      <a16:colId xmlns:a16="http://schemas.microsoft.com/office/drawing/2014/main" val="960402405"/>
                    </a:ext>
                  </a:extLst>
                </a:gridCol>
              </a:tblGrid>
              <a:tr h="370840">
                <a:tc>
                  <a:txBody>
                    <a:bodyPr/>
                    <a:lstStyle/>
                    <a:p>
                      <a:r>
                        <a:rPr lang="en-US" sz="1400" dirty="0">
                          <a:latin typeface="Calibri"/>
                        </a:rPr>
                        <a:t>Elements of Art:</a:t>
                      </a:r>
                    </a:p>
                  </a:txBody>
                  <a:tcPr/>
                </a:tc>
                <a:extLst>
                  <a:ext uri="{0D108BD9-81ED-4DB2-BD59-A6C34878D82A}">
                    <a16:rowId xmlns:a16="http://schemas.microsoft.com/office/drawing/2014/main" val="1420175689"/>
                  </a:ext>
                </a:extLst>
              </a:tr>
              <a:tr h="370840">
                <a:tc>
                  <a:txBody>
                    <a:bodyPr/>
                    <a:lstStyle/>
                    <a:p>
                      <a:pPr lvl="0">
                        <a:buNone/>
                      </a:pPr>
                      <a:r>
                        <a:rPr lang="en-US" sz="1400" dirty="0" err="1">
                          <a:latin typeface="Calibri"/>
                        </a:rPr>
                        <a:t>Colour</a:t>
                      </a:r>
                      <a:r>
                        <a:rPr lang="en-US" sz="1400" dirty="0">
                          <a:latin typeface="Calibri"/>
                        </a:rPr>
                        <a:t> </a:t>
                      </a:r>
                    </a:p>
                    <a:p>
                      <a:pPr lvl="0">
                        <a:buNone/>
                      </a:pPr>
                      <a:r>
                        <a:rPr lang="en-US" sz="1400" dirty="0">
                          <a:latin typeface="Calibri"/>
                        </a:rPr>
                        <a:t>Texture</a:t>
                      </a:r>
                    </a:p>
                    <a:p>
                      <a:pPr lvl="0">
                        <a:buNone/>
                      </a:pPr>
                      <a:r>
                        <a:rPr lang="en-US" sz="1400" dirty="0">
                          <a:latin typeface="Calibri"/>
                        </a:rPr>
                        <a:t>Line</a:t>
                      </a:r>
                    </a:p>
                  </a:txBody>
                  <a:tcPr/>
                </a:tc>
                <a:extLst>
                  <a:ext uri="{0D108BD9-81ED-4DB2-BD59-A6C34878D82A}">
                    <a16:rowId xmlns:a16="http://schemas.microsoft.com/office/drawing/2014/main" val="2398958123"/>
                  </a:ext>
                </a:extLst>
              </a:tr>
            </a:tbl>
          </a:graphicData>
        </a:graphic>
      </p:graphicFrame>
      <p:graphicFrame>
        <p:nvGraphicFramePr>
          <p:cNvPr id="12" name="Table 11">
            <a:extLst>
              <a:ext uri="{FF2B5EF4-FFF2-40B4-BE49-F238E27FC236}">
                <a16:creationId xmlns:a16="http://schemas.microsoft.com/office/drawing/2014/main" id="{06E9B526-ECAD-D200-2DC9-A3F895DA1FB0}"/>
              </a:ext>
            </a:extLst>
          </p:cNvPr>
          <p:cNvGraphicFramePr>
            <a:graphicFrameLocks noGrp="1"/>
          </p:cNvGraphicFramePr>
          <p:nvPr>
            <p:extLst>
              <p:ext uri="{D42A27DB-BD31-4B8C-83A1-F6EECF244321}">
                <p14:modId xmlns:p14="http://schemas.microsoft.com/office/powerpoint/2010/main" val="1319463728"/>
              </p:ext>
            </p:extLst>
          </p:nvPr>
        </p:nvGraphicFramePr>
        <p:xfrm>
          <a:off x="2639391" y="2186607"/>
          <a:ext cx="2470142" cy="1027335"/>
        </p:xfrm>
        <a:graphic>
          <a:graphicData uri="http://schemas.openxmlformats.org/drawingml/2006/table">
            <a:tbl>
              <a:tblPr firstRow="1" bandRow="1">
                <a:tableStyleId>{5C22544A-7EE6-4342-B048-85BDC9FD1C3A}</a:tableStyleId>
              </a:tblPr>
              <a:tblGrid>
                <a:gridCol w="2470142">
                  <a:extLst>
                    <a:ext uri="{9D8B030D-6E8A-4147-A177-3AD203B41FA5}">
                      <a16:colId xmlns:a16="http://schemas.microsoft.com/office/drawing/2014/main" val="3204176306"/>
                    </a:ext>
                  </a:extLst>
                </a:gridCol>
              </a:tblGrid>
              <a:tr h="326295">
                <a:tc>
                  <a:txBody>
                    <a:bodyPr/>
                    <a:lstStyle/>
                    <a:p>
                      <a:r>
                        <a:rPr lang="en-US" sz="1400" dirty="0">
                          <a:latin typeface="Calibri"/>
                        </a:rPr>
                        <a:t>Materials:</a:t>
                      </a:r>
                    </a:p>
                  </a:txBody>
                  <a:tcPr/>
                </a:tc>
                <a:extLst>
                  <a:ext uri="{0D108BD9-81ED-4DB2-BD59-A6C34878D82A}">
                    <a16:rowId xmlns:a16="http://schemas.microsoft.com/office/drawing/2014/main" val="2275392544"/>
                  </a:ext>
                </a:extLst>
              </a:tr>
              <a:tr h="667420">
                <a:tc>
                  <a:txBody>
                    <a:bodyPr/>
                    <a:lstStyle/>
                    <a:p>
                      <a:pPr lvl="0">
                        <a:buNone/>
                      </a:pPr>
                      <a:r>
                        <a:rPr lang="en-US" sz="1400" b="0" dirty="0">
                          <a:latin typeface="Calibri"/>
                        </a:rPr>
                        <a:t>Paint </a:t>
                      </a:r>
                    </a:p>
                    <a:p>
                      <a:pPr lvl="0">
                        <a:buNone/>
                      </a:pPr>
                      <a:r>
                        <a:rPr lang="en-US" sz="1400" b="0" dirty="0">
                          <a:latin typeface="Calibri"/>
                        </a:rPr>
                        <a:t>Paper</a:t>
                      </a:r>
                    </a:p>
                    <a:p>
                      <a:pPr lvl="0">
                        <a:buNone/>
                      </a:pPr>
                      <a:r>
                        <a:rPr lang="en-US" sz="1200" dirty="0"/>
                        <a:t>Drawing pencils</a:t>
                      </a:r>
                    </a:p>
                  </a:txBody>
                  <a:tcPr/>
                </a:tc>
                <a:extLst>
                  <a:ext uri="{0D108BD9-81ED-4DB2-BD59-A6C34878D82A}">
                    <a16:rowId xmlns:a16="http://schemas.microsoft.com/office/drawing/2014/main" val="2963405644"/>
                  </a:ext>
                </a:extLst>
              </a:tr>
            </a:tbl>
          </a:graphicData>
        </a:graphic>
      </p:graphicFrame>
      <p:graphicFrame>
        <p:nvGraphicFramePr>
          <p:cNvPr id="17" name="Table 16">
            <a:extLst>
              <a:ext uri="{FF2B5EF4-FFF2-40B4-BE49-F238E27FC236}">
                <a16:creationId xmlns:a16="http://schemas.microsoft.com/office/drawing/2014/main" id="{304897BB-AD03-067D-87EB-FADDFB646BA1}"/>
              </a:ext>
            </a:extLst>
          </p:cNvPr>
          <p:cNvGraphicFramePr>
            <a:graphicFrameLocks noGrp="1"/>
          </p:cNvGraphicFramePr>
          <p:nvPr>
            <p:extLst>
              <p:ext uri="{D42A27DB-BD31-4B8C-83A1-F6EECF244321}">
                <p14:modId xmlns:p14="http://schemas.microsoft.com/office/powerpoint/2010/main" val="1032826467"/>
              </p:ext>
            </p:extLst>
          </p:nvPr>
        </p:nvGraphicFramePr>
        <p:xfrm>
          <a:off x="88347" y="3434521"/>
          <a:ext cx="5617559" cy="3204375"/>
        </p:xfrm>
        <a:graphic>
          <a:graphicData uri="http://schemas.openxmlformats.org/drawingml/2006/table">
            <a:tbl>
              <a:tblPr firstRow="1" bandRow="1">
                <a:tableStyleId>{5C22544A-7EE6-4342-B048-85BDC9FD1C3A}</a:tableStyleId>
              </a:tblPr>
              <a:tblGrid>
                <a:gridCol w="5617559">
                  <a:extLst>
                    <a:ext uri="{9D8B030D-6E8A-4147-A177-3AD203B41FA5}">
                      <a16:colId xmlns:a16="http://schemas.microsoft.com/office/drawing/2014/main" val="1924513322"/>
                    </a:ext>
                  </a:extLst>
                </a:gridCol>
              </a:tblGrid>
              <a:tr h="430695">
                <a:tc>
                  <a:txBody>
                    <a:bodyPr/>
                    <a:lstStyle/>
                    <a:p>
                      <a:r>
                        <a:rPr lang="en-US" dirty="0">
                          <a:latin typeface="Calibri"/>
                        </a:rPr>
                        <a:t>Techniques and processes:</a:t>
                      </a:r>
                    </a:p>
                  </a:txBody>
                  <a:tcPr/>
                </a:tc>
                <a:extLst>
                  <a:ext uri="{0D108BD9-81ED-4DB2-BD59-A6C34878D82A}">
                    <a16:rowId xmlns:a16="http://schemas.microsoft.com/office/drawing/2014/main" val="2576282950"/>
                  </a:ext>
                </a:extLst>
              </a:tr>
              <a:tr h="2391271">
                <a:tc>
                  <a:txBody>
                    <a:bodyPr/>
                    <a:lstStyle/>
                    <a:p>
                      <a:pPr marL="285750" lvl="0" indent="-285750">
                        <a:buFont typeface="Arial"/>
                        <a:buChar char="•"/>
                      </a:pPr>
                      <a:r>
                        <a:rPr lang="en-US" sz="1200" b="0" dirty="0">
                          <a:latin typeface="Calibri"/>
                        </a:rPr>
                        <a:t>Looking closely at sunflowers using magnifying glasses will help you see fine detail</a:t>
                      </a:r>
                    </a:p>
                    <a:p>
                      <a:pPr marL="285750" lvl="0" indent="-285750">
                        <a:buFont typeface="Arial"/>
                        <a:buChar char="•"/>
                      </a:pPr>
                      <a:r>
                        <a:rPr lang="en-US" sz="1200" b="0" dirty="0">
                          <a:latin typeface="Calibri"/>
                        </a:rPr>
                        <a:t>Pressing down hard with a pencil will create a </a:t>
                      </a:r>
                      <a:r>
                        <a:rPr lang="en-US" sz="1400" b="1" dirty="0">
                          <a:latin typeface="Calibri"/>
                        </a:rPr>
                        <a:t>dark</a:t>
                      </a:r>
                      <a:r>
                        <a:rPr lang="en-US" sz="1200" b="0" dirty="0">
                          <a:latin typeface="Calibri"/>
                        </a:rPr>
                        <a:t> line </a:t>
                      </a:r>
                    </a:p>
                    <a:p>
                      <a:pPr marL="285750" lvl="0" indent="-285750">
                        <a:buFont typeface="Arial"/>
                        <a:buChar char="•"/>
                      </a:pPr>
                      <a:r>
                        <a:rPr lang="en-US" sz="1200" b="0" dirty="0">
                          <a:latin typeface="Calibri"/>
                        </a:rPr>
                        <a:t>Pressing down gently will create a </a:t>
                      </a:r>
                      <a:r>
                        <a:rPr lang="en-US" sz="1400" b="1" dirty="0">
                          <a:latin typeface="Calibri"/>
                        </a:rPr>
                        <a:t>faint</a:t>
                      </a:r>
                      <a:r>
                        <a:rPr lang="en-US" sz="1200" b="0" dirty="0">
                          <a:latin typeface="Calibri"/>
                        </a:rPr>
                        <a:t> line</a:t>
                      </a:r>
                    </a:p>
                    <a:p>
                      <a:pPr marL="285750" lvl="0" indent="-285750">
                        <a:buFont typeface="Arial"/>
                        <a:buChar char="•"/>
                      </a:pPr>
                      <a:r>
                        <a:rPr lang="en-US" sz="1400" b="1" dirty="0">
                          <a:latin typeface="Calibri"/>
                        </a:rPr>
                        <a:t>Large brushes</a:t>
                      </a:r>
                      <a:r>
                        <a:rPr lang="en-US" sz="1200" b="0" dirty="0">
                          <a:latin typeface="Calibri"/>
                        </a:rPr>
                        <a:t> are good for painting large spaces.</a:t>
                      </a:r>
                    </a:p>
                    <a:p>
                      <a:pPr marL="285750" lvl="0" indent="-285750">
                        <a:buFont typeface="Arial"/>
                        <a:buChar char="•"/>
                      </a:pPr>
                      <a:r>
                        <a:rPr lang="en-US" sz="1400" b="1" dirty="0">
                          <a:latin typeface="Calibri"/>
                        </a:rPr>
                        <a:t>Small brushes</a:t>
                      </a:r>
                      <a:r>
                        <a:rPr lang="en-US" sz="1200" b="0" dirty="0">
                          <a:latin typeface="Calibri"/>
                        </a:rPr>
                        <a:t> are used to paint smaller details.</a:t>
                      </a:r>
                    </a:p>
                    <a:p>
                      <a:pPr marL="285750" lvl="0" indent="-285750">
                        <a:buFont typeface="Arial"/>
                        <a:buChar char="•"/>
                      </a:pPr>
                      <a:r>
                        <a:rPr lang="en-US" sz="1200" b="0" dirty="0">
                          <a:latin typeface="Calibri"/>
                        </a:rPr>
                        <a:t>A </a:t>
                      </a:r>
                      <a:r>
                        <a:rPr lang="en-US" sz="1400" b="1" dirty="0">
                          <a:latin typeface="Calibri"/>
                        </a:rPr>
                        <a:t>spatula</a:t>
                      </a:r>
                      <a:r>
                        <a:rPr lang="en-US" sz="1200" b="0" dirty="0">
                          <a:latin typeface="Calibri"/>
                        </a:rPr>
                        <a:t> can be used to add thick paint to a painting to make it look like it has more </a:t>
                      </a:r>
                      <a:r>
                        <a:rPr lang="en-US" sz="1400" b="1" dirty="0">
                          <a:latin typeface="Calibri"/>
                        </a:rPr>
                        <a:t>texture</a:t>
                      </a:r>
                      <a:r>
                        <a:rPr lang="en-US" sz="1200" b="0" dirty="0">
                          <a:latin typeface="Calibri"/>
                        </a:rPr>
                        <a:t>. </a:t>
                      </a:r>
                    </a:p>
                    <a:p>
                      <a:pPr marL="285750" lvl="0" indent="-285750">
                        <a:buFont typeface="Arial"/>
                        <a:buChar char="•"/>
                      </a:pPr>
                      <a:r>
                        <a:rPr lang="en-US" sz="1200" b="0" dirty="0">
                          <a:latin typeface="Calibri"/>
                        </a:rPr>
                        <a:t>A </a:t>
                      </a:r>
                      <a:r>
                        <a:rPr lang="en-US" sz="1400" b="1" dirty="0">
                          <a:latin typeface="Calibri"/>
                        </a:rPr>
                        <a:t>wash</a:t>
                      </a:r>
                      <a:r>
                        <a:rPr lang="en-US" sz="1200" b="0" dirty="0">
                          <a:latin typeface="Calibri"/>
                        </a:rPr>
                        <a:t> is thin paint- it is created by adding more water to paint. It can be used to create a background</a:t>
                      </a:r>
                    </a:p>
                    <a:p>
                      <a:pPr marL="285750" lvl="0" indent="-285750">
                        <a:buFont typeface="Arial"/>
                        <a:buChar char="•"/>
                      </a:pPr>
                      <a:r>
                        <a:rPr lang="en-US" sz="1200" b="0" dirty="0">
                          <a:latin typeface="Calibri"/>
                        </a:rPr>
                        <a:t>A </a:t>
                      </a:r>
                      <a:r>
                        <a:rPr lang="en-US" sz="1400" b="1" dirty="0">
                          <a:latin typeface="Calibri"/>
                        </a:rPr>
                        <a:t>short-bristled</a:t>
                      </a:r>
                      <a:r>
                        <a:rPr lang="en-US" sz="1200" b="0" dirty="0">
                          <a:latin typeface="Calibri"/>
                        </a:rPr>
                        <a:t> brush can be used to dab paint onto a picture- this adds texture to a painting.</a:t>
                      </a:r>
                    </a:p>
                    <a:p>
                      <a:pPr marL="285750" lvl="0" indent="-285750">
                        <a:buFont typeface="Arial"/>
                        <a:buChar char="•"/>
                      </a:pPr>
                      <a:r>
                        <a:rPr lang="en-US" sz="1400" b="1" dirty="0">
                          <a:latin typeface="Calibri"/>
                        </a:rPr>
                        <a:t>Primary </a:t>
                      </a:r>
                      <a:r>
                        <a:rPr lang="en-US" sz="1400" b="1" dirty="0" err="1">
                          <a:latin typeface="Calibri"/>
                        </a:rPr>
                        <a:t>colours</a:t>
                      </a:r>
                      <a:r>
                        <a:rPr lang="en-US" sz="1200" b="0" dirty="0">
                          <a:latin typeface="Calibri"/>
                        </a:rPr>
                        <a:t> can be mixed together to make </a:t>
                      </a:r>
                      <a:r>
                        <a:rPr lang="en-US" sz="1400" b="1" dirty="0">
                          <a:latin typeface="Calibri"/>
                        </a:rPr>
                        <a:t>secondary </a:t>
                      </a:r>
                      <a:r>
                        <a:rPr lang="en-US" sz="1400" b="1" dirty="0" err="1">
                          <a:latin typeface="Calibri"/>
                        </a:rPr>
                        <a:t>colours</a:t>
                      </a:r>
                      <a:r>
                        <a:rPr lang="en-US" sz="1400" b="1" dirty="0">
                          <a:latin typeface="Calibri"/>
                        </a:rPr>
                        <a:t>. </a:t>
                      </a:r>
                    </a:p>
                    <a:p>
                      <a:pPr marL="285750" lvl="0" indent="-285750">
                        <a:buFont typeface="Arial"/>
                        <a:buChar char="•"/>
                      </a:pPr>
                      <a:r>
                        <a:rPr lang="en-US" sz="1400" b="1" dirty="0">
                          <a:latin typeface="Calibri"/>
                        </a:rPr>
                        <a:t>Shades </a:t>
                      </a:r>
                      <a:r>
                        <a:rPr lang="en-US" sz="1200" b="0" dirty="0">
                          <a:latin typeface="Calibri"/>
                        </a:rPr>
                        <a:t>and</a:t>
                      </a:r>
                      <a:r>
                        <a:rPr lang="en-US" sz="1400" b="1" dirty="0">
                          <a:latin typeface="Calibri"/>
                        </a:rPr>
                        <a:t> tones </a:t>
                      </a:r>
                      <a:r>
                        <a:rPr lang="en-US" sz="1200" b="0" dirty="0">
                          <a:latin typeface="Calibri"/>
                        </a:rPr>
                        <a:t>can be changed by adding black or white paint </a:t>
                      </a:r>
                    </a:p>
                  </a:txBody>
                  <a:tcPr/>
                </a:tc>
                <a:extLst>
                  <a:ext uri="{0D108BD9-81ED-4DB2-BD59-A6C34878D82A}">
                    <a16:rowId xmlns:a16="http://schemas.microsoft.com/office/drawing/2014/main" val="2172549382"/>
                  </a:ext>
                </a:extLst>
              </a:tr>
            </a:tbl>
          </a:graphicData>
        </a:graphic>
      </p:graphicFrame>
    </p:spTree>
    <p:extLst>
      <p:ext uri="{BB962C8B-B14F-4D97-AF65-F5344CB8AC3E}">
        <p14:creationId xmlns:p14="http://schemas.microsoft.com/office/powerpoint/2010/main" val="5762720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84572" y="296045"/>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95EE7935-6FFA-240A-848C-F396F93F9074}"/>
              </a:ext>
            </a:extLst>
          </p:cNvPr>
          <p:cNvGraphicFramePr>
            <a:graphicFrameLocks noGrp="1"/>
          </p:cNvGraphicFramePr>
          <p:nvPr/>
        </p:nvGraphicFramePr>
        <p:xfrm>
          <a:off x="375478" y="971826"/>
          <a:ext cx="2486707" cy="889000"/>
        </p:xfrm>
        <a:graphic>
          <a:graphicData uri="http://schemas.openxmlformats.org/drawingml/2006/table">
            <a:tbl>
              <a:tblPr firstRow="1" bandRow="1">
                <a:tableStyleId>{5C22544A-7EE6-4342-B048-85BDC9FD1C3A}</a:tableStyleId>
              </a:tblPr>
              <a:tblGrid>
                <a:gridCol w="2486707">
                  <a:extLst>
                    <a:ext uri="{9D8B030D-6E8A-4147-A177-3AD203B41FA5}">
                      <a16:colId xmlns:a16="http://schemas.microsoft.com/office/drawing/2014/main" val="960402405"/>
                    </a:ext>
                  </a:extLst>
                </a:gridCol>
              </a:tblGrid>
              <a:tr h="370840">
                <a:tc>
                  <a:txBody>
                    <a:bodyPr/>
                    <a:lstStyle/>
                    <a:p>
                      <a:r>
                        <a:rPr lang="en-US" sz="1400">
                          <a:latin typeface="Calibri"/>
                        </a:rPr>
                        <a:t>Elements of Art:</a:t>
                      </a:r>
                    </a:p>
                  </a:txBody>
                  <a:tcPr/>
                </a:tc>
                <a:extLst>
                  <a:ext uri="{0D108BD9-81ED-4DB2-BD59-A6C34878D82A}">
                    <a16:rowId xmlns:a16="http://schemas.microsoft.com/office/drawing/2014/main" val="1420175689"/>
                  </a:ext>
                </a:extLst>
              </a:tr>
              <a:tr h="370840">
                <a:tc>
                  <a:txBody>
                    <a:bodyPr/>
                    <a:lstStyle/>
                    <a:p>
                      <a:pPr lvl="0">
                        <a:buNone/>
                      </a:pPr>
                      <a:r>
                        <a:rPr lang="en-US" sz="1400">
                          <a:latin typeface="Calibri"/>
                        </a:rPr>
                        <a:t>Form </a:t>
                      </a:r>
                    </a:p>
                    <a:p>
                      <a:pPr lvl="0">
                        <a:buNone/>
                      </a:pPr>
                      <a:r>
                        <a:rPr lang="en-US" sz="1400">
                          <a:latin typeface="Calibri"/>
                        </a:rPr>
                        <a:t>Shape</a:t>
                      </a:r>
                    </a:p>
                  </a:txBody>
                  <a:tcPr/>
                </a:tc>
                <a:extLst>
                  <a:ext uri="{0D108BD9-81ED-4DB2-BD59-A6C34878D82A}">
                    <a16:rowId xmlns:a16="http://schemas.microsoft.com/office/drawing/2014/main" val="2398958123"/>
                  </a:ext>
                </a:extLst>
              </a:tr>
            </a:tbl>
          </a:graphicData>
        </a:graphic>
      </p:graphicFrame>
      <p:graphicFrame>
        <p:nvGraphicFramePr>
          <p:cNvPr id="8" name="Table 7">
            <a:extLst>
              <a:ext uri="{FF2B5EF4-FFF2-40B4-BE49-F238E27FC236}">
                <a16:creationId xmlns:a16="http://schemas.microsoft.com/office/drawing/2014/main" id="{E010152A-9BA9-1811-F092-BA98FF75375D}"/>
              </a:ext>
            </a:extLst>
          </p:cNvPr>
          <p:cNvGraphicFramePr>
            <a:graphicFrameLocks noGrp="1"/>
          </p:cNvGraphicFramePr>
          <p:nvPr>
            <p:extLst>
              <p:ext uri="{D42A27DB-BD31-4B8C-83A1-F6EECF244321}">
                <p14:modId xmlns:p14="http://schemas.microsoft.com/office/powerpoint/2010/main" val="4220416644"/>
              </p:ext>
            </p:extLst>
          </p:nvPr>
        </p:nvGraphicFramePr>
        <p:xfrm>
          <a:off x="386521" y="2164521"/>
          <a:ext cx="2470142" cy="746350"/>
        </p:xfrm>
        <a:graphic>
          <a:graphicData uri="http://schemas.openxmlformats.org/drawingml/2006/table">
            <a:tbl>
              <a:tblPr firstRow="1" bandRow="1">
                <a:tableStyleId>{5C22544A-7EE6-4342-B048-85BDC9FD1C3A}</a:tableStyleId>
              </a:tblPr>
              <a:tblGrid>
                <a:gridCol w="2470142">
                  <a:extLst>
                    <a:ext uri="{9D8B030D-6E8A-4147-A177-3AD203B41FA5}">
                      <a16:colId xmlns:a16="http://schemas.microsoft.com/office/drawing/2014/main" val="3204176306"/>
                    </a:ext>
                  </a:extLst>
                </a:gridCol>
              </a:tblGrid>
              <a:tr h="303565">
                <a:tc>
                  <a:txBody>
                    <a:bodyPr/>
                    <a:lstStyle/>
                    <a:p>
                      <a:r>
                        <a:rPr lang="en-US" sz="1400">
                          <a:latin typeface="Calibri"/>
                        </a:rPr>
                        <a:t>Materials:</a:t>
                      </a:r>
                    </a:p>
                  </a:txBody>
                  <a:tcPr/>
                </a:tc>
                <a:extLst>
                  <a:ext uri="{0D108BD9-81ED-4DB2-BD59-A6C34878D82A}">
                    <a16:rowId xmlns:a16="http://schemas.microsoft.com/office/drawing/2014/main" val="2275392544"/>
                  </a:ext>
                </a:extLst>
              </a:tr>
              <a:tr h="441550">
                <a:tc>
                  <a:txBody>
                    <a:bodyPr/>
                    <a:lstStyle/>
                    <a:p>
                      <a:pPr lvl="0">
                        <a:buNone/>
                      </a:pPr>
                      <a:r>
                        <a:rPr lang="en-US" sz="1400">
                          <a:latin typeface="Calibri"/>
                        </a:rPr>
                        <a:t>Clay </a:t>
                      </a:r>
                    </a:p>
                  </a:txBody>
                  <a:tcPr/>
                </a:tc>
                <a:extLst>
                  <a:ext uri="{0D108BD9-81ED-4DB2-BD59-A6C34878D82A}">
                    <a16:rowId xmlns:a16="http://schemas.microsoft.com/office/drawing/2014/main" val="2963405644"/>
                  </a:ext>
                </a:extLst>
              </a:tr>
            </a:tbl>
          </a:graphicData>
        </a:graphic>
      </p:graphicFrame>
      <p:graphicFrame>
        <p:nvGraphicFramePr>
          <p:cNvPr id="16" name="Table 15">
            <a:extLst>
              <a:ext uri="{FF2B5EF4-FFF2-40B4-BE49-F238E27FC236}">
                <a16:creationId xmlns:a16="http://schemas.microsoft.com/office/drawing/2014/main" id="{95DFE75E-3EF2-9156-29E1-5F5780619386}"/>
              </a:ext>
            </a:extLst>
          </p:cNvPr>
          <p:cNvGraphicFramePr>
            <a:graphicFrameLocks noGrp="1"/>
          </p:cNvGraphicFramePr>
          <p:nvPr>
            <p:extLst>
              <p:ext uri="{D42A27DB-BD31-4B8C-83A1-F6EECF244321}">
                <p14:modId xmlns:p14="http://schemas.microsoft.com/office/powerpoint/2010/main" val="3957912792"/>
              </p:ext>
            </p:extLst>
          </p:nvPr>
        </p:nvGraphicFramePr>
        <p:xfrm>
          <a:off x="1612347" y="3125304"/>
          <a:ext cx="6545226" cy="3855720"/>
        </p:xfrm>
        <a:graphic>
          <a:graphicData uri="http://schemas.openxmlformats.org/drawingml/2006/table">
            <a:tbl>
              <a:tblPr firstRow="1" bandRow="1">
                <a:tableStyleId>{5C22544A-7EE6-4342-B048-85BDC9FD1C3A}</a:tableStyleId>
              </a:tblPr>
              <a:tblGrid>
                <a:gridCol w="6545226">
                  <a:extLst>
                    <a:ext uri="{9D8B030D-6E8A-4147-A177-3AD203B41FA5}">
                      <a16:colId xmlns:a16="http://schemas.microsoft.com/office/drawing/2014/main" val="1924513322"/>
                    </a:ext>
                  </a:extLst>
                </a:gridCol>
              </a:tblGrid>
              <a:tr h="381000">
                <a:tc>
                  <a:txBody>
                    <a:bodyPr/>
                    <a:lstStyle/>
                    <a:p>
                      <a:r>
                        <a:rPr lang="en-US" dirty="0">
                          <a:latin typeface="Calibri"/>
                        </a:rPr>
                        <a:t>Techniques and processes:</a:t>
                      </a:r>
                    </a:p>
                  </a:txBody>
                  <a:tcPr/>
                </a:tc>
                <a:extLst>
                  <a:ext uri="{0D108BD9-81ED-4DB2-BD59-A6C34878D82A}">
                    <a16:rowId xmlns:a16="http://schemas.microsoft.com/office/drawing/2014/main" val="2576282950"/>
                  </a:ext>
                </a:extLst>
              </a:tr>
              <a:tr h="2348947">
                <a:tc>
                  <a:txBody>
                    <a:bodyPr/>
                    <a:lstStyle/>
                    <a:p>
                      <a:pPr marL="285750" lvl="0" indent="-285750">
                        <a:buFont typeface="Arial"/>
                        <a:buChar char="•"/>
                      </a:pPr>
                      <a:r>
                        <a:rPr lang="en-US" sz="1400" b="0" dirty="0">
                          <a:latin typeface="Calibri"/>
                        </a:rPr>
                        <a:t>Clay dries out when it gets warm and dry so keep it cool and wet when you are working with it. </a:t>
                      </a:r>
                    </a:p>
                    <a:p>
                      <a:pPr marL="285750" lvl="0" indent="-285750">
                        <a:buFont typeface="Arial"/>
                        <a:buChar char="•"/>
                      </a:pPr>
                      <a:r>
                        <a:rPr lang="en-US" sz="1400" b="0" dirty="0">
                          <a:latin typeface="Calibri"/>
                        </a:rPr>
                        <a:t>Clay isn't very strong and can easily break so it is best to keep your work quite thick. </a:t>
                      </a:r>
                    </a:p>
                    <a:p>
                      <a:pPr marL="285750" lvl="0" indent="-285750">
                        <a:buFont typeface="Arial"/>
                        <a:buChar char="•"/>
                      </a:pPr>
                      <a:r>
                        <a:rPr lang="en-US" sz="1400" b="0" dirty="0">
                          <a:latin typeface="Calibri"/>
                        </a:rPr>
                        <a:t>A</a:t>
                      </a:r>
                      <a:r>
                        <a:rPr lang="en-US" sz="1600" b="1" dirty="0">
                          <a:latin typeface="Calibri"/>
                        </a:rPr>
                        <a:t> rolling pin</a:t>
                      </a:r>
                      <a:r>
                        <a:rPr lang="en-US" sz="1400" b="0" dirty="0">
                          <a:latin typeface="Calibri"/>
                        </a:rPr>
                        <a:t> can be used to make a flat piece </a:t>
                      </a:r>
                    </a:p>
                    <a:p>
                      <a:pPr marL="285750" lvl="0" indent="-285750">
                        <a:buFont typeface="Arial"/>
                        <a:buChar char="•"/>
                      </a:pPr>
                      <a:r>
                        <a:rPr lang="en-US" sz="1600" b="1" dirty="0">
                          <a:latin typeface="Calibri"/>
                        </a:rPr>
                        <a:t>Cutting tools</a:t>
                      </a:r>
                      <a:r>
                        <a:rPr lang="en-US" sz="1400" b="0" dirty="0">
                          <a:latin typeface="Calibri"/>
                        </a:rPr>
                        <a:t> can be used to make a neat edge </a:t>
                      </a:r>
                    </a:p>
                    <a:p>
                      <a:pPr marL="285750" lvl="0" indent="-285750">
                        <a:buFont typeface="Arial"/>
                        <a:buChar char="•"/>
                      </a:pPr>
                      <a:r>
                        <a:rPr lang="en-US" sz="1400" b="0" dirty="0">
                          <a:latin typeface="Calibri"/>
                        </a:rPr>
                        <a:t>You can add texture or marks to clay by pressing objects into the clay</a:t>
                      </a:r>
                    </a:p>
                    <a:p>
                      <a:pPr marL="285750" lvl="0" indent="-285750">
                        <a:buFont typeface="Arial"/>
                        <a:buChar char="•"/>
                      </a:pPr>
                      <a:r>
                        <a:rPr lang="en-US" sz="1400" b="0" dirty="0">
                          <a:latin typeface="Calibri"/>
                        </a:rPr>
                        <a:t>You can </a:t>
                      </a:r>
                      <a:r>
                        <a:rPr lang="en-US" sz="1600" b="1" dirty="0">
                          <a:latin typeface="Calibri"/>
                        </a:rPr>
                        <a:t>mold</a:t>
                      </a:r>
                      <a:r>
                        <a:rPr lang="en-US" sz="1400" b="0" dirty="0">
                          <a:latin typeface="Calibri"/>
                        </a:rPr>
                        <a:t> clay to make shapes using your hands (</a:t>
                      </a:r>
                      <a:r>
                        <a:rPr lang="en-US" sz="1400" b="0" err="1">
                          <a:latin typeface="Calibri"/>
                        </a:rPr>
                        <a:t>e.g</a:t>
                      </a:r>
                      <a:r>
                        <a:rPr lang="en-US" sz="1400" b="0" dirty="0">
                          <a:latin typeface="Calibri"/>
                        </a:rPr>
                        <a:t> pinch, stretch, press or twist) or tools</a:t>
                      </a:r>
                    </a:p>
                    <a:p>
                      <a:pPr marL="285750" lvl="0" indent="-285750">
                        <a:buFont typeface="Arial"/>
                        <a:buChar char="•"/>
                      </a:pPr>
                      <a:r>
                        <a:rPr lang="en-US" sz="1400" b="0" dirty="0">
                          <a:latin typeface="Calibri"/>
                        </a:rPr>
                        <a:t>You can join pieces of clay by </a:t>
                      </a:r>
                      <a:r>
                        <a:rPr lang="en-US" sz="1600" b="1" dirty="0">
                          <a:latin typeface="Calibri"/>
                        </a:rPr>
                        <a:t>scoring</a:t>
                      </a:r>
                      <a:r>
                        <a:rPr lang="en-US" sz="1400" b="0" dirty="0">
                          <a:latin typeface="Calibri"/>
                        </a:rPr>
                        <a:t> (making lines in the clay) and adding </a:t>
                      </a:r>
                      <a:r>
                        <a:rPr lang="en-US" sz="1600" b="1" dirty="0">
                          <a:latin typeface="Calibri"/>
                        </a:rPr>
                        <a:t>slip</a:t>
                      </a:r>
                      <a:r>
                        <a:rPr lang="en-US" sz="1400" b="0" dirty="0">
                          <a:latin typeface="Calibri"/>
                        </a:rPr>
                        <a:t> (watered down clay) which acts as glue.</a:t>
                      </a:r>
                    </a:p>
                    <a:p>
                      <a:pPr marL="285750" lvl="0" indent="-285750">
                        <a:buFont typeface="Arial"/>
                        <a:buChar char="•"/>
                      </a:pPr>
                      <a:r>
                        <a:rPr lang="en-US" sz="1400" b="0" dirty="0">
                          <a:latin typeface="Calibri"/>
                        </a:rPr>
                        <a:t>Clay will dry and turn hard once when it is left in a dry, warm place or put into an oven to harden quickly. </a:t>
                      </a:r>
                    </a:p>
                    <a:p>
                      <a:pPr marL="285750" lvl="0" indent="-285750">
                        <a:buClr>
                          <a:srgbClr val="000000"/>
                        </a:buClr>
                        <a:buFont typeface="Arial,Sans-Serif"/>
                        <a:buChar char="•"/>
                      </a:pPr>
                      <a:r>
                        <a:rPr lang="en-US" sz="1600" b="1" i="0" u="none" strike="noStrike" noProof="0" dirty="0">
                          <a:solidFill>
                            <a:srgbClr val="000000"/>
                          </a:solidFill>
                          <a:latin typeface="Calibri"/>
                        </a:rPr>
                        <a:t>Primary </a:t>
                      </a:r>
                      <a:r>
                        <a:rPr lang="en-US" sz="1600" b="1" i="0" u="none" strike="noStrike" noProof="0" err="1">
                          <a:solidFill>
                            <a:srgbClr val="000000"/>
                          </a:solidFill>
                          <a:latin typeface="Calibri"/>
                        </a:rPr>
                        <a:t>colours</a:t>
                      </a:r>
                      <a:r>
                        <a:rPr lang="en-US" sz="1400" b="0" i="0" u="none" strike="noStrike" noProof="0" dirty="0">
                          <a:solidFill>
                            <a:srgbClr val="000000"/>
                          </a:solidFill>
                          <a:latin typeface="Calibri"/>
                        </a:rPr>
                        <a:t> can be mixed together to make </a:t>
                      </a:r>
                      <a:r>
                        <a:rPr lang="en-US" sz="1600" b="1" i="0" u="none" strike="noStrike" noProof="0" dirty="0">
                          <a:solidFill>
                            <a:srgbClr val="000000"/>
                          </a:solidFill>
                          <a:latin typeface="Calibri"/>
                        </a:rPr>
                        <a:t>secondary </a:t>
                      </a:r>
                      <a:r>
                        <a:rPr lang="en-US" sz="1600" b="1" i="0" u="none" strike="noStrike" noProof="0" err="1">
                          <a:solidFill>
                            <a:srgbClr val="000000"/>
                          </a:solidFill>
                          <a:latin typeface="Calibri"/>
                        </a:rPr>
                        <a:t>colours</a:t>
                      </a:r>
                      <a:r>
                        <a:rPr lang="en-US" sz="1600" b="1" i="0" u="none" strike="noStrike" noProof="0" dirty="0">
                          <a:solidFill>
                            <a:srgbClr val="000000"/>
                          </a:solidFill>
                          <a:latin typeface="Calibri"/>
                        </a:rPr>
                        <a:t>. </a:t>
                      </a:r>
                      <a:endParaRPr lang="en-US" sz="1600" b="0" i="0" u="none" strike="noStrike" noProof="0">
                        <a:solidFill>
                          <a:srgbClr val="000000"/>
                        </a:solidFill>
                        <a:latin typeface="Calibri"/>
                      </a:endParaRPr>
                    </a:p>
                    <a:p>
                      <a:pPr marL="285750" lvl="0" indent="-285750">
                        <a:buClr>
                          <a:srgbClr val="000000"/>
                        </a:buClr>
                        <a:buFont typeface="Arial,Sans-Serif"/>
                        <a:buChar char="•"/>
                      </a:pPr>
                      <a:r>
                        <a:rPr lang="en-US" sz="1600" b="1" i="0" u="none" strike="noStrike" noProof="0" dirty="0">
                          <a:solidFill>
                            <a:srgbClr val="000000"/>
                          </a:solidFill>
                          <a:latin typeface="Calibri"/>
                        </a:rPr>
                        <a:t>Shades </a:t>
                      </a:r>
                      <a:r>
                        <a:rPr lang="en-US" sz="1400" b="0" i="0" u="none" strike="noStrike" noProof="0" dirty="0">
                          <a:solidFill>
                            <a:srgbClr val="000000"/>
                          </a:solidFill>
                          <a:latin typeface="Calibri"/>
                        </a:rPr>
                        <a:t>and</a:t>
                      </a:r>
                      <a:r>
                        <a:rPr lang="en-US" sz="1600" b="1" i="0" u="none" strike="noStrike" noProof="0" dirty="0">
                          <a:solidFill>
                            <a:srgbClr val="000000"/>
                          </a:solidFill>
                          <a:latin typeface="Calibri"/>
                        </a:rPr>
                        <a:t> tones </a:t>
                      </a:r>
                      <a:r>
                        <a:rPr lang="en-US" sz="1400" b="0" i="0" u="none" strike="noStrike" noProof="0" dirty="0">
                          <a:solidFill>
                            <a:srgbClr val="000000"/>
                          </a:solidFill>
                          <a:latin typeface="Calibri"/>
                        </a:rPr>
                        <a:t>can be changed by adding black or white paint </a:t>
                      </a:r>
                      <a:endParaRPr lang="en-US" sz="1400" dirty="0"/>
                    </a:p>
                  </a:txBody>
                  <a:tcPr/>
                </a:tc>
                <a:extLst>
                  <a:ext uri="{0D108BD9-81ED-4DB2-BD59-A6C34878D82A}">
                    <a16:rowId xmlns:a16="http://schemas.microsoft.com/office/drawing/2014/main" val="2172549382"/>
                  </a:ext>
                </a:extLst>
              </a:tr>
            </a:tbl>
          </a:graphicData>
        </a:graphic>
      </p:graphicFrame>
      <p:pic>
        <p:nvPicPr>
          <p:cNvPr id="7" name="Picture 6" descr="Image 1 of 3">
            <a:extLst>
              <a:ext uri="{FF2B5EF4-FFF2-40B4-BE49-F238E27FC236}">
                <a16:creationId xmlns:a16="http://schemas.microsoft.com/office/drawing/2014/main" id="{C37E6C95-BC40-DB58-6CC6-64E7AF649B74}"/>
              </a:ext>
            </a:extLst>
          </p:cNvPr>
          <p:cNvPicPr>
            <a:picLocks noChangeAspect="1"/>
          </p:cNvPicPr>
          <p:nvPr/>
        </p:nvPicPr>
        <p:blipFill>
          <a:blip r:embed="rId2"/>
          <a:stretch>
            <a:fillRect/>
          </a:stretch>
        </p:blipFill>
        <p:spPr>
          <a:xfrm>
            <a:off x="-2759" y="3183282"/>
            <a:ext cx="1408045" cy="1397001"/>
          </a:xfrm>
          <a:prstGeom prst="rect">
            <a:avLst/>
          </a:prstGeom>
        </p:spPr>
      </p:pic>
      <p:pic>
        <p:nvPicPr>
          <p:cNvPr id="9" name="Picture 8" descr="A group of blue plastic utensils&#10;&#10;Description automatically generated">
            <a:extLst>
              <a:ext uri="{FF2B5EF4-FFF2-40B4-BE49-F238E27FC236}">
                <a16:creationId xmlns:a16="http://schemas.microsoft.com/office/drawing/2014/main" id="{1B1770D2-BCD4-2787-45A6-076BA996AA81}"/>
              </a:ext>
            </a:extLst>
          </p:cNvPr>
          <p:cNvPicPr>
            <a:picLocks noChangeAspect="1"/>
          </p:cNvPicPr>
          <p:nvPr/>
        </p:nvPicPr>
        <p:blipFill>
          <a:blip r:embed="rId3"/>
          <a:stretch>
            <a:fillRect/>
          </a:stretch>
        </p:blipFill>
        <p:spPr>
          <a:xfrm>
            <a:off x="9152834" y="4144617"/>
            <a:ext cx="1948071" cy="1914941"/>
          </a:xfrm>
          <a:prstGeom prst="rect">
            <a:avLst/>
          </a:prstGeom>
        </p:spPr>
      </p:pic>
      <p:graphicFrame>
        <p:nvGraphicFramePr>
          <p:cNvPr id="11" name="Table 10">
            <a:extLst>
              <a:ext uri="{FF2B5EF4-FFF2-40B4-BE49-F238E27FC236}">
                <a16:creationId xmlns:a16="http://schemas.microsoft.com/office/drawing/2014/main" id="{E398C44F-60B2-429B-CD7C-6F9A6790C160}"/>
              </a:ext>
            </a:extLst>
          </p:cNvPr>
          <p:cNvGraphicFramePr>
            <a:graphicFrameLocks noGrp="1"/>
          </p:cNvGraphicFramePr>
          <p:nvPr>
            <p:extLst>
              <p:ext uri="{D42A27DB-BD31-4B8C-83A1-F6EECF244321}">
                <p14:modId xmlns:p14="http://schemas.microsoft.com/office/powerpoint/2010/main" val="1167871847"/>
              </p:ext>
            </p:extLst>
          </p:nvPr>
        </p:nvGraphicFramePr>
        <p:xfrm>
          <a:off x="4742484" y="273671"/>
          <a:ext cx="6572250" cy="523875"/>
        </p:xfrm>
        <a:graphic>
          <a:graphicData uri="http://schemas.openxmlformats.org/drawingml/2006/table">
            <a:tbl>
              <a:tblPr firstRow="1" bandRow="1">
                <a:tableStyleId>{5C22544A-7EE6-4342-B048-85BDC9FD1C3A}</a:tableStyleId>
              </a:tblPr>
              <a:tblGrid>
                <a:gridCol w="1828800">
                  <a:extLst>
                    <a:ext uri="{9D8B030D-6E8A-4147-A177-3AD203B41FA5}">
                      <a16:colId xmlns:a16="http://schemas.microsoft.com/office/drawing/2014/main" val="2573245289"/>
                    </a:ext>
                  </a:extLst>
                </a:gridCol>
                <a:gridCol w="2771775">
                  <a:extLst>
                    <a:ext uri="{9D8B030D-6E8A-4147-A177-3AD203B41FA5}">
                      <a16:colId xmlns:a16="http://schemas.microsoft.com/office/drawing/2014/main" val="3476194516"/>
                    </a:ext>
                  </a:extLst>
                </a:gridCol>
                <a:gridCol w="1971675">
                  <a:extLst>
                    <a:ext uri="{9D8B030D-6E8A-4147-A177-3AD203B41FA5}">
                      <a16:colId xmlns:a16="http://schemas.microsoft.com/office/drawing/2014/main" val="982053473"/>
                    </a:ext>
                  </a:extLst>
                </a:gridCol>
              </a:tblGrid>
              <a:tr h="523875">
                <a:tc>
                  <a:txBody>
                    <a:bodyPr/>
                    <a:lstStyle/>
                    <a:p>
                      <a:pPr fontAlgn="base"/>
                      <a:r>
                        <a:rPr lang="en-US" sz="1800" b="1">
                          <a:solidFill>
                            <a:srgbClr val="FFFFFF"/>
                          </a:solidFill>
                          <a:effectLst/>
                          <a:latin typeface="Trebuchet MS" panose="020B0603020202020204" pitchFamily="34" charset="0"/>
                        </a:rPr>
                        <a:t>Year group: 2</a:t>
                      </a:r>
                      <a:endParaRPr lang="en-US" b="1">
                        <a:solidFill>
                          <a:srgbClr val="FFFFFF"/>
                        </a:solidFill>
                        <a:effectLst/>
                        <a:latin typeface="Segoe UI" panose="020B0502040204020203" pitchFamily="34" charset="0"/>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AD84C6"/>
                    </a:solidFill>
                  </a:tcPr>
                </a:tc>
                <a:tc>
                  <a:txBody>
                    <a:bodyPr/>
                    <a:lstStyle/>
                    <a:p>
                      <a:pPr fontAlgn="base"/>
                      <a:r>
                        <a:rPr lang="en-US" sz="1800" b="1">
                          <a:solidFill>
                            <a:srgbClr val="FFFFFF"/>
                          </a:solidFill>
                          <a:effectLst/>
                          <a:latin typeface="Trebuchet MS" panose="020B0603020202020204" pitchFamily="34" charset="0"/>
                        </a:rPr>
                        <a:t>Topic: Clay dragon eye</a:t>
                      </a:r>
                      <a:endParaRPr lang="en-US" b="1">
                        <a:solidFill>
                          <a:srgbClr val="FFFFFF"/>
                        </a:solidFill>
                        <a:effectLst/>
                        <a:latin typeface="Segoe UI" panose="020B0502040204020203" pitchFamily="34" charset="0"/>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AD84C6"/>
                    </a:solidFill>
                  </a:tcPr>
                </a:tc>
                <a:tc>
                  <a:txBody>
                    <a:bodyPr/>
                    <a:lstStyle/>
                    <a:p>
                      <a:pPr fontAlgn="base"/>
                      <a:r>
                        <a:rPr lang="en-US" sz="1800" b="1">
                          <a:solidFill>
                            <a:srgbClr val="FFFFFF"/>
                          </a:solidFill>
                          <a:effectLst/>
                          <a:latin typeface="Trebuchet MS" panose="020B0603020202020204" pitchFamily="34" charset="0"/>
                        </a:rPr>
                        <a:t>Term: 5</a:t>
                      </a:r>
                      <a:endParaRPr lang="en-US" b="1">
                        <a:solidFill>
                          <a:srgbClr val="FFFFFF"/>
                        </a:solidFill>
                        <a:effectLst/>
                        <a:latin typeface="Segoe UI" panose="020B0502040204020203" pitchFamily="34" charset="0"/>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AD84C6"/>
                    </a:solidFill>
                  </a:tcPr>
                </a:tc>
                <a:extLst>
                  <a:ext uri="{0D108BD9-81ED-4DB2-BD59-A6C34878D82A}">
                    <a16:rowId xmlns:a16="http://schemas.microsoft.com/office/drawing/2014/main" val="2133979600"/>
                  </a:ext>
                </a:extLst>
              </a:tr>
            </a:tbl>
          </a:graphicData>
        </a:graphic>
      </p:graphicFrame>
      <p:pic>
        <p:nvPicPr>
          <p:cNvPr id="12" name="Picture 11" descr="Image result for clay dragon eyes">
            <a:extLst>
              <a:ext uri="{FF2B5EF4-FFF2-40B4-BE49-F238E27FC236}">
                <a16:creationId xmlns:a16="http://schemas.microsoft.com/office/drawing/2014/main" id="{D5585F05-B4D1-672D-4A2B-1F693DB37A20}"/>
              </a:ext>
            </a:extLst>
          </p:cNvPr>
          <p:cNvPicPr>
            <a:picLocks noChangeAspect="1"/>
          </p:cNvPicPr>
          <p:nvPr/>
        </p:nvPicPr>
        <p:blipFill rotWithShape="1">
          <a:blip r:embed="rId4"/>
          <a:srcRect t="4912" r="-529" b="22047"/>
          <a:stretch/>
        </p:blipFill>
        <p:spPr>
          <a:xfrm>
            <a:off x="3259207" y="1018100"/>
            <a:ext cx="2106589" cy="2045387"/>
          </a:xfrm>
          <a:prstGeom prst="rect">
            <a:avLst/>
          </a:prstGeom>
        </p:spPr>
      </p:pic>
      <p:pic>
        <p:nvPicPr>
          <p:cNvPr id="13" name="Picture 12" descr="Pin by Lisa Klette on Polymer Clay Dragon Eyes | Polymer clay dragon ...">
            <a:extLst>
              <a:ext uri="{FF2B5EF4-FFF2-40B4-BE49-F238E27FC236}">
                <a16:creationId xmlns:a16="http://schemas.microsoft.com/office/drawing/2014/main" id="{AE16C3C3-9D80-7C44-A107-D25160BDD969}"/>
              </a:ext>
            </a:extLst>
          </p:cNvPr>
          <p:cNvPicPr>
            <a:picLocks noChangeAspect="1"/>
          </p:cNvPicPr>
          <p:nvPr/>
        </p:nvPicPr>
        <p:blipFill>
          <a:blip r:embed="rId5"/>
          <a:stretch>
            <a:fillRect/>
          </a:stretch>
        </p:blipFill>
        <p:spPr>
          <a:xfrm>
            <a:off x="5696226" y="959314"/>
            <a:ext cx="1970159" cy="2101198"/>
          </a:xfrm>
          <a:prstGeom prst="rect">
            <a:avLst/>
          </a:prstGeom>
        </p:spPr>
      </p:pic>
      <p:pic>
        <p:nvPicPr>
          <p:cNvPr id="14" name="Picture 13" descr="Love this amazing idea for clay dinosaur eyes. | Classroom art projects ...">
            <a:extLst>
              <a:ext uri="{FF2B5EF4-FFF2-40B4-BE49-F238E27FC236}">
                <a16:creationId xmlns:a16="http://schemas.microsoft.com/office/drawing/2014/main" id="{7EEF7A60-C061-0B5A-7D18-7EB934993B4F}"/>
              </a:ext>
            </a:extLst>
          </p:cNvPr>
          <p:cNvPicPr>
            <a:picLocks noChangeAspect="1"/>
          </p:cNvPicPr>
          <p:nvPr/>
        </p:nvPicPr>
        <p:blipFill>
          <a:blip r:embed="rId6"/>
          <a:stretch>
            <a:fillRect/>
          </a:stretch>
        </p:blipFill>
        <p:spPr>
          <a:xfrm>
            <a:off x="8412922" y="964096"/>
            <a:ext cx="2743200" cy="2743200"/>
          </a:xfrm>
          <a:prstGeom prst="rect">
            <a:avLst/>
          </a:prstGeom>
        </p:spPr>
      </p:pic>
      <p:pic>
        <p:nvPicPr>
          <p:cNvPr id="15" name="Picture 14" descr="Image result for score clay">
            <a:extLst>
              <a:ext uri="{FF2B5EF4-FFF2-40B4-BE49-F238E27FC236}">
                <a16:creationId xmlns:a16="http://schemas.microsoft.com/office/drawing/2014/main" id="{2E652C53-A2CD-621F-C276-C2123473A48C}"/>
              </a:ext>
            </a:extLst>
          </p:cNvPr>
          <p:cNvPicPr>
            <a:picLocks noChangeAspect="1"/>
          </p:cNvPicPr>
          <p:nvPr/>
        </p:nvPicPr>
        <p:blipFill>
          <a:blip r:embed="rId7"/>
          <a:stretch>
            <a:fillRect/>
          </a:stretch>
        </p:blipFill>
        <p:spPr>
          <a:xfrm>
            <a:off x="119270" y="4886062"/>
            <a:ext cx="1495288" cy="1392831"/>
          </a:xfrm>
          <a:prstGeom prst="rect">
            <a:avLst/>
          </a:prstGeom>
        </p:spPr>
      </p:pic>
    </p:spTree>
    <p:extLst>
      <p:ext uri="{BB962C8B-B14F-4D97-AF65-F5344CB8AC3E}">
        <p14:creationId xmlns:p14="http://schemas.microsoft.com/office/powerpoint/2010/main" val="7165593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Text Box">
            <a:extLst>
              <a:ext uri="{FF2B5EF4-FFF2-40B4-BE49-F238E27FC236}">
                <a16:creationId xmlns:a16="http://schemas.microsoft.com/office/drawing/2014/main" id="{96DF3772-F158-BFBC-5E91-8FD94A626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942" y="2059036"/>
            <a:ext cx="9483587" cy="206881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CF4461-FDD5-E561-08ED-D9D5068277E5}"/>
              </a:ext>
            </a:extLst>
          </p:cNvPr>
          <p:cNvSpPr/>
          <p:nvPr/>
        </p:nvSpPr>
        <p:spPr>
          <a:xfrm>
            <a:off x="3533888" y="3666185"/>
            <a:ext cx="5616439" cy="1754326"/>
          </a:xfrm>
          <a:prstGeom prst="rect">
            <a:avLst/>
          </a:prstGeom>
          <a:noFill/>
        </p:spPr>
        <p:txBody>
          <a:bodyPr wrap="square" lIns="91440" tIns="45720" rIns="91440" bIns="45720" anchor="t">
            <a:spAutoFit/>
          </a:bodyPr>
          <a:lstStyle/>
          <a:p>
            <a:pPr algn="ctr"/>
            <a:r>
              <a:rPr lang="en-US" sz="5400" b="1">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ART</a:t>
            </a:r>
          </a:p>
          <a:p>
            <a:pPr algn="ctr"/>
            <a:r>
              <a:rPr lang="en-US" sz="5400" b="1">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Year 3 </a:t>
            </a:r>
          </a:p>
        </p:txBody>
      </p:sp>
      <p:pic>
        <p:nvPicPr>
          <p:cNvPr id="6" name="Picture 5">
            <a:extLst>
              <a:ext uri="{FF2B5EF4-FFF2-40B4-BE49-F238E27FC236}">
                <a16:creationId xmlns:a16="http://schemas.microsoft.com/office/drawing/2014/main" id="{C5A7D128-58FB-AC8D-635A-EE04BAB3B953}"/>
              </a:ext>
            </a:extLst>
          </p:cNvPr>
          <p:cNvPicPr>
            <a:picLocks noChangeAspect="1"/>
          </p:cNvPicPr>
          <p:nvPr/>
        </p:nvPicPr>
        <p:blipFill>
          <a:blip r:embed="rId3"/>
          <a:stretch>
            <a:fillRect/>
          </a:stretch>
        </p:blipFill>
        <p:spPr>
          <a:xfrm>
            <a:off x="3204077" y="162560"/>
            <a:ext cx="5783846" cy="1979644"/>
          </a:xfrm>
          <a:prstGeom prst="rect">
            <a:avLst/>
          </a:prstGeom>
        </p:spPr>
      </p:pic>
    </p:spTree>
    <p:extLst>
      <p:ext uri="{BB962C8B-B14F-4D97-AF65-F5344CB8AC3E}">
        <p14:creationId xmlns:p14="http://schemas.microsoft.com/office/powerpoint/2010/main" val="18795408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1209673" y="166068"/>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177624809"/>
              </p:ext>
            </p:extLst>
          </p:nvPr>
        </p:nvGraphicFramePr>
        <p:xfrm>
          <a:off x="5181284" y="860518"/>
          <a:ext cx="6601411" cy="3544128"/>
        </p:xfrm>
        <a:graphic>
          <a:graphicData uri="http://schemas.openxmlformats.org/drawingml/2006/table">
            <a:tbl>
              <a:tblPr firstRow="1" firstCol="1" bandRow="1"/>
              <a:tblGrid>
                <a:gridCol w="6601411">
                  <a:extLst>
                    <a:ext uri="{9D8B030D-6E8A-4147-A177-3AD203B41FA5}">
                      <a16:colId xmlns:a16="http://schemas.microsoft.com/office/drawing/2014/main" val="3891409649"/>
                    </a:ext>
                  </a:extLst>
                </a:gridCol>
              </a:tblGrid>
              <a:tr h="261738">
                <a:tc>
                  <a:txBody>
                    <a:bodyPr/>
                    <a:lstStyle/>
                    <a:p>
                      <a:pPr>
                        <a:lnSpc>
                          <a:spcPct val="107000"/>
                        </a:lnSpc>
                        <a:spcAft>
                          <a:spcPts val="800"/>
                        </a:spcAft>
                      </a:pPr>
                      <a:r>
                        <a:rPr lang="en-GB" sz="2000" b="1" dirty="0">
                          <a:solidFill>
                            <a:srgbClr val="7030A0"/>
                          </a:solidFill>
                          <a:effectLst/>
                          <a:latin typeface="Calibri"/>
                          <a:ea typeface="Calibri"/>
                          <a:cs typeface="Times New Roman"/>
                        </a:rPr>
                        <a:t>Artist  knowledge:</a:t>
                      </a:r>
                      <a:endParaRPr lang="en-GB" sz="20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17538"/>
                  </a:ext>
                </a:extLst>
              </a:tr>
              <a:tr h="3232470">
                <a:tc>
                  <a:txBody>
                    <a:bodyPr/>
                    <a:lstStyle/>
                    <a:p>
                      <a:pPr marL="342900" lvl="0" indent="-342900">
                        <a:buFont typeface="Arial"/>
                        <a:buChar char="•"/>
                      </a:pPr>
                      <a:r>
                        <a:rPr lang="en-GB" sz="1600" b="0" i="0" u="none" strike="noStrike" kern="1200" noProof="0" dirty="0">
                          <a:solidFill>
                            <a:srgbClr val="333333"/>
                          </a:solidFill>
                          <a:effectLst/>
                          <a:latin typeface="Calibri"/>
                        </a:rPr>
                        <a:t>Banksy is believed to have been born in 1974.</a:t>
                      </a:r>
                      <a:endParaRPr lang="en-GB" sz="1600" b="0" i="0" u="none" strike="noStrike" kern="1200" noProof="0" dirty="0">
                        <a:solidFill>
                          <a:srgbClr val="202124"/>
                        </a:solidFill>
                        <a:effectLst/>
                        <a:latin typeface="Calibri"/>
                      </a:endParaRPr>
                    </a:p>
                    <a:p>
                      <a:pPr marL="342900" lvl="0" indent="-342900">
                        <a:buFont typeface="Arial"/>
                        <a:buChar char="•"/>
                      </a:pPr>
                      <a:r>
                        <a:rPr lang="en-GB" sz="1600" b="0" i="0" u="none" strike="noStrike" kern="1200" noProof="0" dirty="0">
                          <a:solidFill>
                            <a:srgbClr val="202124"/>
                          </a:solidFill>
                          <a:effectLst/>
                          <a:latin typeface="Calibri"/>
                        </a:rPr>
                        <a:t>Banksy is an </a:t>
                      </a:r>
                      <a:r>
                        <a:rPr lang="en-GB" sz="1600" b="0" i="0" u="none" strike="noStrike" kern="1200" noProof="0" dirty="0">
                          <a:solidFill>
                            <a:srgbClr val="040C28"/>
                          </a:solidFill>
                          <a:effectLst/>
                          <a:latin typeface="Calibri"/>
                        </a:rPr>
                        <a:t>anonymous graffiti artist</a:t>
                      </a:r>
                      <a:r>
                        <a:rPr lang="en-GB" sz="1600" b="0" i="0" u="none" strike="noStrike" kern="1200" noProof="0" dirty="0">
                          <a:solidFill>
                            <a:srgbClr val="202124"/>
                          </a:solidFill>
                          <a:effectLst/>
                          <a:latin typeface="Calibri"/>
                        </a:rPr>
                        <a:t>.</a:t>
                      </a:r>
                    </a:p>
                    <a:p>
                      <a:pPr marL="342900" lvl="0" indent="-342900">
                        <a:buFont typeface="Arial"/>
                        <a:buChar char="•"/>
                      </a:pPr>
                      <a:r>
                        <a:rPr lang="en-GB" sz="1600" b="0" i="0" u="none" strike="noStrike" kern="1200" noProof="0" dirty="0">
                          <a:solidFill>
                            <a:srgbClr val="202124"/>
                          </a:solidFill>
                          <a:effectLst/>
                          <a:latin typeface="Calibri"/>
                        </a:rPr>
                        <a:t>Being anonymous means he keeps his identity a secret.</a:t>
                      </a:r>
                    </a:p>
                    <a:p>
                      <a:pPr marL="342900" lvl="0" indent="-342900">
                        <a:buFont typeface="Arial"/>
                        <a:buChar char="•"/>
                      </a:pPr>
                      <a:r>
                        <a:rPr lang="en-GB" sz="1600" b="0" i="0" u="none" strike="noStrike" kern="1200" noProof="0" dirty="0">
                          <a:solidFill>
                            <a:srgbClr val="040C28"/>
                          </a:solidFill>
                          <a:effectLst/>
                          <a:latin typeface="Calibri"/>
                        </a:rPr>
                        <a:t>He became a freehand graffiti artist in 1993</a:t>
                      </a:r>
                      <a:endParaRPr lang="en-GB" sz="1600" b="0" i="0" u="none" strike="noStrike" kern="1200" noProof="0" dirty="0">
                        <a:solidFill>
                          <a:srgbClr val="202124"/>
                        </a:solidFill>
                        <a:effectLst/>
                        <a:latin typeface="Calibri"/>
                      </a:endParaRPr>
                    </a:p>
                    <a:p>
                      <a:pPr marL="342900" lvl="0" indent="-342900">
                        <a:buFont typeface="Arial"/>
                        <a:buChar char="•"/>
                      </a:pPr>
                      <a:r>
                        <a:rPr lang="en-GB" sz="1600" b="0" i="0" u="none" strike="noStrike" kern="1200" noProof="0" dirty="0">
                          <a:solidFill>
                            <a:srgbClr val="202124"/>
                          </a:solidFill>
                          <a:effectLst/>
                          <a:latin typeface="Calibri"/>
                        </a:rPr>
                        <a:t>He will not allow photos or copies of his artwork to be made and sold.</a:t>
                      </a:r>
                      <a:endParaRPr lang="en-GB" sz="1600" b="0" i="0" u="none" strike="noStrike" kern="1200" noProof="0" dirty="0">
                        <a:solidFill>
                          <a:srgbClr val="040C28"/>
                        </a:solidFill>
                        <a:effectLst/>
                        <a:latin typeface="Calibri"/>
                      </a:endParaRPr>
                    </a:p>
                    <a:p>
                      <a:pPr marL="342900" lvl="0" indent="-342900">
                        <a:buFont typeface="Arial"/>
                        <a:buChar char="•"/>
                      </a:pPr>
                      <a:r>
                        <a:rPr lang="en-GB" sz="1600" b="0" i="0" u="none" strike="noStrike" kern="1200" noProof="0" dirty="0">
                          <a:solidFill>
                            <a:srgbClr val="333333"/>
                          </a:solidFill>
                          <a:effectLst/>
                          <a:latin typeface="Calibri"/>
                        </a:rPr>
                        <a:t>Graffiti artists have a ‘tag’, which is like putting a signature on their work.</a:t>
                      </a:r>
                    </a:p>
                    <a:p>
                      <a:pPr marL="342900" lvl="0" indent="-342900">
                        <a:buFont typeface="Arial"/>
                        <a:buChar char="•"/>
                      </a:pPr>
                      <a:r>
                        <a:rPr lang="en-GB" sz="1600" b="0" i="0" u="none" strike="noStrike" kern="1200" noProof="0" dirty="0">
                          <a:solidFill>
                            <a:srgbClr val="333333"/>
                          </a:solidFill>
                          <a:effectLst/>
                          <a:latin typeface="Calibri"/>
                        </a:rPr>
                        <a:t> One of Banksy’s most famous artworks was called Love is in the Bin. The image had just sold for £1.4 million.</a:t>
                      </a:r>
                    </a:p>
                    <a:p>
                      <a:pPr marL="342900" lvl="0" indent="-342900">
                        <a:buFont typeface="Arial"/>
                        <a:buChar char="•"/>
                      </a:pPr>
                      <a:r>
                        <a:rPr lang="en-GB" sz="1600" b="0" i="0" u="none" strike="noStrike" kern="1200" noProof="0" dirty="0">
                          <a:solidFill>
                            <a:srgbClr val="333333"/>
                          </a:solidFill>
                          <a:effectLst/>
                          <a:latin typeface="Calibri"/>
                        </a:rPr>
                        <a:t>Banksy’s art sells for millions now. This means that sometimes people buy and remove the entire wall it was painted on!</a:t>
                      </a:r>
                    </a:p>
                    <a:p>
                      <a:pPr marL="342900" lvl="0" indent="-342900">
                        <a:buFont typeface="Arial"/>
                        <a:buChar char="•"/>
                      </a:pPr>
                      <a:r>
                        <a:rPr lang="en-GB" sz="1600" b="0" i="0" u="none" strike="noStrike" kern="1200" noProof="0" dirty="0">
                          <a:solidFill>
                            <a:srgbClr val="333333"/>
                          </a:solidFill>
                          <a:effectLst/>
                          <a:latin typeface="Calibri"/>
                        </a:rPr>
                        <a:t>In 2005, Banksy published a best-selling book. It was called Wall and Piece.</a:t>
                      </a:r>
                    </a:p>
                    <a:p>
                      <a:pPr lvl="0">
                        <a:buNone/>
                      </a:pPr>
                      <a:endParaRPr lang="en-GB" sz="1200" kern="1200">
                        <a:solidFill>
                          <a:schemeClr val="tx1"/>
                        </a:solidFill>
                        <a:effectLst/>
                        <a:latin typeface="Calibri"/>
                        <a:ea typeface="+mn-ea"/>
                        <a:cs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2360513908"/>
              </p:ext>
            </p:extLst>
          </p:nvPr>
        </p:nvGraphicFramePr>
        <p:xfrm>
          <a:off x="4510355" y="141468"/>
          <a:ext cx="7610155" cy="609600"/>
        </p:xfrm>
        <a:graphic>
          <a:graphicData uri="http://schemas.openxmlformats.org/drawingml/2006/table">
            <a:tbl>
              <a:tblPr firstRow="1" bandRow="1">
                <a:tableStyleId>{5C22544A-7EE6-4342-B048-85BDC9FD1C3A}</a:tableStyleId>
              </a:tblPr>
              <a:tblGrid>
                <a:gridCol w="1717824">
                  <a:extLst>
                    <a:ext uri="{9D8B030D-6E8A-4147-A177-3AD203B41FA5}">
                      <a16:colId xmlns:a16="http://schemas.microsoft.com/office/drawing/2014/main" val="1701158635"/>
                    </a:ext>
                  </a:extLst>
                </a:gridCol>
                <a:gridCol w="4041488">
                  <a:extLst>
                    <a:ext uri="{9D8B030D-6E8A-4147-A177-3AD203B41FA5}">
                      <a16:colId xmlns:a16="http://schemas.microsoft.com/office/drawing/2014/main" val="3034589352"/>
                    </a:ext>
                  </a:extLst>
                </a:gridCol>
                <a:gridCol w="1850843">
                  <a:extLst>
                    <a:ext uri="{9D8B030D-6E8A-4147-A177-3AD203B41FA5}">
                      <a16:colId xmlns:a16="http://schemas.microsoft.com/office/drawing/2014/main" val="1922066720"/>
                    </a:ext>
                  </a:extLst>
                </a:gridCol>
              </a:tblGrid>
              <a:tr h="496026">
                <a:tc>
                  <a:txBody>
                    <a:bodyPr/>
                    <a:lstStyle/>
                    <a:p>
                      <a:r>
                        <a:rPr lang="en-US" sz="1600" dirty="0"/>
                        <a:t>Year group: 3   </a:t>
                      </a:r>
                    </a:p>
                    <a:p>
                      <a:pPr lvl="0">
                        <a:buNone/>
                      </a:pPr>
                      <a:endParaRPr lang="en-US"/>
                    </a:p>
                  </a:txBody>
                  <a:tcPr/>
                </a:tc>
                <a:tc>
                  <a:txBody>
                    <a:bodyPr/>
                    <a:lstStyle/>
                    <a:p>
                      <a:r>
                        <a:rPr lang="en-US" sz="1600" dirty="0"/>
                        <a:t>Focus: Printing and Painting </a:t>
                      </a:r>
                    </a:p>
                    <a:p>
                      <a:pPr lvl="0">
                        <a:buNone/>
                      </a:pPr>
                      <a:r>
                        <a:rPr lang="en-US" sz="1600" dirty="0"/>
                        <a:t>Artist: Banksy</a:t>
                      </a:r>
                    </a:p>
                  </a:txBody>
                  <a:tcPr/>
                </a:tc>
                <a:tc>
                  <a:txBody>
                    <a:bodyPr/>
                    <a:lstStyle/>
                    <a:p>
                      <a:r>
                        <a:rPr lang="en-US" sz="1600" dirty="0"/>
                        <a:t>Term: 1</a:t>
                      </a:r>
                    </a:p>
                    <a:p>
                      <a:pPr lvl="0">
                        <a:buNone/>
                      </a:pPr>
                      <a:endParaRPr lang="en-US"/>
                    </a:p>
                  </a:txBody>
                  <a:tcPr/>
                </a:tc>
                <a:extLst>
                  <a:ext uri="{0D108BD9-81ED-4DB2-BD59-A6C34878D82A}">
                    <a16:rowId xmlns:a16="http://schemas.microsoft.com/office/drawing/2014/main" val="3581570372"/>
                  </a:ext>
                </a:extLst>
              </a:tr>
            </a:tbl>
          </a:graphicData>
        </a:graphic>
      </p:graphicFrame>
      <p:graphicFrame>
        <p:nvGraphicFramePr>
          <p:cNvPr id="11" name="Table 10">
            <a:extLst>
              <a:ext uri="{FF2B5EF4-FFF2-40B4-BE49-F238E27FC236}">
                <a16:creationId xmlns:a16="http://schemas.microsoft.com/office/drawing/2014/main" id="{3A720560-B615-C16E-C5BF-12C0123B7544}"/>
              </a:ext>
            </a:extLst>
          </p:cNvPr>
          <p:cNvGraphicFramePr>
            <a:graphicFrameLocks noGrp="1"/>
          </p:cNvGraphicFramePr>
          <p:nvPr>
            <p:extLst>
              <p:ext uri="{D42A27DB-BD31-4B8C-83A1-F6EECF244321}">
                <p14:modId xmlns:p14="http://schemas.microsoft.com/office/powerpoint/2010/main" val="2008888330"/>
              </p:ext>
            </p:extLst>
          </p:nvPr>
        </p:nvGraphicFramePr>
        <p:xfrm>
          <a:off x="2551043" y="960782"/>
          <a:ext cx="2486707" cy="741680"/>
        </p:xfrm>
        <a:graphic>
          <a:graphicData uri="http://schemas.openxmlformats.org/drawingml/2006/table">
            <a:tbl>
              <a:tblPr firstRow="1" bandRow="1">
                <a:tableStyleId>{5C22544A-7EE6-4342-B048-85BDC9FD1C3A}</a:tableStyleId>
              </a:tblPr>
              <a:tblGrid>
                <a:gridCol w="2486707">
                  <a:extLst>
                    <a:ext uri="{9D8B030D-6E8A-4147-A177-3AD203B41FA5}">
                      <a16:colId xmlns:a16="http://schemas.microsoft.com/office/drawing/2014/main" val="960402405"/>
                    </a:ext>
                  </a:extLst>
                </a:gridCol>
              </a:tblGrid>
              <a:tr h="370840">
                <a:tc>
                  <a:txBody>
                    <a:bodyPr/>
                    <a:lstStyle/>
                    <a:p>
                      <a:r>
                        <a:rPr lang="en-US" sz="1400">
                          <a:latin typeface="Calibri"/>
                        </a:rPr>
                        <a:t>Elements of Art:</a:t>
                      </a:r>
                    </a:p>
                  </a:txBody>
                  <a:tcPr/>
                </a:tc>
                <a:extLst>
                  <a:ext uri="{0D108BD9-81ED-4DB2-BD59-A6C34878D82A}">
                    <a16:rowId xmlns:a16="http://schemas.microsoft.com/office/drawing/2014/main" val="1420175689"/>
                  </a:ext>
                </a:extLst>
              </a:tr>
              <a:tr h="370840">
                <a:tc>
                  <a:txBody>
                    <a:bodyPr/>
                    <a:lstStyle/>
                    <a:p>
                      <a:pPr lvl="0">
                        <a:buNone/>
                      </a:pPr>
                      <a:r>
                        <a:rPr lang="en-US" sz="1400" err="1">
                          <a:latin typeface="Calibri"/>
                        </a:rPr>
                        <a:t>Colour</a:t>
                      </a:r>
                      <a:r>
                        <a:rPr lang="en-US" sz="1400">
                          <a:latin typeface="Calibri"/>
                        </a:rPr>
                        <a:t> Line Texture Value</a:t>
                      </a:r>
                    </a:p>
                  </a:txBody>
                  <a:tcPr/>
                </a:tc>
                <a:extLst>
                  <a:ext uri="{0D108BD9-81ED-4DB2-BD59-A6C34878D82A}">
                    <a16:rowId xmlns:a16="http://schemas.microsoft.com/office/drawing/2014/main" val="2398958123"/>
                  </a:ext>
                </a:extLst>
              </a:tr>
            </a:tbl>
          </a:graphicData>
        </a:graphic>
      </p:graphicFrame>
      <p:graphicFrame>
        <p:nvGraphicFramePr>
          <p:cNvPr id="15" name="Table 14">
            <a:extLst>
              <a:ext uri="{FF2B5EF4-FFF2-40B4-BE49-F238E27FC236}">
                <a16:creationId xmlns:a16="http://schemas.microsoft.com/office/drawing/2014/main" id="{6F3D6C19-9D3D-60F7-32E5-DE1A6EBE91A9}"/>
              </a:ext>
            </a:extLst>
          </p:cNvPr>
          <p:cNvGraphicFramePr>
            <a:graphicFrameLocks noGrp="1"/>
          </p:cNvGraphicFramePr>
          <p:nvPr>
            <p:extLst>
              <p:ext uri="{D42A27DB-BD31-4B8C-83A1-F6EECF244321}">
                <p14:modId xmlns:p14="http://schemas.microsoft.com/office/powerpoint/2010/main" val="1843838552"/>
              </p:ext>
            </p:extLst>
          </p:nvPr>
        </p:nvGraphicFramePr>
        <p:xfrm>
          <a:off x="2551043" y="1811130"/>
          <a:ext cx="2470142" cy="889000"/>
        </p:xfrm>
        <a:graphic>
          <a:graphicData uri="http://schemas.openxmlformats.org/drawingml/2006/table">
            <a:tbl>
              <a:tblPr firstRow="1" bandRow="1">
                <a:tableStyleId>{5C22544A-7EE6-4342-B048-85BDC9FD1C3A}</a:tableStyleId>
              </a:tblPr>
              <a:tblGrid>
                <a:gridCol w="2470142">
                  <a:extLst>
                    <a:ext uri="{9D8B030D-6E8A-4147-A177-3AD203B41FA5}">
                      <a16:colId xmlns:a16="http://schemas.microsoft.com/office/drawing/2014/main" val="3204176306"/>
                    </a:ext>
                  </a:extLst>
                </a:gridCol>
              </a:tblGrid>
              <a:tr h="370840">
                <a:tc>
                  <a:txBody>
                    <a:bodyPr/>
                    <a:lstStyle/>
                    <a:p>
                      <a:r>
                        <a:rPr lang="en-US" sz="1400" dirty="0">
                          <a:latin typeface="Calibri"/>
                        </a:rPr>
                        <a:t>Materials:</a:t>
                      </a:r>
                    </a:p>
                  </a:txBody>
                  <a:tcPr/>
                </a:tc>
                <a:extLst>
                  <a:ext uri="{0D108BD9-81ED-4DB2-BD59-A6C34878D82A}">
                    <a16:rowId xmlns:a16="http://schemas.microsoft.com/office/drawing/2014/main" val="2275392544"/>
                  </a:ext>
                </a:extLst>
              </a:tr>
              <a:tr h="370840">
                <a:tc>
                  <a:txBody>
                    <a:bodyPr/>
                    <a:lstStyle/>
                    <a:p>
                      <a:pPr lvl="0">
                        <a:buNone/>
                      </a:pPr>
                      <a:r>
                        <a:rPr lang="en-US" sz="1400" b="1" dirty="0">
                          <a:latin typeface="Calibri"/>
                        </a:rPr>
                        <a:t>Paint, printing tools, paper, brushes</a:t>
                      </a:r>
                    </a:p>
                  </a:txBody>
                  <a:tcPr/>
                </a:tc>
                <a:extLst>
                  <a:ext uri="{0D108BD9-81ED-4DB2-BD59-A6C34878D82A}">
                    <a16:rowId xmlns:a16="http://schemas.microsoft.com/office/drawing/2014/main" val="2963405644"/>
                  </a:ext>
                </a:extLst>
              </a:tr>
            </a:tbl>
          </a:graphicData>
        </a:graphic>
      </p:graphicFrame>
      <p:graphicFrame>
        <p:nvGraphicFramePr>
          <p:cNvPr id="17" name="Table 16">
            <a:extLst>
              <a:ext uri="{FF2B5EF4-FFF2-40B4-BE49-F238E27FC236}">
                <a16:creationId xmlns:a16="http://schemas.microsoft.com/office/drawing/2014/main" id="{90617AAD-C6F3-02A3-6CB4-EFE7ECD61C63}"/>
              </a:ext>
            </a:extLst>
          </p:cNvPr>
          <p:cNvGraphicFramePr>
            <a:graphicFrameLocks noGrp="1"/>
          </p:cNvGraphicFramePr>
          <p:nvPr>
            <p:extLst>
              <p:ext uri="{D42A27DB-BD31-4B8C-83A1-F6EECF244321}">
                <p14:modId xmlns:p14="http://schemas.microsoft.com/office/powerpoint/2010/main" val="4046399895"/>
              </p:ext>
            </p:extLst>
          </p:nvPr>
        </p:nvGraphicFramePr>
        <p:xfrm>
          <a:off x="242956" y="4141305"/>
          <a:ext cx="6230477" cy="2656154"/>
        </p:xfrm>
        <a:graphic>
          <a:graphicData uri="http://schemas.openxmlformats.org/drawingml/2006/table">
            <a:tbl>
              <a:tblPr firstRow="1" bandRow="1">
                <a:tableStyleId>{5C22544A-7EE6-4342-B048-85BDC9FD1C3A}</a:tableStyleId>
              </a:tblPr>
              <a:tblGrid>
                <a:gridCol w="6230477">
                  <a:extLst>
                    <a:ext uri="{9D8B030D-6E8A-4147-A177-3AD203B41FA5}">
                      <a16:colId xmlns:a16="http://schemas.microsoft.com/office/drawing/2014/main" val="1924513322"/>
                    </a:ext>
                  </a:extLst>
                </a:gridCol>
              </a:tblGrid>
              <a:tr h="431114">
                <a:tc>
                  <a:txBody>
                    <a:bodyPr/>
                    <a:lstStyle/>
                    <a:p>
                      <a:r>
                        <a:rPr lang="en-US" dirty="0">
                          <a:latin typeface="Calibri"/>
                        </a:rPr>
                        <a:t>Techniques and processes:</a:t>
                      </a:r>
                    </a:p>
                  </a:txBody>
                  <a:tcPr/>
                </a:tc>
                <a:extLst>
                  <a:ext uri="{0D108BD9-81ED-4DB2-BD59-A6C34878D82A}">
                    <a16:rowId xmlns:a16="http://schemas.microsoft.com/office/drawing/2014/main" val="2576282950"/>
                  </a:ext>
                </a:extLst>
              </a:tr>
              <a:tr h="1855105">
                <a:tc>
                  <a:txBody>
                    <a:bodyPr/>
                    <a:lstStyle/>
                    <a:p>
                      <a:pPr marL="285750" lvl="0" indent="-285750">
                        <a:buFont typeface="Arial"/>
                        <a:buChar char="•"/>
                      </a:pPr>
                      <a:r>
                        <a:rPr lang="en-US" sz="1400" b="1" dirty="0">
                          <a:latin typeface="Calibri"/>
                        </a:rPr>
                        <a:t>Tools</a:t>
                      </a:r>
                      <a:r>
                        <a:rPr lang="en-US" sz="1400" b="0" dirty="0">
                          <a:latin typeface="Calibri"/>
                        </a:rPr>
                        <a:t> such as potato's, bubble wrap, sponges ink rollers and squeegees can be used for </a:t>
                      </a:r>
                      <a:r>
                        <a:rPr lang="en-US" sz="1400" b="1" dirty="0">
                          <a:latin typeface="Calibri"/>
                        </a:rPr>
                        <a:t>printing</a:t>
                      </a:r>
                      <a:r>
                        <a:rPr lang="en-US" sz="1400" b="0" dirty="0">
                          <a:latin typeface="Calibri"/>
                        </a:rPr>
                        <a:t>. </a:t>
                      </a:r>
                    </a:p>
                    <a:p>
                      <a:pPr marL="285750" lvl="0" indent="-285750">
                        <a:buFont typeface="Arial"/>
                        <a:buChar char="•"/>
                      </a:pPr>
                      <a:r>
                        <a:rPr lang="en-US" sz="1400" b="0" dirty="0">
                          <a:latin typeface="Calibri"/>
                        </a:rPr>
                        <a:t>Paint brushes can be used for mixing paint and applying it to the printing block.</a:t>
                      </a:r>
                    </a:p>
                    <a:p>
                      <a:pPr marL="285750" lvl="0" indent="-285750">
                        <a:buFont typeface="Arial"/>
                        <a:buChar char="•"/>
                      </a:pPr>
                      <a:r>
                        <a:rPr lang="en-US" sz="1400" b="0" dirty="0">
                          <a:latin typeface="Calibri"/>
                        </a:rPr>
                        <a:t>You can mix </a:t>
                      </a:r>
                      <a:r>
                        <a:rPr lang="en-US" sz="1400" b="1" dirty="0">
                          <a:latin typeface="Calibri"/>
                        </a:rPr>
                        <a:t>primary </a:t>
                      </a:r>
                      <a:r>
                        <a:rPr lang="en-US" sz="1400" b="1" dirty="0" err="1">
                          <a:latin typeface="Calibri"/>
                        </a:rPr>
                        <a:t>colours</a:t>
                      </a:r>
                      <a:r>
                        <a:rPr lang="en-US" sz="1400" b="0" dirty="0">
                          <a:latin typeface="Calibri"/>
                        </a:rPr>
                        <a:t> to make </a:t>
                      </a:r>
                      <a:r>
                        <a:rPr lang="en-US" sz="1400" b="1" dirty="0">
                          <a:latin typeface="Calibri"/>
                        </a:rPr>
                        <a:t>secondary </a:t>
                      </a:r>
                      <a:r>
                        <a:rPr lang="en-US" sz="1400" b="1" dirty="0" err="1">
                          <a:latin typeface="Calibri"/>
                        </a:rPr>
                        <a:t>colours</a:t>
                      </a:r>
                      <a:r>
                        <a:rPr lang="en-US" sz="1400" b="1" dirty="0">
                          <a:latin typeface="Calibri"/>
                        </a:rPr>
                        <a:t>.</a:t>
                      </a:r>
                    </a:p>
                    <a:p>
                      <a:pPr marL="285750" lvl="0" indent="-285750">
                        <a:buFont typeface="Arial"/>
                        <a:buChar char="•"/>
                      </a:pPr>
                      <a:r>
                        <a:rPr lang="en-US" sz="1400" b="1" dirty="0">
                          <a:latin typeface="Calibri"/>
                        </a:rPr>
                        <a:t>Mono printing</a:t>
                      </a:r>
                      <a:r>
                        <a:rPr lang="en-US" sz="1400" b="0" dirty="0">
                          <a:latin typeface="Calibri"/>
                        </a:rPr>
                        <a:t> is</a:t>
                      </a:r>
                      <a:r>
                        <a:rPr lang="en-US" sz="1400" b="0" i="0" u="none" strike="noStrike" noProof="0" dirty="0">
                          <a:solidFill>
                            <a:srgbClr val="4D5156"/>
                          </a:solidFill>
                          <a:latin typeface="Calibri"/>
                        </a:rPr>
                        <a:t> </a:t>
                      </a:r>
                      <a:r>
                        <a:rPr lang="en-US" sz="1400" b="0" i="0" u="none" strike="noStrike" noProof="0" dirty="0">
                          <a:solidFill>
                            <a:srgbClr val="040C28"/>
                          </a:solidFill>
                          <a:latin typeface="Calibri"/>
                        </a:rPr>
                        <a:t>a form of printmaking where the image can only be made once.</a:t>
                      </a:r>
                    </a:p>
                    <a:p>
                      <a:pPr marL="285750" lvl="0" indent="-285750">
                        <a:buFont typeface="Arial"/>
                        <a:buChar char="•"/>
                      </a:pPr>
                      <a:r>
                        <a:rPr lang="en-US" sz="1400" b="1" i="0" u="none" strike="noStrike" noProof="0" dirty="0">
                          <a:solidFill>
                            <a:srgbClr val="040C28"/>
                          </a:solidFill>
                          <a:latin typeface="Calibri"/>
                        </a:rPr>
                        <a:t>Block printing</a:t>
                      </a:r>
                      <a:r>
                        <a:rPr lang="en-US" sz="1400" b="0" i="0" u="none" strike="noStrike" noProof="0" dirty="0">
                          <a:solidFill>
                            <a:srgbClr val="040C28"/>
                          </a:solidFill>
                          <a:latin typeface="Calibri"/>
                        </a:rPr>
                        <a:t> is a printing technique involving carving a pattern onto a large block, covering that design in ink or dye, and stamping it onto a background</a:t>
                      </a:r>
                      <a:r>
                        <a:rPr lang="en-US" sz="1400" b="0" i="0" u="none" strike="noStrike" noProof="0" dirty="0">
                          <a:solidFill>
                            <a:srgbClr val="202124"/>
                          </a:solidFill>
                          <a:latin typeface="Calibri"/>
                        </a:rPr>
                        <a:t>.</a:t>
                      </a:r>
                      <a:endParaRPr lang="en-US" sz="1400" b="0" i="0" u="none" strike="noStrike" noProof="0" dirty="0">
                        <a:solidFill>
                          <a:srgbClr val="040C28"/>
                        </a:solidFill>
                        <a:latin typeface="Calibri"/>
                      </a:endParaRPr>
                    </a:p>
                    <a:p>
                      <a:pPr marL="285750" lvl="0" indent="-285750">
                        <a:buFont typeface="Arial"/>
                        <a:buChar char="•"/>
                      </a:pPr>
                      <a:r>
                        <a:rPr lang="en-GB" sz="1400" b="0" i="0" kern="1200" dirty="0">
                          <a:solidFill>
                            <a:schemeClr val="dk1"/>
                          </a:solidFill>
                          <a:effectLst/>
                          <a:latin typeface="Calibri"/>
                          <a:ea typeface="+mn-ea"/>
                          <a:cs typeface="+mn-cs"/>
                        </a:rPr>
                        <a:t>Hard rollers will ink up less and can leave roller marks at the edges, soft rollers can roll ink more evenly but can deposit more ink in the grooves. </a:t>
                      </a:r>
                      <a:endParaRPr lang="en-US" sz="1400" b="0" dirty="0">
                        <a:latin typeface="Calibri"/>
                      </a:endParaRPr>
                    </a:p>
                  </a:txBody>
                  <a:tcPr/>
                </a:tc>
                <a:extLst>
                  <a:ext uri="{0D108BD9-81ED-4DB2-BD59-A6C34878D82A}">
                    <a16:rowId xmlns:a16="http://schemas.microsoft.com/office/drawing/2014/main" val="2172549382"/>
                  </a:ext>
                </a:extLst>
              </a:tr>
            </a:tbl>
          </a:graphicData>
        </a:graphic>
      </p:graphicFrame>
      <p:pic>
        <p:nvPicPr>
          <p:cNvPr id="3" name="Picture 2" descr="A silhouette of a child with a red string&#10;&#10;Description automatically generated">
            <a:extLst>
              <a:ext uri="{FF2B5EF4-FFF2-40B4-BE49-F238E27FC236}">
                <a16:creationId xmlns:a16="http://schemas.microsoft.com/office/drawing/2014/main" id="{2D498226-3E5B-992A-A5E7-25D3E7C9B026}"/>
              </a:ext>
            </a:extLst>
          </p:cNvPr>
          <p:cNvPicPr>
            <a:picLocks noChangeAspect="1"/>
          </p:cNvPicPr>
          <p:nvPr/>
        </p:nvPicPr>
        <p:blipFill>
          <a:blip r:embed="rId2"/>
          <a:stretch>
            <a:fillRect/>
          </a:stretch>
        </p:blipFill>
        <p:spPr>
          <a:xfrm>
            <a:off x="10412729" y="4557763"/>
            <a:ext cx="1348636" cy="2022954"/>
          </a:xfrm>
          <a:prstGeom prst="rect">
            <a:avLst/>
          </a:prstGeom>
        </p:spPr>
      </p:pic>
      <p:pic>
        <p:nvPicPr>
          <p:cNvPr id="10" name="Picture 9">
            <a:extLst>
              <a:ext uri="{FF2B5EF4-FFF2-40B4-BE49-F238E27FC236}">
                <a16:creationId xmlns:a16="http://schemas.microsoft.com/office/drawing/2014/main" id="{537AE702-9632-20C1-30FD-9A60AC2BED61}"/>
              </a:ext>
            </a:extLst>
          </p:cNvPr>
          <p:cNvPicPr>
            <a:picLocks noChangeAspect="1"/>
          </p:cNvPicPr>
          <p:nvPr/>
        </p:nvPicPr>
        <p:blipFill>
          <a:blip r:embed="rId3"/>
          <a:stretch>
            <a:fillRect/>
          </a:stretch>
        </p:blipFill>
        <p:spPr>
          <a:xfrm>
            <a:off x="575409" y="996675"/>
            <a:ext cx="1388600" cy="1764520"/>
          </a:xfrm>
          <a:prstGeom prst="rect">
            <a:avLst/>
          </a:prstGeom>
        </p:spPr>
      </p:pic>
      <p:pic>
        <p:nvPicPr>
          <p:cNvPr id="13" name="Picture 12">
            <a:extLst>
              <a:ext uri="{FF2B5EF4-FFF2-40B4-BE49-F238E27FC236}">
                <a16:creationId xmlns:a16="http://schemas.microsoft.com/office/drawing/2014/main" id="{14554226-921F-326C-AC9E-93E5E3B6BDAE}"/>
              </a:ext>
            </a:extLst>
          </p:cNvPr>
          <p:cNvPicPr>
            <a:picLocks noChangeAspect="1"/>
          </p:cNvPicPr>
          <p:nvPr/>
        </p:nvPicPr>
        <p:blipFill>
          <a:blip r:embed="rId4"/>
          <a:stretch>
            <a:fillRect/>
          </a:stretch>
        </p:blipFill>
        <p:spPr>
          <a:xfrm>
            <a:off x="305177" y="2584145"/>
            <a:ext cx="1935615" cy="1559953"/>
          </a:xfrm>
          <a:prstGeom prst="rect">
            <a:avLst/>
          </a:prstGeom>
        </p:spPr>
      </p:pic>
      <p:pic>
        <p:nvPicPr>
          <p:cNvPr id="18" name="Picture 17">
            <a:extLst>
              <a:ext uri="{FF2B5EF4-FFF2-40B4-BE49-F238E27FC236}">
                <a16:creationId xmlns:a16="http://schemas.microsoft.com/office/drawing/2014/main" id="{40142DAC-C64A-7D95-F452-9CA386D13B48}"/>
              </a:ext>
            </a:extLst>
          </p:cNvPr>
          <p:cNvPicPr>
            <a:picLocks noChangeAspect="1"/>
          </p:cNvPicPr>
          <p:nvPr/>
        </p:nvPicPr>
        <p:blipFill>
          <a:blip r:embed="rId5"/>
          <a:stretch>
            <a:fillRect/>
          </a:stretch>
        </p:blipFill>
        <p:spPr>
          <a:xfrm>
            <a:off x="9165148" y="5213098"/>
            <a:ext cx="1247702" cy="1370866"/>
          </a:xfrm>
          <a:prstGeom prst="rect">
            <a:avLst/>
          </a:prstGeom>
        </p:spPr>
      </p:pic>
      <p:pic>
        <p:nvPicPr>
          <p:cNvPr id="20" name="Picture 19">
            <a:extLst>
              <a:ext uri="{FF2B5EF4-FFF2-40B4-BE49-F238E27FC236}">
                <a16:creationId xmlns:a16="http://schemas.microsoft.com/office/drawing/2014/main" id="{898C96EB-73AD-86BE-ADB2-F9BD38D4A19B}"/>
              </a:ext>
            </a:extLst>
          </p:cNvPr>
          <p:cNvPicPr>
            <a:picLocks noChangeAspect="1"/>
          </p:cNvPicPr>
          <p:nvPr/>
        </p:nvPicPr>
        <p:blipFill>
          <a:blip r:embed="rId6"/>
          <a:stretch>
            <a:fillRect/>
          </a:stretch>
        </p:blipFill>
        <p:spPr>
          <a:xfrm>
            <a:off x="6701778" y="4529822"/>
            <a:ext cx="2540830" cy="1468230"/>
          </a:xfrm>
          <a:prstGeom prst="rect">
            <a:avLst/>
          </a:prstGeom>
        </p:spPr>
      </p:pic>
      <p:pic>
        <p:nvPicPr>
          <p:cNvPr id="22" name="Picture 21">
            <a:extLst>
              <a:ext uri="{FF2B5EF4-FFF2-40B4-BE49-F238E27FC236}">
                <a16:creationId xmlns:a16="http://schemas.microsoft.com/office/drawing/2014/main" id="{AA366D76-A84B-F775-9FA1-4D9687F451CF}"/>
              </a:ext>
            </a:extLst>
          </p:cNvPr>
          <p:cNvPicPr>
            <a:picLocks noChangeAspect="1"/>
          </p:cNvPicPr>
          <p:nvPr/>
        </p:nvPicPr>
        <p:blipFill>
          <a:blip r:embed="rId7"/>
          <a:stretch>
            <a:fillRect/>
          </a:stretch>
        </p:blipFill>
        <p:spPr>
          <a:xfrm>
            <a:off x="3234523" y="2583146"/>
            <a:ext cx="1656127" cy="1494341"/>
          </a:xfrm>
          <a:prstGeom prst="rect">
            <a:avLst/>
          </a:prstGeom>
        </p:spPr>
      </p:pic>
      <p:pic>
        <p:nvPicPr>
          <p:cNvPr id="4" name="Picture 3" descr="A graffiti of a person carrying a briefcase&#10;&#10;Description automatically generated">
            <a:extLst>
              <a:ext uri="{FF2B5EF4-FFF2-40B4-BE49-F238E27FC236}">
                <a16:creationId xmlns:a16="http://schemas.microsoft.com/office/drawing/2014/main" id="{FBCFEF84-66AD-EFCF-2791-628E260010A8}"/>
              </a:ext>
            </a:extLst>
          </p:cNvPr>
          <p:cNvPicPr>
            <a:picLocks noChangeAspect="1"/>
          </p:cNvPicPr>
          <p:nvPr/>
        </p:nvPicPr>
        <p:blipFill>
          <a:blip r:embed="rId8"/>
          <a:stretch>
            <a:fillRect/>
          </a:stretch>
        </p:blipFill>
        <p:spPr>
          <a:xfrm>
            <a:off x="9705423" y="439877"/>
            <a:ext cx="2422111" cy="1262684"/>
          </a:xfrm>
          <a:prstGeom prst="rect">
            <a:avLst/>
          </a:prstGeom>
        </p:spPr>
      </p:pic>
    </p:spTree>
    <p:extLst>
      <p:ext uri="{BB962C8B-B14F-4D97-AF65-F5344CB8AC3E}">
        <p14:creationId xmlns:p14="http://schemas.microsoft.com/office/powerpoint/2010/main" val="35244433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84572" y="296045"/>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4223871780"/>
              </p:ext>
            </p:extLst>
          </p:nvPr>
        </p:nvGraphicFramePr>
        <p:xfrm>
          <a:off x="5181284" y="860518"/>
          <a:ext cx="6601411" cy="4121658"/>
        </p:xfrm>
        <a:graphic>
          <a:graphicData uri="http://schemas.openxmlformats.org/drawingml/2006/table">
            <a:tbl>
              <a:tblPr firstRow="1" firstCol="1" bandRow="1"/>
              <a:tblGrid>
                <a:gridCol w="6601411">
                  <a:extLst>
                    <a:ext uri="{9D8B030D-6E8A-4147-A177-3AD203B41FA5}">
                      <a16:colId xmlns:a16="http://schemas.microsoft.com/office/drawing/2014/main" val="3891409649"/>
                    </a:ext>
                  </a:extLst>
                </a:gridCol>
              </a:tblGrid>
              <a:tr h="294942">
                <a:tc>
                  <a:txBody>
                    <a:bodyPr/>
                    <a:lstStyle/>
                    <a:p>
                      <a:pPr>
                        <a:lnSpc>
                          <a:spcPct val="107000"/>
                        </a:lnSpc>
                        <a:spcAft>
                          <a:spcPts val="800"/>
                        </a:spcAft>
                      </a:pPr>
                      <a:r>
                        <a:rPr lang="en-GB" sz="2000" b="1">
                          <a:solidFill>
                            <a:srgbClr val="7030A0"/>
                          </a:solidFill>
                          <a:effectLst/>
                          <a:latin typeface="Calibri"/>
                          <a:ea typeface="Calibri"/>
                          <a:cs typeface="Times New Roman"/>
                        </a:rPr>
                        <a:t>Artist  knowledge:</a:t>
                      </a:r>
                      <a:endParaRPr lang="en-GB" sz="20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17538"/>
                  </a:ext>
                </a:extLst>
              </a:tr>
              <a:tr h="3332838">
                <a:tc>
                  <a:txBody>
                    <a:bodyPr/>
                    <a:lstStyle/>
                    <a:p>
                      <a:pPr marL="342900" lvl="0" indent="-342900">
                        <a:buFont typeface="Arial"/>
                        <a:buChar char="•"/>
                      </a:pPr>
                      <a:r>
                        <a:rPr lang="en-GB" sz="2000" kern="1200">
                          <a:solidFill>
                            <a:schemeClr val="tx1"/>
                          </a:solidFill>
                          <a:effectLst/>
                          <a:latin typeface="Calibri"/>
                          <a:ea typeface="+mn-ea"/>
                          <a:cs typeface="Calibri"/>
                        </a:rPr>
                        <a:t>Heather Galler is an American Folk artist </a:t>
                      </a:r>
                    </a:p>
                    <a:p>
                      <a:pPr marL="342900" lvl="0" indent="-342900">
                        <a:buFont typeface="Arial"/>
                        <a:buChar char="•"/>
                      </a:pPr>
                      <a:r>
                        <a:rPr lang="en-GB" sz="2000" kern="1200">
                          <a:solidFill>
                            <a:schemeClr val="tx1"/>
                          </a:solidFill>
                          <a:effectLst/>
                          <a:latin typeface="Calibri"/>
                          <a:ea typeface="+mn-ea"/>
                          <a:cs typeface="Calibri"/>
                        </a:rPr>
                        <a:t>She was born in New York in 1970</a:t>
                      </a:r>
                    </a:p>
                    <a:p>
                      <a:pPr marL="342900" lvl="0" indent="-342900">
                        <a:buFont typeface="Arial"/>
                        <a:buChar char="•"/>
                      </a:pPr>
                      <a:r>
                        <a:rPr lang="en-GB" sz="2000" kern="1200">
                          <a:solidFill>
                            <a:schemeClr val="tx1"/>
                          </a:solidFill>
                          <a:effectLst/>
                          <a:latin typeface="Calibri"/>
                          <a:ea typeface="+mn-ea"/>
                          <a:cs typeface="Calibri"/>
                        </a:rPr>
                        <a:t>A folk artist is an artist that didn't get trained in an art school but creates art around what is important to them. </a:t>
                      </a:r>
                    </a:p>
                    <a:p>
                      <a:pPr marL="342900" lvl="0" indent="-342900">
                        <a:buFont typeface="Arial"/>
                        <a:buChar char="•"/>
                      </a:pPr>
                      <a:r>
                        <a:rPr lang="en-GB" sz="2000" kern="1200">
                          <a:solidFill>
                            <a:schemeClr val="tx1"/>
                          </a:solidFill>
                          <a:effectLst/>
                          <a:latin typeface="Calibri"/>
                          <a:ea typeface="+mn-ea"/>
                          <a:cs typeface="Calibri"/>
                        </a:rPr>
                        <a:t>Heather Galler likes to paint flowers, people, landscapes and pets.</a:t>
                      </a:r>
                    </a:p>
                    <a:p>
                      <a:pPr marL="342900" lvl="0" indent="-342900">
                        <a:buFont typeface="Arial"/>
                        <a:buChar char="•"/>
                      </a:pPr>
                      <a:r>
                        <a:rPr lang="en-GB" sz="2000" kern="1200">
                          <a:solidFill>
                            <a:schemeClr val="tx1"/>
                          </a:solidFill>
                          <a:effectLst/>
                          <a:latin typeface="Calibri"/>
                          <a:ea typeface="+mn-ea"/>
                          <a:cs typeface="Calibri"/>
                        </a:rPr>
                        <a:t>She has sold over 750 paintings in the last 5 years </a:t>
                      </a:r>
                    </a:p>
                    <a:p>
                      <a:pPr marL="342900" lvl="0" indent="-342900">
                        <a:buFont typeface="Arial"/>
                        <a:buChar char="•"/>
                      </a:pPr>
                      <a:r>
                        <a:rPr lang="en-GB" sz="2000" kern="1200">
                          <a:solidFill>
                            <a:schemeClr val="tx1"/>
                          </a:solidFill>
                          <a:effectLst/>
                          <a:latin typeface="Calibri"/>
                          <a:ea typeface="+mn-ea"/>
                          <a:cs typeface="Calibri"/>
                        </a:rPr>
                        <a:t>Her paintings use </a:t>
                      </a:r>
                      <a:r>
                        <a:rPr lang="en-GB" sz="2000" b="0" i="0" u="none" strike="noStrike" kern="1200" noProof="0">
                          <a:solidFill>
                            <a:srgbClr val="363738"/>
                          </a:solidFill>
                          <a:effectLst/>
                          <a:latin typeface="Calibri"/>
                        </a:rPr>
                        <a:t>bold colours, energetic patterns and geometric shapes</a:t>
                      </a:r>
                      <a:endParaRPr lang="en-GB" sz="2000" kern="1200">
                        <a:solidFill>
                          <a:schemeClr val="tx1"/>
                        </a:solidFill>
                        <a:effectLst/>
                        <a:latin typeface="Calibri"/>
                        <a:ea typeface="+mn-ea"/>
                        <a:cs typeface="Calibri"/>
                      </a:endParaRPr>
                    </a:p>
                    <a:p>
                      <a:pPr marL="0" lvl="0" indent="0">
                        <a:buNone/>
                      </a:pPr>
                      <a:endParaRPr lang="en-GB" sz="2000" b="0" i="0" u="none" strike="noStrike" kern="1200" noProof="0">
                        <a:solidFill>
                          <a:srgbClr val="363738"/>
                        </a:solidFill>
                        <a:effectLst/>
                        <a:latin typeface="Calibri"/>
                      </a:endParaRPr>
                    </a:p>
                    <a:p>
                      <a:pPr marL="171450" lvl="0" indent="-171450">
                        <a:buFont typeface="Arial" panose="020B0604020202020204" pitchFamily="34" charset="0"/>
                        <a:buChar char="•"/>
                      </a:pPr>
                      <a:endParaRPr lang="en-GB" sz="1400" kern="1200">
                        <a:solidFill>
                          <a:schemeClr val="tx1"/>
                        </a:solidFill>
                        <a:effectLst/>
                        <a:latin typeface="Calibri"/>
                        <a:ea typeface="+mn-ea"/>
                        <a:cs typeface="Calibri"/>
                      </a:endParaRPr>
                    </a:p>
                    <a:p>
                      <a:pPr lvl="0">
                        <a:buNone/>
                      </a:pPr>
                      <a:endParaRPr lang="en-GB" sz="1200" kern="1200">
                        <a:solidFill>
                          <a:schemeClr val="tx1"/>
                        </a:solidFill>
                        <a:effectLst/>
                        <a:latin typeface="Calibri"/>
                        <a:ea typeface="+mn-ea"/>
                        <a:cs typeface="Calibri"/>
                      </a:endParaRPr>
                    </a:p>
                    <a:p>
                      <a:pPr lvl="0">
                        <a:buNone/>
                      </a:pPr>
                      <a:endParaRPr lang="en-GB" sz="1200" kern="1200">
                        <a:solidFill>
                          <a:schemeClr val="tx1"/>
                        </a:solidFill>
                        <a:effectLst/>
                        <a:latin typeface="Calibri"/>
                        <a:ea typeface="+mn-ea"/>
                        <a:cs typeface="Calibri"/>
                      </a:endParaRPr>
                    </a:p>
                    <a:p>
                      <a:pPr lvl="0">
                        <a:buNone/>
                      </a:pPr>
                      <a:endParaRPr lang="en-GB" sz="1200" kern="1200">
                        <a:solidFill>
                          <a:schemeClr val="tx1"/>
                        </a:solidFill>
                        <a:effectLst/>
                        <a:latin typeface="Calibri"/>
                        <a:ea typeface="+mn-ea"/>
                        <a:cs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2882681085"/>
              </p:ext>
            </p:extLst>
          </p:nvPr>
        </p:nvGraphicFramePr>
        <p:xfrm>
          <a:off x="4750069" y="141468"/>
          <a:ext cx="7370441" cy="640080"/>
        </p:xfrm>
        <a:graphic>
          <a:graphicData uri="http://schemas.openxmlformats.org/drawingml/2006/table">
            <a:tbl>
              <a:tblPr firstRow="1" bandRow="1">
                <a:tableStyleId>{5C22544A-7EE6-4342-B048-85BDC9FD1C3A}</a:tableStyleId>
              </a:tblPr>
              <a:tblGrid>
                <a:gridCol w="1663714">
                  <a:extLst>
                    <a:ext uri="{9D8B030D-6E8A-4147-A177-3AD203B41FA5}">
                      <a16:colId xmlns:a16="http://schemas.microsoft.com/office/drawing/2014/main" val="1701158635"/>
                    </a:ext>
                  </a:extLst>
                </a:gridCol>
                <a:gridCol w="3914184">
                  <a:extLst>
                    <a:ext uri="{9D8B030D-6E8A-4147-A177-3AD203B41FA5}">
                      <a16:colId xmlns:a16="http://schemas.microsoft.com/office/drawing/2014/main" val="3034589352"/>
                    </a:ext>
                  </a:extLst>
                </a:gridCol>
                <a:gridCol w="1792543">
                  <a:extLst>
                    <a:ext uri="{9D8B030D-6E8A-4147-A177-3AD203B41FA5}">
                      <a16:colId xmlns:a16="http://schemas.microsoft.com/office/drawing/2014/main" val="1922066720"/>
                    </a:ext>
                  </a:extLst>
                </a:gridCol>
              </a:tblGrid>
              <a:tr h="496026">
                <a:tc>
                  <a:txBody>
                    <a:bodyPr/>
                    <a:lstStyle/>
                    <a:p>
                      <a:r>
                        <a:rPr lang="en-US" dirty="0"/>
                        <a:t>Year group:3 </a:t>
                      </a:r>
                    </a:p>
                    <a:p>
                      <a:pPr lvl="0">
                        <a:buNone/>
                      </a:pPr>
                      <a:endParaRPr lang="en-US"/>
                    </a:p>
                  </a:txBody>
                  <a:tcPr/>
                </a:tc>
                <a:tc>
                  <a:txBody>
                    <a:bodyPr/>
                    <a:lstStyle/>
                    <a:p>
                      <a:r>
                        <a:rPr lang="en-US" dirty="0"/>
                        <a:t>Focus: Drawing and Painting</a:t>
                      </a:r>
                    </a:p>
                    <a:p>
                      <a:pPr lvl="0">
                        <a:buNone/>
                      </a:pPr>
                      <a:r>
                        <a:rPr lang="en-US" dirty="0"/>
                        <a:t>Artist: Heather Galler</a:t>
                      </a:r>
                    </a:p>
                  </a:txBody>
                  <a:tcPr/>
                </a:tc>
                <a:tc>
                  <a:txBody>
                    <a:bodyPr/>
                    <a:lstStyle/>
                    <a:p>
                      <a:r>
                        <a:rPr lang="en-US" dirty="0"/>
                        <a:t>Term: 4</a:t>
                      </a:r>
                    </a:p>
                    <a:p>
                      <a:pPr lvl="0">
                        <a:buNone/>
                      </a:pPr>
                      <a:endParaRPr lang="en-US"/>
                    </a:p>
                  </a:txBody>
                  <a:tcPr/>
                </a:tc>
                <a:extLst>
                  <a:ext uri="{0D108BD9-81ED-4DB2-BD59-A6C34878D82A}">
                    <a16:rowId xmlns:a16="http://schemas.microsoft.com/office/drawing/2014/main" val="3581570372"/>
                  </a:ext>
                </a:extLst>
              </a:tr>
            </a:tbl>
          </a:graphicData>
        </a:graphic>
      </p:graphicFrame>
      <p:graphicFrame>
        <p:nvGraphicFramePr>
          <p:cNvPr id="11" name="Table 10">
            <a:extLst>
              <a:ext uri="{FF2B5EF4-FFF2-40B4-BE49-F238E27FC236}">
                <a16:creationId xmlns:a16="http://schemas.microsoft.com/office/drawing/2014/main" id="{3A720560-B615-C16E-C5BF-12C0123B7544}"/>
              </a:ext>
            </a:extLst>
          </p:cNvPr>
          <p:cNvGraphicFramePr>
            <a:graphicFrameLocks noGrp="1"/>
          </p:cNvGraphicFramePr>
          <p:nvPr>
            <p:extLst>
              <p:ext uri="{D42A27DB-BD31-4B8C-83A1-F6EECF244321}">
                <p14:modId xmlns:p14="http://schemas.microsoft.com/office/powerpoint/2010/main" val="3769455682"/>
              </p:ext>
            </p:extLst>
          </p:nvPr>
        </p:nvGraphicFramePr>
        <p:xfrm>
          <a:off x="2551043" y="960782"/>
          <a:ext cx="2486707" cy="1102360"/>
        </p:xfrm>
        <a:graphic>
          <a:graphicData uri="http://schemas.openxmlformats.org/drawingml/2006/table">
            <a:tbl>
              <a:tblPr firstRow="1" bandRow="1">
                <a:tableStyleId>{5C22544A-7EE6-4342-B048-85BDC9FD1C3A}</a:tableStyleId>
              </a:tblPr>
              <a:tblGrid>
                <a:gridCol w="2486707">
                  <a:extLst>
                    <a:ext uri="{9D8B030D-6E8A-4147-A177-3AD203B41FA5}">
                      <a16:colId xmlns:a16="http://schemas.microsoft.com/office/drawing/2014/main" val="960402405"/>
                    </a:ext>
                  </a:extLst>
                </a:gridCol>
              </a:tblGrid>
              <a:tr h="370840">
                <a:tc>
                  <a:txBody>
                    <a:bodyPr/>
                    <a:lstStyle/>
                    <a:p>
                      <a:r>
                        <a:rPr lang="en-US" sz="1400">
                          <a:latin typeface="Calibri"/>
                        </a:rPr>
                        <a:t>Elements of Art:</a:t>
                      </a:r>
                    </a:p>
                  </a:txBody>
                  <a:tcPr/>
                </a:tc>
                <a:extLst>
                  <a:ext uri="{0D108BD9-81ED-4DB2-BD59-A6C34878D82A}">
                    <a16:rowId xmlns:a16="http://schemas.microsoft.com/office/drawing/2014/main" val="1420175689"/>
                  </a:ext>
                </a:extLst>
              </a:tr>
              <a:tr h="370840">
                <a:tc>
                  <a:txBody>
                    <a:bodyPr/>
                    <a:lstStyle/>
                    <a:p>
                      <a:pPr lvl="0">
                        <a:buNone/>
                      </a:pPr>
                      <a:r>
                        <a:rPr lang="en-US" sz="1400">
                          <a:latin typeface="Calibri"/>
                        </a:rPr>
                        <a:t>Line </a:t>
                      </a:r>
                    </a:p>
                    <a:p>
                      <a:pPr lvl="0">
                        <a:buNone/>
                      </a:pPr>
                      <a:r>
                        <a:rPr lang="en-US" sz="1400">
                          <a:latin typeface="Calibri"/>
                        </a:rPr>
                        <a:t>Shape </a:t>
                      </a:r>
                    </a:p>
                    <a:p>
                      <a:pPr lvl="0">
                        <a:buNone/>
                      </a:pPr>
                      <a:r>
                        <a:rPr lang="en-US" sz="1400" err="1">
                          <a:latin typeface="Calibri"/>
                        </a:rPr>
                        <a:t>Colour</a:t>
                      </a:r>
                      <a:r>
                        <a:rPr lang="en-US" sz="1400">
                          <a:latin typeface="Calibri"/>
                        </a:rPr>
                        <a:t> </a:t>
                      </a:r>
                    </a:p>
                  </a:txBody>
                  <a:tcPr/>
                </a:tc>
                <a:extLst>
                  <a:ext uri="{0D108BD9-81ED-4DB2-BD59-A6C34878D82A}">
                    <a16:rowId xmlns:a16="http://schemas.microsoft.com/office/drawing/2014/main" val="2398958123"/>
                  </a:ext>
                </a:extLst>
              </a:tr>
            </a:tbl>
          </a:graphicData>
        </a:graphic>
      </p:graphicFrame>
      <p:graphicFrame>
        <p:nvGraphicFramePr>
          <p:cNvPr id="15" name="Table 14">
            <a:extLst>
              <a:ext uri="{FF2B5EF4-FFF2-40B4-BE49-F238E27FC236}">
                <a16:creationId xmlns:a16="http://schemas.microsoft.com/office/drawing/2014/main" id="{6F3D6C19-9D3D-60F7-32E5-DE1A6EBE91A9}"/>
              </a:ext>
            </a:extLst>
          </p:cNvPr>
          <p:cNvGraphicFramePr>
            <a:graphicFrameLocks noGrp="1"/>
          </p:cNvGraphicFramePr>
          <p:nvPr>
            <p:extLst>
              <p:ext uri="{D42A27DB-BD31-4B8C-83A1-F6EECF244321}">
                <p14:modId xmlns:p14="http://schemas.microsoft.com/office/powerpoint/2010/main" val="507880502"/>
              </p:ext>
            </p:extLst>
          </p:nvPr>
        </p:nvGraphicFramePr>
        <p:xfrm>
          <a:off x="2551043" y="2164521"/>
          <a:ext cx="2470142" cy="1102360"/>
        </p:xfrm>
        <a:graphic>
          <a:graphicData uri="http://schemas.openxmlformats.org/drawingml/2006/table">
            <a:tbl>
              <a:tblPr firstRow="1" bandRow="1">
                <a:tableStyleId>{5C22544A-7EE6-4342-B048-85BDC9FD1C3A}</a:tableStyleId>
              </a:tblPr>
              <a:tblGrid>
                <a:gridCol w="2470142">
                  <a:extLst>
                    <a:ext uri="{9D8B030D-6E8A-4147-A177-3AD203B41FA5}">
                      <a16:colId xmlns:a16="http://schemas.microsoft.com/office/drawing/2014/main" val="3204176306"/>
                    </a:ext>
                  </a:extLst>
                </a:gridCol>
              </a:tblGrid>
              <a:tr h="370840">
                <a:tc>
                  <a:txBody>
                    <a:bodyPr/>
                    <a:lstStyle/>
                    <a:p>
                      <a:r>
                        <a:rPr lang="en-US" sz="1400" dirty="0">
                          <a:latin typeface="Calibri"/>
                        </a:rPr>
                        <a:t>Materials:</a:t>
                      </a:r>
                    </a:p>
                  </a:txBody>
                  <a:tcPr/>
                </a:tc>
                <a:extLst>
                  <a:ext uri="{0D108BD9-81ED-4DB2-BD59-A6C34878D82A}">
                    <a16:rowId xmlns:a16="http://schemas.microsoft.com/office/drawing/2014/main" val="2275392544"/>
                  </a:ext>
                </a:extLst>
              </a:tr>
              <a:tr h="370840">
                <a:tc>
                  <a:txBody>
                    <a:bodyPr/>
                    <a:lstStyle/>
                    <a:p>
                      <a:pPr lvl="0">
                        <a:buNone/>
                      </a:pPr>
                      <a:r>
                        <a:rPr lang="en-US" sz="1400" b="0" dirty="0">
                          <a:latin typeface="Calibri"/>
                        </a:rPr>
                        <a:t>Paper, pencils, black marker, oil resistant crayons/ wax crayons, paint</a:t>
                      </a:r>
                      <a:endParaRPr lang="en-US" b="0" dirty="0"/>
                    </a:p>
                  </a:txBody>
                  <a:tcPr/>
                </a:tc>
                <a:extLst>
                  <a:ext uri="{0D108BD9-81ED-4DB2-BD59-A6C34878D82A}">
                    <a16:rowId xmlns:a16="http://schemas.microsoft.com/office/drawing/2014/main" val="2963405644"/>
                  </a:ext>
                </a:extLst>
              </a:tr>
            </a:tbl>
          </a:graphicData>
        </a:graphic>
      </p:graphicFrame>
      <p:graphicFrame>
        <p:nvGraphicFramePr>
          <p:cNvPr id="17" name="Table 16">
            <a:extLst>
              <a:ext uri="{FF2B5EF4-FFF2-40B4-BE49-F238E27FC236}">
                <a16:creationId xmlns:a16="http://schemas.microsoft.com/office/drawing/2014/main" id="{90617AAD-C6F3-02A3-6CB4-EFE7ECD61C63}"/>
              </a:ext>
            </a:extLst>
          </p:cNvPr>
          <p:cNvGraphicFramePr>
            <a:graphicFrameLocks noGrp="1"/>
          </p:cNvGraphicFramePr>
          <p:nvPr>
            <p:extLst>
              <p:ext uri="{D42A27DB-BD31-4B8C-83A1-F6EECF244321}">
                <p14:modId xmlns:p14="http://schemas.microsoft.com/office/powerpoint/2010/main" val="2119404350"/>
              </p:ext>
            </p:extLst>
          </p:nvPr>
        </p:nvGraphicFramePr>
        <p:xfrm>
          <a:off x="132521" y="4318001"/>
          <a:ext cx="4838986" cy="2506864"/>
        </p:xfrm>
        <a:graphic>
          <a:graphicData uri="http://schemas.openxmlformats.org/drawingml/2006/table">
            <a:tbl>
              <a:tblPr firstRow="1" bandRow="1">
                <a:tableStyleId>{5C22544A-7EE6-4342-B048-85BDC9FD1C3A}</a:tableStyleId>
              </a:tblPr>
              <a:tblGrid>
                <a:gridCol w="4838986">
                  <a:extLst>
                    <a:ext uri="{9D8B030D-6E8A-4147-A177-3AD203B41FA5}">
                      <a16:colId xmlns:a16="http://schemas.microsoft.com/office/drawing/2014/main" val="1924513322"/>
                    </a:ext>
                  </a:extLst>
                </a:gridCol>
              </a:tblGrid>
              <a:tr h="341982">
                <a:tc>
                  <a:txBody>
                    <a:bodyPr/>
                    <a:lstStyle/>
                    <a:p>
                      <a:r>
                        <a:rPr lang="en-US">
                          <a:latin typeface="Calibri"/>
                        </a:rPr>
                        <a:t>Techniques and processes:</a:t>
                      </a:r>
                    </a:p>
                  </a:txBody>
                  <a:tcPr/>
                </a:tc>
                <a:extLst>
                  <a:ext uri="{0D108BD9-81ED-4DB2-BD59-A6C34878D82A}">
                    <a16:rowId xmlns:a16="http://schemas.microsoft.com/office/drawing/2014/main" val="2576282950"/>
                  </a:ext>
                </a:extLst>
              </a:tr>
              <a:tr h="2141104">
                <a:tc>
                  <a:txBody>
                    <a:bodyPr/>
                    <a:lstStyle/>
                    <a:p>
                      <a:pPr marL="285750" lvl="0" indent="-285750">
                        <a:buFont typeface="Arial"/>
                        <a:buChar char="•"/>
                      </a:pPr>
                      <a:r>
                        <a:rPr lang="en-US" sz="1400" b="0">
                          <a:latin typeface="Calibri"/>
                        </a:rPr>
                        <a:t>Drawing your flowers with pencil first allows you to design your picture with no pressure to get it right first time.</a:t>
                      </a:r>
                    </a:p>
                    <a:p>
                      <a:pPr marL="285750" lvl="0" indent="-285750">
                        <a:buFont typeface="Arial"/>
                        <a:buChar char="•"/>
                      </a:pPr>
                      <a:r>
                        <a:rPr lang="en-US" sz="1400" b="0">
                          <a:latin typeface="Calibri"/>
                        </a:rPr>
                        <a:t>A black outline makes the</a:t>
                      </a:r>
                      <a:r>
                        <a:rPr lang="en-US" sz="1600" b="1">
                          <a:latin typeface="Calibri"/>
                        </a:rPr>
                        <a:t> shapes</a:t>
                      </a:r>
                      <a:r>
                        <a:rPr lang="en-US" sz="1400" b="0">
                          <a:latin typeface="Calibri"/>
                        </a:rPr>
                        <a:t> and </a:t>
                      </a:r>
                      <a:r>
                        <a:rPr lang="en-US" sz="1600" b="1">
                          <a:latin typeface="Calibri"/>
                        </a:rPr>
                        <a:t>patterns </a:t>
                      </a:r>
                      <a:r>
                        <a:rPr lang="en-US" sz="1400" b="0">
                          <a:latin typeface="Calibri"/>
                        </a:rPr>
                        <a:t>stand out. </a:t>
                      </a:r>
                    </a:p>
                    <a:p>
                      <a:pPr marL="285750" lvl="0" indent="-285750">
                        <a:buFont typeface="Arial"/>
                        <a:buChar char="•"/>
                      </a:pPr>
                      <a:r>
                        <a:rPr lang="en-US" sz="1400" b="0">
                          <a:latin typeface="Calibri"/>
                        </a:rPr>
                        <a:t>Patterns and shapes can be created using </a:t>
                      </a:r>
                      <a:r>
                        <a:rPr lang="en-US" sz="1600" b="1">
                          <a:latin typeface="Calibri"/>
                        </a:rPr>
                        <a:t>bold </a:t>
                      </a:r>
                      <a:r>
                        <a:rPr lang="en-US" sz="1600" b="1" err="1">
                          <a:latin typeface="Calibri"/>
                        </a:rPr>
                        <a:t>colours</a:t>
                      </a:r>
                      <a:r>
                        <a:rPr lang="en-US" sz="1400" b="0">
                          <a:latin typeface="Calibri"/>
                        </a:rPr>
                        <a:t>- firstly using wax/ oil resistant crayons. </a:t>
                      </a:r>
                    </a:p>
                    <a:p>
                      <a:pPr marL="285750" lvl="0" indent="-285750">
                        <a:buFont typeface="Arial"/>
                        <a:buChar char="•"/>
                      </a:pPr>
                      <a:r>
                        <a:rPr lang="en-US" sz="1400" b="0">
                          <a:latin typeface="Calibri"/>
                        </a:rPr>
                        <a:t>Water </a:t>
                      </a:r>
                      <a:r>
                        <a:rPr lang="en-US" sz="1400" b="0" err="1">
                          <a:latin typeface="Calibri"/>
                        </a:rPr>
                        <a:t>colours</a:t>
                      </a:r>
                      <a:r>
                        <a:rPr lang="en-US" sz="1400" b="0">
                          <a:latin typeface="Calibri"/>
                        </a:rPr>
                        <a:t> can be used alongside wax/oil resistant crayons as the paint </a:t>
                      </a:r>
                      <a:r>
                        <a:rPr lang="en-US" sz="1400" b="1">
                          <a:latin typeface="Calibri"/>
                        </a:rPr>
                        <a:t>resists</a:t>
                      </a:r>
                      <a:r>
                        <a:rPr lang="en-US" sz="1400" b="0">
                          <a:latin typeface="Calibri"/>
                        </a:rPr>
                        <a:t> (won't go over) the crayon.</a:t>
                      </a:r>
                    </a:p>
                    <a:p>
                      <a:pPr marL="285750" lvl="0" indent="-285750">
                        <a:buFont typeface="Arial"/>
                        <a:buChar char="•"/>
                      </a:pPr>
                      <a:r>
                        <a:rPr lang="en-US" sz="1400" b="0">
                          <a:latin typeface="Calibri"/>
                        </a:rPr>
                        <a:t>A small brush should be used to add detail to small areas. </a:t>
                      </a:r>
                    </a:p>
                  </a:txBody>
                  <a:tcPr/>
                </a:tc>
                <a:extLst>
                  <a:ext uri="{0D108BD9-81ED-4DB2-BD59-A6C34878D82A}">
                    <a16:rowId xmlns:a16="http://schemas.microsoft.com/office/drawing/2014/main" val="2172549382"/>
                  </a:ext>
                </a:extLst>
              </a:tr>
            </a:tbl>
          </a:graphicData>
        </a:graphic>
      </p:graphicFrame>
      <p:pic>
        <p:nvPicPr>
          <p:cNvPr id="3" name="Picture 2" descr="Tooth Vase Flowers Art Heather Galler Original Painting 11x14 Dental ...">
            <a:extLst>
              <a:ext uri="{FF2B5EF4-FFF2-40B4-BE49-F238E27FC236}">
                <a16:creationId xmlns:a16="http://schemas.microsoft.com/office/drawing/2014/main" id="{27515A12-6182-A159-FC99-83BE97279CE4}"/>
              </a:ext>
            </a:extLst>
          </p:cNvPr>
          <p:cNvPicPr>
            <a:picLocks noChangeAspect="1"/>
          </p:cNvPicPr>
          <p:nvPr/>
        </p:nvPicPr>
        <p:blipFill>
          <a:blip r:embed="rId2"/>
          <a:stretch>
            <a:fillRect/>
          </a:stretch>
        </p:blipFill>
        <p:spPr>
          <a:xfrm>
            <a:off x="91330" y="914069"/>
            <a:ext cx="1562211" cy="1584298"/>
          </a:xfrm>
          <a:prstGeom prst="rect">
            <a:avLst/>
          </a:prstGeom>
        </p:spPr>
      </p:pic>
      <p:pic>
        <p:nvPicPr>
          <p:cNvPr id="4" name="Picture 3" descr="Soul Flowers by Heather Galler Original Painting 11x14 OOAK Modern Folk ...">
            <a:extLst>
              <a:ext uri="{FF2B5EF4-FFF2-40B4-BE49-F238E27FC236}">
                <a16:creationId xmlns:a16="http://schemas.microsoft.com/office/drawing/2014/main" id="{1B8A0804-8B37-D796-8ED4-29A0D88011EB}"/>
              </a:ext>
            </a:extLst>
          </p:cNvPr>
          <p:cNvPicPr>
            <a:picLocks noChangeAspect="1"/>
          </p:cNvPicPr>
          <p:nvPr/>
        </p:nvPicPr>
        <p:blipFill>
          <a:blip r:embed="rId3"/>
          <a:stretch>
            <a:fillRect/>
          </a:stretch>
        </p:blipFill>
        <p:spPr>
          <a:xfrm>
            <a:off x="764982" y="2493286"/>
            <a:ext cx="1783080" cy="1783080"/>
          </a:xfrm>
          <a:prstGeom prst="rect">
            <a:avLst/>
          </a:prstGeom>
        </p:spPr>
      </p:pic>
      <p:pic>
        <p:nvPicPr>
          <p:cNvPr id="8" name="Picture 7" descr="Heather Galler | Cat art, Posters art prints, Painting">
            <a:extLst>
              <a:ext uri="{FF2B5EF4-FFF2-40B4-BE49-F238E27FC236}">
                <a16:creationId xmlns:a16="http://schemas.microsoft.com/office/drawing/2014/main" id="{4D29EC69-24F3-9D40-8BB4-D8E386336AA7}"/>
              </a:ext>
            </a:extLst>
          </p:cNvPr>
          <p:cNvPicPr>
            <a:picLocks noChangeAspect="1"/>
          </p:cNvPicPr>
          <p:nvPr/>
        </p:nvPicPr>
        <p:blipFill>
          <a:blip r:embed="rId4"/>
          <a:stretch>
            <a:fillRect/>
          </a:stretch>
        </p:blipFill>
        <p:spPr>
          <a:xfrm>
            <a:off x="7021442" y="4872106"/>
            <a:ext cx="1417985" cy="1851440"/>
          </a:xfrm>
          <a:prstGeom prst="rect">
            <a:avLst/>
          </a:prstGeom>
        </p:spPr>
      </p:pic>
      <p:pic>
        <p:nvPicPr>
          <p:cNvPr id="9" name="Picture 8" descr="heather galler put a bird on it | Folk art painting, Art inspiration ...">
            <a:extLst>
              <a:ext uri="{FF2B5EF4-FFF2-40B4-BE49-F238E27FC236}">
                <a16:creationId xmlns:a16="http://schemas.microsoft.com/office/drawing/2014/main" id="{C4490E68-DCA2-6E6F-F316-4C896E22854C}"/>
              </a:ext>
            </a:extLst>
          </p:cNvPr>
          <p:cNvPicPr>
            <a:picLocks noChangeAspect="1"/>
          </p:cNvPicPr>
          <p:nvPr/>
        </p:nvPicPr>
        <p:blipFill>
          <a:blip r:embed="rId5"/>
          <a:stretch>
            <a:fillRect/>
          </a:stretch>
        </p:blipFill>
        <p:spPr>
          <a:xfrm>
            <a:off x="10179878" y="4873486"/>
            <a:ext cx="1848679" cy="1848679"/>
          </a:xfrm>
          <a:prstGeom prst="rect">
            <a:avLst/>
          </a:prstGeom>
        </p:spPr>
      </p:pic>
      <p:pic>
        <p:nvPicPr>
          <p:cNvPr id="10" name="Picture 9" descr="Heather Galler Landscape | ~~Folk Art~~ | Pinterest">
            <a:extLst>
              <a:ext uri="{FF2B5EF4-FFF2-40B4-BE49-F238E27FC236}">
                <a16:creationId xmlns:a16="http://schemas.microsoft.com/office/drawing/2014/main" id="{E256EE70-25F9-36E2-9EF0-60F847B06C3C}"/>
              </a:ext>
            </a:extLst>
          </p:cNvPr>
          <p:cNvPicPr>
            <a:picLocks noChangeAspect="1"/>
          </p:cNvPicPr>
          <p:nvPr/>
        </p:nvPicPr>
        <p:blipFill>
          <a:blip r:embed="rId6"/>
          <a:stretch>
            <a:fillRect/>
          </a:stretch>
        </p:blipFill>
        <p:spPr>
          <a:xfrm>
            <a:off x="8225182" y="3945833"/>
            <a:ext cx="1848681" cy="1848680"/>
          </a:xfrm>
          <a:prstGeom prst="rect">
            <a:avLst/>
          </a:prstGeom>
        </p:spPr>
      </p:pic>
      <p:pic>
        <p:nvPicPr>
          <p:cNvPr id="12" name="Picture 11" descr="Picture">
            <a:extLst>
              <a:ext uri="{FF2B5EF4-FFF2-40B4-BE49-F238E27FC236}">
                <a16:creationId xmlns:a16="http://schemas.microsoft.com/office/drawing/2014/main" id="{6EE9762A-A7E0-206B-AA79-9F46A81D28ED}"/>
              </a:ext>
            </a:extLst>
          </p:cNvPr>
          <p:cNvPicPr>
            <a:picLocks noChangeAspect="1"/>
          </p:cNvPicPr>
          <p:nvPr/>
        </p:nvPicPr>
        <p:blipFill>
          <a:blip r:embed="rId7"/>
          <a:stretch>
            <a:fillRect/>
          </a:stretch>
        </p:blipFill>
        <p:spPr>
          <a:xfrm>
            <a:off x="10897703" y="3525161"/>
            <a:ext cx="1075637" cy="1287504"/>
          </a:xfrm>
          <a:prstGeom prst="rect">
            <a:avLst/>
          </a:prstGeom>
        </p:spPr>
      </p:pic>
      <p:pic>
        <p:nvPicPr>
          <p:cNvPr id="7" name="Picture 6" descr="Color mixing scheme for kids Primary and secondary colors 2616315 ...">
            <a:extLst>
              <a:ext uri="{FF2B5EF4-FFF2-40B4-BE49-F238E27FC236}">
                <a16:creationId xmlns:a16="http://schemas.microsoft.com/office/drawing/2014/main" id="{4493B3CF-A011-5B5A-2974-C7FA4E12CE1B}"/>
              </a:ext>
            </a:extLst>
          </p:cNvPr>
          <p:cNvPicPr>
            <a:picLocks noChangeAspect="1"/>
          </p:cNvPicPr>
          <p:nvPr/>
        </p:nvPicPr>
        <p:blipFill>
          <a:blip r:embed="rId8"/>
          <a:stretch>
            <a:fillRect/>
          </a:stretch>
        </p:blipFill>
        <p:spPr>
          <a:xfrm>
            <a:off x="5039829" y="3948042"/>
            <a:ext cx="1935647" cy="2738784"/>
          </a:xfrm>
          <a:prstGeom prst="rect">
            <a:avLst/>
          </a:prstGeom>
        </p:spPr>
      </p:pic>
    </p:spTree>
    <p:extLst>
      <p:ext uri="{BB962C8B-B14F-4D97-AF65-F5344CB8AC3E}">
        <p14:creationId xmlns:p14="http://schemas.microsoft.com/office/powerpoint/2010/main" val="32912070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84572" y="296045"/>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1601156497"/>
              </p:ext>
            </p:extLst>
          </p:nvPr>
        </p:nvGraphicFramePr>
        <p:xfrm>
          <a:off x="4750069" y="141468"/>
          <a:ext cx="7370439" cy="640080"/>
        </p:xfrm>
        <a:graphic>
          <a:graphicData uri="http://schemas.openxmlformats.org/drawingml/2006/table">
            <a:tbl>
              <a:tblPr firstRow="1" bandRow="1">
                <a:tableStyleId>{5C22544A-7EE6-4342-B048-85BDC9FD1C3A}</a:tableStyleId>
              </a:tblPr>
              <a:tblGrid>
                <a:gridCol w="1871869">
                  <a:extLst>
                    <a:ext uri="{9D8B030D-6E8A-4147-A177-3AD203B41FA5}">
                      <a16:colId xmlns:a16="http://schemas.microsoft.com/office/drawing/2014/main" val="1701158635"/>
                    </a:ext>
                  </a:extLst>
                </a:gridCol>
                <a:gridCol w="3706028">
                  <a:extLst>
                    <a:ext uri="{9D8B030D-6E8A-4147-A177-3AD203B41FA5}">
                      <a16:colId xmlns:a16="http://schemas.microsoft.com/office/drawing/2014/main" val="3034589352"/>
                    </a:ext>
                  </a:extLst>
                </a:gridCol>
                <a:gridCol w="1792542">
                  <a:extLst>
                    <a:ext uri="{9D8B030D-6E8A-4147-A177-3AD203B41FA5}">
                      <a16:colId xmlns:a16="http://schemas.microsoft.com/office/drawing/2014/main" val="1922066720"/>
                    </a:ext>
                  </a:extLst>
                </a:gridCol>
              </a:tblGrid>
              <a:tr h="496026">
                <a:tc>
                  <a:txBody>
                    <a:bodyPr/>
                    <a:lstStyle/>
                    <a:p>
                      <a:r>
                        <a:rPr lang="en-US"/>
                        <a:t>Year group: 3 </a:t>
                      </a:r>
                    </a:p>
                    <a:p>
                      <a:pPr lvl="0">
                        <a:buNone/>
                      </a:pPr>
                      <a:endParaRPr lang="en-US"/>
                    </a:p>
                  </a:txBody>
                  <a:tcPr/>
                </a:tc>
                <a:tc>
                  <a:txBody>
                    <a:bodyPr/>
                    <a:lstStyle/>
                    <a:p>
                      <a:r>
                        <a:rPr lang="en-US"/>
                        <a:t>Focus: 3D form/ Sculpture </a:t>
                      </a:r>
                    </a:p>
                    <a:p>
                      <a:pPr lvl="0">
                        <a:buNone/>
                      </a:pPr>
                      <a:r>
                        <a:rPr lang="en-US"/>
                        <a:t>           Painting- Egyptian masks</a:t>
                      </a:r>
                    </a:p>
                  </a:txBody>
                  <a:tcPr/>
                </a:tc>
                <a:tc>
                  <a:txBody>
                    <a:bodyPr/>
                    <a:lstStyle/>
                    <a:p>
                      <a:r>
                        <a:rPr lang="en-US"/>
                        <a:t>Term: 6</a:t>
                      </a:r>
                    </a:p>
                    <a:p>
                      <a:pPr lvl="0">
                        <a:buNone/>
                      </a:pPr>
                      <a:endParaRPr lang="en-US"/>
                    </a:p>
                  </a:txBody>
                  <a:tcPr/>
                </a:tc>
                <a:extLst>
                  <a:ext uri="{0D108BD9-81ED-4DB2-BD59-A6C34878D82A}">
                    <a16:rowId xmlns:a16="http://schemas.microsoft.com/office/drawing/2014/main" val="3581570372"/>
                  </a:ext>
                </a:extLst>
              </a:tr>
            </a:tbl>
          </a:graphicData>
        </a:graphic>
      </p:graphicFrame>
      <p:graphicFrame>
        <p:nvGraphicFramePr>
          <p:cNvPr id="11" name="Table 10">
            <a:extLst>
              <a:ext uri="{FF2B5EF4-FFF2-40B4-BE49-F238E27FC236}">
                <a16:creationId xmlns:a16="http://schemas.microsoft.com/office/drawing/2014/main" id="{3A720560-B615-C16E-C5BF-12C0123B7544}"/>
              </a:ext>
            </a:extLst>
          </p:cNvPr>
          <p:cNvGraphicFramePr>
            <a:graphicFrameLocks noGrp="1"/>
          </p:cNvGraphicFramePr>
          <p:nvPr>
            <p:extLst>
              <p:ext uri="{D42A27DB-BD31-4B8C-83A1-F6EECF244321}">
                <p14:modId xmlns:p14="http://schemas.microsoft.com/office/powerpoint/2010/main" val="3427299238"/>
              </p:ext>
            </p:extLst>
          </p:nvPr>
        </p:nvGraphicFramePr>
        <p:xfrm>
          <a:off x="2473739" y="960782"/>
          <a:ext cx="2486707" cy="1102360"/>
        </p:xfrm>
        <a:graphic>
          <a:graphicData uri="http://schemas.openxmlformats.org/drawingml/2006/table">
            <a:tbl>
              <a:tblPr firstRow="1" bandRow="1">
                <a:tableStyleId>{5C22544A-7EE6-4342-B048-85BDC9FD1C3A}</a:tableStyleId>
              </a:tblPr>
              <a:tblGrid>
                <a:gridCol w="2486707">
                  <a:extLst>
                    <a:ext uri="{9D8B030D-6E8A-4147-A177-3AD203B41FA5}">
                      <a16:colId xmlns:a16="http://schemas.microsoft.com/office/drawing/2014/main" val="960402405"/>
                    </a:ext>
                  </a:extLst>
                </a:gridCol>
              </a:tblGrid>
              <a:tr h="370840">
                <a:tc>
                  <a:txBody>
                    <a:bodyPr/>
                    <a:lstStyle/>
                    <a:p>
                      <a:r>
                        <a:rPr lang="en-US" sz="1400">
                          <a:latin typeface="Calibri"/>
                        </a:rPr>
                        <a:t>Elements of Art:</a:t>
                      </a:r>
                    </a:p>
                  </a:txBody>
                  <a:tcPr/>
                </a:tc>
                <a:extLst>
                  <a:ext uri="{0D108BD9-81ED-4DB2-BD59-A6C34878D82A}">
                    <a16:rowId xmlns:a16="http://schemas.microsoft.com/office/drawing/2014/main" val="1420175689"/>
                  </a:ext>
                </a:extLst>
              </a:tr>
              <a:tr h="370840">
                <a:tc>
                  <a:txBody>
                    <a:bodyPr/>
                    <a:lstStyle/>
                    <a:p>
                      <a:pPr lvl="0">
                        <a:buNone/>
                      </a:pPr>
                      <a:r>
                        <a:rPr lang="en-US" sz="1400">
                          <a:latin typeface="Calibri"/>
                        </a:rPr>
                        <a:t>Form</a:t>
                      </a:r>
                    </a:p>
                    <a:p>
                      <a:pPr lvl="0">
                        <a:buNone/>
                      </a:pPr>
                      <a:r>
                        <a:rPr lang="en-US" sz="1400">
                          <a:latin typeface="Calibri"/>
                        </a:rPr>
                        <a:t>Shape </a:t>
                      </a:r>
                    </a:p>
                    <a:p>
                      <a:pPr lvl="0">
                        <a:buNone/>
                      </a:pPr>
                      <a:r>
                        <a:rPr lang="en-US" sz="1400" err="1">
                          <a:latin typeface="Calibri"/>
                        </a:rPr>
                        <a:t>Colour</a:t>
                      </a:r>
                      <a:r>
                        <a:rPr lang="en-US" sz="1400">
                          <a:latin typeface="Calibri"/>
                        </a:rPr>
                        <a:t> </a:t>
                      </a:r>
                    </a:p>
                  </a:txBody>
                  <a:tcPr/>
                </a:tc>
                <a:extLst>
                  <a:ext uri="{0D108BD9-81ED-4DB2-BD59-A6C34878D82A}">
                    <a16:rowId xmlns:a16="http://schemas.microsoft.com/office/drawing/2014/main" val="2398958123"/>
                  </a:ext>
                </a:extLst>
              </a:tr>
            </a:tbl>
          </a:graphicData>
        </a:graphic>
      </p:graphicFrame>
      <p:graphicFrame>
        <p:nvGraphicFramePr>
          <p:cNvPr id="15" name="Table 14">
            <a:extLst>
              <a:ext uri="{FF2B5EF4-FFF2-40B4-BE49-F238E27FC236}">
                <a16:creationId xmlns:a16="http://schemas.microsoft.com/office/drawing/2014/main" id="{6F3D6C19-9D3D-60F7-32E5-DE1A6EBE91A9}"/>
              </a:ext>
            </a:extLst>
          </p:cNvPr>
          <p:cNvGraphicFramePr>
            <a:graphicFrameLocks noGrp="1"/>
          </p:cNvGraphicFramePr>
          <p:nvPr>
            <p:extLst>
              <p:ext uri="{D42A27DB-BD31-4B8C-83A1-F6EECF244321}">
                <p14:modId xmlns:p14="http://schemas.microsoft.com/office/powerpoint/2010/main" val="2282443131"/>
              </p:ext>
            </p:extLst>
          </p:nvPr>
        </p:nvGraphicFramePr>
        <p:xfrm>
          <a:off x="3313043" y="2109304"/>
          <a:ext cx="2470142" cy="1315720"/>
        </p:xfrm>
        <a:graphic>
          <a:graphicData uri="http://schemas.openxmlformats.org/drawingml/2006/table">
            <a:tbl>
              <a:tblPr firstRow="1" bandRow="1">
                <a:tableStyleId>{5C22544A-7EE6-4342-B048-85BDC9FD1C3A}</a:tableStyleId>
              </a:tblPr>
              <a:tblGrid>
                <a:gridCol w="2470142">
                  <a:extLst>
                    <a:ext uri="{9D8B030D-6E8A-4147-A177-3AD203B41FA5}">
                      <a16:colId xmlns:a16="http://schemas.microsoft.com/office/drawing/2014/main" val="3204176306"/>
                    </a:ext>
                  </a:extLst>
                </a:gridCol>
              </a:tblGrid>
              <a:tr h="370840">
                <a:tc>
                  <a:txBody>
                    <a:bodyPr/>
                    <a:lstStyle/>
                    <a:p>
                      <a:r>
                        <a:rPr lang="en-US" sz="1400">
                          <a:latin typeface="Calibri"/>
                        </a:rPr>
                        <a:t>Materials:</a:t>
                      </a:r>
                    </a:p>
                  </a:txBody>
                  <a:tcPr/>
                </a:tc>
                <a:extLst>
                  <a:ext uri="{0D108BD9-81ED-4DB2-BD59-A6C34878D82A}">
                    <a16:rowId xmlns:a16="http://schemas.microsoft.com/office/drawing/2014/main" val="2275392544"/>
                  </a:ext>
                </a:extLst>
              </a:tr>
              <a:tr h="370840">
                <a:tc>
                  <a:txBody>
                    <a:bodyPr/>
                    <a:lstStyle/>
                    <a:p>
                      <a:pPr lvl="0">
                        <a:buNone/>
                      </a:pPr>
                      <a:r>
                        <a:rPr lang="en-US" sz="1400" b="0">
                          <a:latin typeface="Calibri"/>
                        </a:rPr>
                        <a:t>Card board</a:t>
                      </a:r>
                    </a:p>
                    <a:p>
                      <a:pPr lvl="0">
                        <a:buNone/>
                      </a:pPr>
                      <a:r>
                        <a:rPr lang="en-US" sz="1400" b="0">
                          <a:latin typeface="Calibri"/>
                        </a:rPr>
                        <a:t>Paint </a:t>
                      </a:r>
                    </a:p>
                    <a:p>
                      <a:pPr lvl="0">
                        <a:buNone/>
                      </a:pPr>
                      <a:r>
                        <a:rPr lang="en-US" sz="1400" b="0">
                          <a:latin typeface="Calibri"/>
                        </a:rPr>
                        <a:t>Collage materials </a:t>
                      </a:r>
                    </a:p>
                    <a:p>
                      <a:pPr lvl="0">
                        <a:buNone/>
                      </a:pPr>
                      <a:r>
                        <a:rPr lang="en-US" sz="1400" b="0">
                          <a:latin typeface="Calibri"/>
                        </a:rPr>
                        <a:t>Paper </a:t>
                      </a:r>
                      <a:r>
                        <a:rPr lang="en-US" sz="1400" b="0" err="1">
                          <a:latin typeface="Calibri"/>
                        </a:rPr>
                        <a:t>mache</a:t>
                      </a:r>
                      <a:r>
                        <a:rPr lang="en-US" sz="1400" b="1">
                          <a:latin typeface="Calibri"/>
                        </a:rPr>
                        <a:t> </a:t>
                      </a:r>
                    </a:p>
                  </a:txBody>
                  <a:tcPr/>
                </a:tc>
                <a:extLst>
                  <a:ext uri="{0D108BD9-81ED-4DB2-BD59-A6C34878D82A}">
                    <a16:rowId xmlns:a16="http://schemas.microsoft.com/office/drawing/2014/main" val="2963405644"/>
                  </a:ext>
                </a:extLst>
              </a:tr>
            </a:tbl>
          </a:graphicData>
        </a:graphic>
      </p:graphicFrame>
      <p:graphicFrame>
        <p:nvGraphicFramePr>
          <p:cNvPr id="17" name="Table 16">
            <a:extLst>
              <a:ext uri="{FF2B5EF4-FFF2-40B4-BE49-F238E27FC236}">
                <a16:creationId xmlns:a16="http://schemas.microsoft.com/office/drawing/2014/main" id="{90617AAD-C6F3-02A3-6CB4-EFE7ECD61C63}"/>
              </a:ext>
            </a:extLst>
          </p:cNvPr>
          <p:cNvGraphicFramePr>
            <a:graphicFrameLocks noGrp="1"/>
          </p:cNvGraphicFramePr>
          <p:nvPr>
            <p:extLst>
              <p:ext uri="{D42A27DB-BD31-4B8C-83A1-F6EECF244321}">
                <p14:modId xmlns:p14="http://schemas.microsoft.com/office/powerpoint/2010/main" val="4040782418"/>
              </p:ext>
            </p:extLst>
          </p:nvPr>
        </p:nvGraphicFramePr>
        <p:xfrm>
          <a:off x="309217" y="3578087"/>
          <a:ext cx="6412696" cy="2903427"/>
        </p:xfrm>
        <a:graphic>
          <a:graphicData uri="http://schemas.openxmlformats.org/drawingml/2006/table">
            <a:tbl>
              <a:tblPr firstRow="1" bandRow="1">
                <a:tableStyleId>{5C22544A-7EE6-4342-B048-85BDC9FD1C3A}</a:tableStyleId>
              </a:tblPr>
              <a:tblGrid>
                <a:gridCol w="6412696">
                  <a:extLst>
                    <a:ext uri="{9D8B030D-6E8A-4147-A177-3AD203B41FA5}">
                      <a16:colId xmlns:a16="http://schemas.microsoft.com/office/drawing/2014/main" val="1924513322"/>
                    </a:ext>
                  </a:extLst>
                </a:gridCol>
              </a:tblGrid>
              <a:tr h="465027">
                <a:tc>
                  <a:txBody>
                    <a:bodyPr/>
                    <a:lstStyle/>
                    <a:p>
                      <a:r>
                        <a:rPr lang="en-US" dirty="0">
                          <a:latin typeface="Calibri"/>
                        </a:rPr>
                        <a:t>Techniques and processes:</a:t>
                      </a:r>
                    </a:p>
                  </a:txBody>
                  <a:tcPr/>
                </a:tc>
                <a:extLst>
                  <a:ext uri="{0D108BD9-81ED-4DB2-BD59-A6C34878D82A}">
                    <a16:rowId xmlns:a16="http://schemas.microsoft.com/office/drawing/2014/main" val="2576282950"/>
                  </a:ext>
                </a:extLst>
              </a:tr>
              <a:tr h="2003198">
                <a:tc>
                  <a:txBody>
                    <a:bodyPr/>
                    <a:lstStyle/>
                    <a:p>
                      <a:pPr marL="285750" lvl="0" indent="-285750">
                        <a:buFont typeface="Arial"/>
                        <a:buChar char="•"/>
                      </a:pPr>
                      <a:r>
                        <a:rPr lang="en-US" sz="1500" b="0" dirty="0">
                          <a:latin typeface="Calibri"/>
                        </a:rPr>
                        <a:t>It is important to draw out your mask design with pencil first. </a:t>
                      </a:r>
                    </a:p>
                    <a:p>
                      <a:pPr marL="285750" lvl="0" indent="-285750">
                        <a:buFont typeface="Arial"/>
                        <a:buChar char="•"/>
                      </a:pPr>
                      <a:r>
                        <a:rPr lang="en-US" sz="1500" b="0" dirty="0">
                          <a:latin typeface="Calibri"/>
                        </a:rPr>
                        <a:t>Scissors can be used to cut out the shape of your mask. </a:t>
                      </a:r>
                    </a:p>
                    <a:p>
                      <a:pPr marL="285750" lvl="0" indent="-285750">
                        <a:buFont typeface="Arial"/>
                        <a:buChar char="•"/>
                      </a:pPr>
                      <a:r>
                        <a:rPr lang="en-US" sz="1600" b="1" i="0" u="none" strike="noStrike" noProof="0" dirty="0">
                          <a:solidFill>
                            <a:srgbClr val="222222"/>
                          </a:solidFill>
                          <a:latin typeface="Calibri"/>
                        </a:rPr>
                        <a:t>Paper mâché</a:t>
                      </a:r>
                      <a:r>
                        <a:rPr lang="en-US" sz="1500" b="0" i="0" u="none" strike="noStrike" noProof="0" dirty="0">
                          <a:solidFill>
                            <a:srgbClr val="222222"/>
                          </a:solidFill>
                          <a:latin typeface="Calibri"/>
                        </a:rPr>
                        <a:t> is a popular </a:t>
                      </a:r>
                      <a:r>
                        <a:rPr lang="en-US" sz="1600" b="1" i="0" u="none" strike="noStrike" noProof="0" dirty="0">
                          <a:solidFill>
                            <a:srgbClr val="222222"/>
                          </a:solidFill>
                          <a:latin typeface="Calibri"/>
                        </a:rPr>
                        <a:t>crafting technique</a:t>
                      </a:r>
                      <a:r>
                        <a:rPr lang="en-US" sz="1500" b="0" i="0" u="none" strike="noStrike" noProof="0" dirty="0">
                          <a:solidFill>
                            <a:srgbClr val="222222"/>
                          </a:solidFill>
                          <a:latin typeface="Calibri"/>
                        </a:rPr>
                        <a:t> that uses paper and a paste to create a variety of objects. </a:t>
                      </a:r>
                      <a:endParaRPr lang="en-US" sz="1500" b="0" dirty="0">
                        <a:latin typeface="Calibri"/>
                      </a:endParaRPr>
                    </a:p>
                    <a:p>
                      <a:pPr marL="285750" lvl="0" indent="-285750">
                        <a:buFont typeface="Arial"/>
                        <a:buChar char="•"/>
                      </a:pPr>
                      <a:r>
                        <a:rPr lang="en-US" sz="1500" b="0" i="0" u="none" strike="noStrike" noProof="0" dirty="0">
                          <a:solidFill>
                            <a:srgbClr val="222222"/>
                          </a:solidFill>
                          <a:latin typeface="Calibri"/>
                        </a:rPr>
                        <a:t>To paper mâché, you need to </a:t>
                      </a:r>
                      <a:r>
                        <a:rPr lang="en-US" sz="1600" b="1" i="0" u="none" strike="noStrike" noProof="0" dirty="0">
                          <a:solidFill>
                            <a:srgbClr val="222222"/>
                          </a:solidFill>
                          <a:latin typeface="Calibri"/>
                        </a:rPr>
                        <a:t>layer</a:t>
                      </a:r>
                      <a:r>
                        <a:rPr lang="en-US" sz="1500" b="0" i="0" u="none" strike="noStrike" noProof="0" dirty="0">
                          <a:solidFill>
                            <a:srgbClr val="222222"/>
                          </a:solidFill>
                          <a:latin typeface="Calibri"/>
                        </a:rPr>
                        <a:t> pieces of paper and with watered down adhesive (glue) onto a blank surface.</a:t>
                      </a:r>
                      <a:endParaRPr lang="en-US" sz="1500" b="0" dirty="0">
                        <a:latin typeface="Calibri"/>
                      </a:endParaRPr>
                    </a:p>
                    <a:p>
                      <a:pPr marL="285750" lvl="0" indent="-285750">
                        <a:buFont typeface="Arial"/>
                        <a:buChar char="•"/>
                      </a:pPr>
                      <a:r>
                        <a:rPr lang="en-US" sz="1500" b="0" i="0" u="none" strike="noStrike" noProof="0" dirty="0">
                          <a:solidFill>
                            <a:srgbClr val="222222"/>
                          </a:solidFill>
                          <a:latin typeface="Calibri"/>
                        </a:rPr>
                        <a:t>Paper mâché can be used to thicken and strengthen a surface or add shape to a surface. </a:t>
                      </a:r>
                    </a:p>
                    <a:p>
                      <a:pPr marL="285750" lvl="0" indent="-285750">
                        <a:buFont typeface="Arial"/>
                        <a:buChar char="•"/>
                      </a:pPr>
                      <a:r>
                        <a:rPr lang="en-US" sz="1500" b="0" i="0" u="none" strike="noStrike" noProof="0" dirty="0">
                          <a:solidFill>
                            <a:srgbClr val="222222"/>
                          </a:solidFill>
                          <a:latin typeface="Calibri"/>
                        </a:rPr>
                        <a:t>As the paper dries, the outer shell </a:t>
                      </a:r>
                      <a:r>
                        <a:rPr lang="en-US" sz="1600" b="1" i="0" u="none" strike="noStrike" noProof="0" dirty="0">
                          <a:solidFill>
                            <a:srgbClr val="222222"/>
                          </a:solidFill>
                          <a:latin typeface="Calibri"/>
                        </a:rPr>
                        <a:t>hardens</a:t>
                      </a:r>
                      <a:r>
                        <a:rPr lang="en-US" sz="1500" b="0" i="0" u="none" strike="noStrike" noProof="0" dirty="0">
                          <a:solidFill>
                            <a:srgbClr val="222222"/>
                          </a:solidFill>
                          <a:latin typeface="Calibri"/>
                        </a:rPr>
                        <a:t>. </a:t>
                      </a:r>
                    </a:p>
                    <a:p>
                      <a:pPr marL="285750" lvl="0" indent="-285750">
                        <a:buFont typeface="Arial"/>
                        <a:buChar char="•"/>
                      </a:pPr>
                      <a:r>
                        <a:rPr lang="en-US" sz="1500" b="0" i="0" u="none" strike="noStrike" noProof="0" dirty="0">
                          <a:solidFill>
                            <a:srgbClr val="222222"/>
                          </a:solidFill>
                          <a:latin typeface="Calibri"/>
                        </a:rPr>
                        <a:t>The dried paper </a:t>
                      </a:r>
                      <a:r>
                        <a:rPr lang="en-US" sz="1500" b="0" i="0" u="none" strike="noStrike" noProof="0">
                          <a:solidFill>
                            <a:srgbClr val="222222"/>
                          </a:solidFill>
                          <a:latin typeface="Calibri"/>
                        </a:rPr>
                        <a:t>mâché</a:t>
                      </a:r>
                      <a:r>
                        <a:rPr lang="en-US" sz="1500" b="0" i="0" u="none" strike="noStrike" noProof="0" dirty="0">
                          <a:solidFill>
                            <a:srgbClr val="222222"/>
                          </a:solidFill>
                          <a:latin typeface="Calibri"/>
                        </a:rPr>
                        <a:t> can be </a:t>
                      </a:r>
                      <a:r>
                        <a:rPr lang="en-US" sz="1600" b="1" i="0" u="none" strike="noStrike" noProof="0" dirty="0">
                          <a:solidFill>
                            <a:srgbClr val="222222"/>
                          </a:solidFill>
                          <a:latin typeface="Calibri"/>
                        </a:rPr>
                        <a:t>painted</a:t>
                      </a:r>
                      <a:r>
                        <a:rPr lang="en-US" sz="1500" b="0" i="0" u="none" strike="noStrike" noProof="0" dirty="0">
                          <a:solidFill>
                            <a:srgbClr val="222222"/>
                          </a:solidFill>
                          <a:latin typeface="Calibri"/>
                        </a:rPr>
                        <a:t> and </a:t>
                      </a:r>
                      <a:r>
                        <a:rPr lang="en-US" sz="1600" b="1" i="0" u="none" strike="noStrike" noProof="0" dirty="0">
                          <a:solidFill>
                            <a:srgbClr val="222222"/>
                          </a:solidFill>
                          <a:latin typeface="Calibri"/>
                        </a:rPr>
                        <a:t>decorated</a:t>
                      </a:r>
                      <a:r>
                        <a:rPr lang="en-US" sz="1500" b="0" i="0" u="none" strike="noStrike" noProof="0" dirty="0">
                          <a:solidFill>
                            <a:srgbClr val="222222"/>
                          </a:solidFill>
                          <a:latin typeface="Calibri"/>
                        </a:rPr>
                        <a:t>. </a:t>
                      </a:r>
                      <a:endParaRPr lang="en-US" dirty="0"/>
                    </a:p>
                  </a:txBody>
                  <a:tcPr/>
                </a:tc>
                <a:extLst>
                  <a:ext uri="{0D108BD9-81ED-4DB2-BD59-A6C34878D82A}">
                    <a16:rowId xmlns:a16="http://schemas.microsoft.com/office/drawing/2014/main" val="2172549382"/>
                  </a:ext>
                </a:extLst>
              </a:tr>
            </a:tbl>
          </a:graphicData>
        </a:graphic>
      </p:graphicFrame>
      <p:pic>
        <p:nvPicPr>
          <p:cNvPr id="3" name="Picture 2" descr="My grade 6 classes are exploring the art of Ancient Egypt this term ...">
            <a:extLst>
              <a:ext uri="{FF2B5EF4-FFF2-40B4-BE49-F238E27FC236}">
                <a16:creationId xmlns:a16="http://schemas.microsoft.com/office/drawing/2014/main" id="{29C0C60D-2A7B-16CA-7410-5E90E4CD014E}"/>
              </a:ext>
            </a:extLst>
          </p:cNvPr>
          <p:cNvPicPr>
            <a:picLocks noChangeAspect="1"/>
          </p:cNvPicPr>
          <p:nvPr/>
        </p:nvPicPr>
        <p:blipFill>
          <a:blip r:embed="rId2"/>
          <a:stretch>
            <a:fillRect/>
          </a:stretch>
        </p:blipFill>
        <p:spPr>
          <a:xfrm>
            <a:off x="8533710" y="900043"/>
            <a:ext cx="1618146" cy="1998871"/>
          </a:xfrm>
          <a:prstGeom prst="rect">
            <a:avLst/>
          </a:prstGeom>
        </p:spPr>
      </p:pic>
      <p:pic>
        <p:nvPicPr>
          <p:cNvPr id="5" name="Picture 4" descr="Image result for Egyptian Masks Created By kids. Size: 150 x 245. Source: useyourcolouredpencils.blogspot.ca">
            <a:extLst>
              <a:ext uri="{FF2B5EF4-FFF2-40B4-BE49-F238E27FC236}">
                <a16:creationId xmlns:a16="http://schemas.microsoft.com/office/drawing/2014/main" id="{9596B20B-641A-FD3E-8402-ED85524B779A}"/>
              </a:ext>
            </a:extLst>
          </p:cNvPr>
          <p:cNvPicPr>
            <a:picLocks noChangeAspect="1"/>
          </p:cNvPicPr>
          <p:nvPr/>
        </p:nvPicPr>
        <p:blipFill>
          <a:blip r:embed="rId3"/>
          <a:stretch>
            <a:fillRect/>
          </a:stretch>
        </p:blipFill>
        <p:spPr>
          <a:xfrm>
            <a:off x="10281133" y="886031"/>
            <a:ext cx="1259648" cy="2015850"/>
          </a:xfrm>
          <a:prstGeom prst="rect">
            <a:avLst/>
          </a:prstGeom>
        </p:spPr>
      </p:pic>
      <p:pic>
        <p:nvPicPr>
          <p:cNvPr id="7" name="Picture 6" descr="152 best images about Egypt on Pinterest | Homeschool, Egypt and ...">
            <a:extLst>
              <a:ext uri="{FF2B5EF4-FFF2-40B4-BE49-F238E27FC236}">
                <a16:creationId xmlns:a16="http://schemas.microsoft.com/office/drawing/2014/main" id="{8BEC4FBC-7164-5427-D4CD-10EF4E685BBD}"/>
              </a:ext>
            </a:extLst>
          </p:cNvPr>
          <p:cNvPicPr>
            <a:picLocks noChangeAspect="1"/>
          </p:cNvPicPr>
          <p:nvPr/>
        </p:nvPicPr>
        <p:blipFill>
          <a:blip r:embed="rId4"/>
          <a:stretch>
            <a:fillRect/>
          </a:stretch>
        </p:blipFill>
        <p:spPr>
          <a:xfrm>
            <a:off x="6855790" y="905082"/>
            <a:ext cx="1484245" cy="2010880"/>
          </a:xfrm>
          <a:prstGeom prst="rect">
            <a:avLst/>
          </a:prstGeom>
        </p:spPr>
      </p:pic>
      <p:pic>
        <p:nvPicPr>
          <p:cNvPr id="8" name="Picture 7" descr="How To Cut Cardboard Easily : I end up cutting a lot of cardboard boxes ...">
            <a:extLst>
              <a:ext uri="{FF2B5EF4-FFF2-40B4-BE49-F238E27FC236}">
                <a16:creationId xmlns:a16="http://schemas.microsoft.com/office/drawing/2014/main" id="{08C9E8F7-448E-6ECE-ED52-A2607E8B8981}"/>
              </a:ext>
            </a:extLst>
          </p:cNvPr>
          <p:cNvPicPr>
            <a:picLocks noChangeAspect="1"/>
          </p:cNvPicPr>
          <p:nvPr/>
        </p:nvPicPr>
        <p:blipFill>
          <a:blip r:embed="rId5"/>
          <a:stretch>
            <a:fillRect/>
          </a:stretch>
        </p:blipFill>
        <p:spPr>
          <a:xfrm>
            <a:off x="284922" y="903527"/>
            <a:ext cx="1671984" cy="1351382"/>
          </a:xfrm>
          <a:prstGeom prst="rect">
            <a:avLst/>
          </a:prstGeom>
        </p:spPr>
      </p:pic>
      <p:pic>
        <p:nvPicPr>
          <p:cNvPr id="9" name="Picture 8" descr="Image result for paint cardboard">
            <a:extLst>
              <a:ext uri="{FF2B5EF4-FFF2-40B4-BE49-F238E27FC236}">
                <a16:creationId xmlns:a16="http://schemas.microsoft.com/office/drawing/2014/main" id="{0535ECB5-7C81-D62A-848F-60F3586C641D}"/>
              </a:ext>
            </a:extLst>
          </p:cNvPr>
          <p:cNvPicPr>
            <a:picLocks noChangeAspect="1"/>
          </p:cNvPicPr>
          <p:nvPr/>
        </p:nvPicPr>
        <p:blipFill>
          <a:blip r:embed="rId6"/>
          <a:stretch>
            <a:fillRect/>
          </a:stretch>
        </p:blipFill>
        <p:spPr>
          <a:xfrm>
            <a:off x="439531" y="2267807"/>
            <a:ext cx="1782417" cy="1218038"/>
          </a:xfrm>
          <a:prstGeom prst="rect">
            <a:avLst/>
          </a:prstGeom>
        </p:spPr>
      </p:pic>
      <p:graphicFrame>
        <p:nvGraphicFramePr>
          <p:cNvPr id="18" name="Table 17">
            <a:extLst>
              <a:ext uri="{FF2B5EF4-FFF2-40B4-BE49-F238E27FC236}">
                <a16:creationId xmlns:a16="http://schemas.microsoft.com/office/drawing/2014/main" id="{013272B4-13A7-CB42-0CFA-1D9D868C0347}"/>
              </a:ext>
            </a:extLst>
          </p:cNvPr>
          <p:cNvGraphicFramePr>
            <a:graphicFrameLocks noGrp="1"/>
          </p:cNvGraphicFramePr>
          <p:nvPr>
            <p:extLst>
              <p:ext uri="{D42A27DB-BD31-4B8C-83A1-F6EECF244321}">
                <p14:modId xmlns:p14="http://schemas.microsoft.com/office/powerpoint/2010/main" val="4201217768"/>
              </p:ext>
            </p:extLst>
          </p:nvPr>
        </p:nvGraphicFramePr>
        <p:xfrm>
          <a:off x="6979477" y="3081129"/>
          <a:ext cx="3934340" cy="2750058"/>
        </p:xfrm>
        <a:graphic>
          <a:graphicData uri="http://schemas.openxmlformats.org/drawingml/2006/table">
            <a:tbl>
              <a:tblPr firstRow="1" firstCol="1" bandRow="1"/>
              <a:tblGrid>
                <a:gridCol w="3934340">
                  <a:extLst>
                    <a:ext uri="{9D8B030D-6E8A-4147-A177-3AD203B41FA5}">
                      <a16:colId xmlns:a16="http://schemas.microsoft.com/office/drawing/2014/main" val="3891409649"/>
                    </a:ext>
                  </a:extLst>
                </a:gridCol>
              </a:tblGrid>
              <a:tr h="290825">
                <a:tc>
                  <a:txBody>
                    <a:bodyPr/>
                    <a:lstStyle/>
                    <a:p>
                      <a:pPr>
                        <a:lnSpc>
                          <a:spcPct val="107000"/>
                        </a:lnSpc>
                        <a:spcAft>
                          <a:spcPts val="800"/>
                        </a:spcAft>
                      </a:pPr>
                      <a:r>
                        <a:rPr lang="en-GB" sz="2000" b="1" dirty="0">
                          <a:solidFill>
                            <a:srgbClr val="7030A0"/>
                          </a:solidFill>
                          <a:effectLst/>
                          <a:latin typeface="Calibri"/>
                          <a:ea typeface="Calibri"/>
                          <a:cs typeface="Times New Roman"/>
                        </a:rPr>
                        <a:t>Substantive knowledge:</a:t>
                      </a:r>
                      <a:endParaRPr lang="en-GB" sz="20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17538"/>
                  </a:ext>
                </a:extLst>
              </a:tr>
              <a:tr h="1590260">
                <a:tc>
                  <a:txBody>
                    <a:bodyPr/>
                    <a:lstStyle/>
                    <a:p>
                      <a:pPr marL="342900" lvl="0" indent="-342900">
                        <a:buFont typeface="Arial"/>
                        <a:buChar char="•"/>
                      </a:pPr>
                      <a:r>
                        <a:rPr lang="en-GB" sz="1600" b="0" i="0" u="none" strike="noStrike" kern="1200" noProof="0" dirty="0">
                          <a:solidFill>
                            <a:srgbClr val="222222"/>
                          </a:solidFill>
                          <a:effectLst/>
                          <a:latin typeface="Calibri"/>
                        </a:rPr>
                        <a:t>The ancient Egyptians used paper </a:t>
                      </a:r>
                      <a:r>
                        <a:rPr lang="en-GB" sz="1600" b="0" i="0" u="none" strike="noStrike" kern="1200" noProof="0">
                          <a:solidFill>
                            <a:srgbClr val="222222"/>
                          </a:solidFill>
                          <a:effectLst/>
                          <a:latin typeface="Calibri"/>
                        </a:rPr>
                        <a:t>mâché</a:t>
                      </a:r>
                      <a:r>
                        <a:rPr lang="en-GB" sz="1600" b="0" i="0" u="none" strike="noStrike" kern="1200" noProof="0" dirty="0">
                          <a:solidFill>
                            <a:srgbClr val="222222"/>
                          </a:solidFill>
                          <a:effectLst/>
                          <a:latin typeface="Calibri"/>
                        </a:rPr>
                        <a:t> to make death masks using linen and plaster. </a:t>
                      </a:r>
                      <a:endParaRPr lang="en-GB" sz="1600" kern="1200">
                        <a:solidFill>
                          <a:schemeClr val="tx1"/>
                        </a:solidFill>
                        <a:effectLst/>
                        <a:latin typeface="Calibri"/>
                        <a:ea typeface="+mn-ea"/>
                        <a:cs typeface="Calibri"/>
                      </a:endParaRPr>
                    </a:p>
                    <a:p>
                      <a:pPr marL="285750" lvl="0" indent="-285750" algn="l">
                        <a:lnSpc>
                          <a:spcPct val="100000"/>
                        </a:lnSpc>
                        <a:spcBef>
                          <a:spcPts val="0"/>
                        </a:spcBef>
                        <a:spcAft>
                          <a:spcPts val="0"/>
                        </a:spcAft>
                        <a:buFont typeface="Arial"/>
                        <a:buChar char="•"/>
                      </a:pPr>
                      <a:r>
                        <a:rPr lang="en-GB" sz="1600" b="0" i="0" u="none" strike="noStrike" kern="1200" noProof="0" dirty="0">
                          <a:solidFill>
                            <a:srgbClr val="222222"/>
                          </a:solidFill>
                          <a:effectLst/>
                          <a:latin typeface="Calibri"/>
                        </a:rPr>
                        <a:t>Egyptians believed that death masks aided the soul's search of its human body after death. </a:t>
                      </a:r>
                      <a:endParaRPr lang="en-GB" sz="1600">
                        <a:latin typeface="Calibri"/>
                      </a:endParaRPr>
                    </a:p>
                    <a:p>
                      <a:pPr marL="285750" lvl="0" indent="-285750" algn="l">
                        <a:lnSpc>
                          <a:spcPct val="100000"/>
                        </a:lnSpc>
                        <a:spcBef>
                          <a:spcPts val="0"/>
                        </a:spcBef>
                        <a:spcAft>
                          <a:spcPts val="0"/>
                        </a:spcAft>
                        <a:buFont typeface="Arial"/>
                        <a:buChar char="•"/>
                      </a:pPr>
                      <a:r>
                        <a:rPr lang="en-GB" sz="1600" b="0" i="0" u="none" strike="noStrike" kern="1200" noProof="0" dirty="0">
                          <a:solidFill>
                            <a:srgbClr val="222222"/>
                          </a:solidFill>
                          <a:effectLst/>
                          <a:latin typeface="Calibri"/>
                        </a:rPr>
                        <a:t> One of the most famous death masks is that of Tutankhamun.</a:t>
                      </a:r>
                    </a:p>
                    <a:p>
                      <a:pPr marL="285750" lvl="0" indent="-285750" algn="l">
                        <a:lnSpc>
                          <a:spcPct val="100000"/>
                        </a:lnSpc>
                        <a:spcBef>
                          <a:spcPts val="0"/>
                        </a:spcBef>
                        <a:spcAft>
                          <a:spcPts val="0"/>
                        </a:spcAft>
                        <a:buFont typeface="Arial"/>
                        <a:buChar char="•"/>
                      </a:pPr>
                      <a:r>
                        <a:rPr lang="en-GB" sz="1600" b="0" i="0" u="none" strike="noStrike" kern="1200" noProof="0" dirty="0">
                          <a:solidFill>
                            <a:srgbClr val="222222"/>
                          </a:solidFill>
                          <a:effectLst/>
                          <a:latin typeface="Calibri"/>
                        </a:rPr>
                        <a:t>The term paper mâché means 'chewed paper' in French.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4993461"/>
                  </a:ext>
                </a:extLst>
              </a:tr>
            </a:tbl>
          </a:graphicData>
        </a:graphic>
      </p:graphicFrame>
      <p:pic>
        <p:nvPicPr>
          <p:cNvPr id="10" name="Picture 9" descr="Paper Mache">
            <a:extLst>
              <a:ext uri="{FF2B5EF4-FFF2-40B4-BE49-F238E27FC236}">
                <a16:creationId xmlns:a16="http://schemas.microsoft.com/office/drawing/2014/main" id="{F31309C6-B707-1EE2-E794-95BE6E4F4C22}"/>
              </a:ext>
            </a:extLst>
          </p:cNvPr>
          <p:cNvPicPr>
            <a:picLocks noChangeAspect="1"/>
          </p:cNvPicPr>
          <p:nvPr/>
        </p:nvPicPr>
        <p:blipFill>
          <a:blip r:embed="rId7"/>
          <a:stretch>
            <a:fillRect/>
          </a:stretch>
        </p:blipFill>
        <p:spPr>
          <a:xfrm>
            <a:off x="10135705" y="5228876"/>
            <a:ext cx="1925983" cy="1480246"/>
          </a:xfrm>
          <a:prstGeom prst="rect">
            <a:avLst/>
          </a:prstGeom>
        </p:spPr>
      </p:pic>
    </p:spTree>
    <p:extLst>
      <p:ext uri="{BB962C8B-B14F-4D97-AF65-F5344CB8AC3E}">
        <p14:creationId xmlns:p14="http://schemas.microsoft.com/office/powerpoint/2010/main" val="31663597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Text Box">
            <a:extLst>
              <a:ext uri="{FF2B5EF4-FFF2-40B4-BE49-F238E27FC236}">
                <a16:creationId xmlns:a16="http://schemas.microsoft.com/office/drawing/2014/main" id="{96DF3772-F158-BFBC-5E91-8FD94A626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942" y="2059036"/>
            <a:ext cx="9483587" cy="206881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CF4461-FDD5-E561-08ED-D9D5068277E5}"/>
              </a:ext>
            </a:extLst>
          </p:cNvPr>
          <p:cNvSpPr/>
          <p:nvPr/>
        </p:nvSpPr>
        <p:spPr>
          <a:xfrm>
            <a:off x="3533888" y="3666185"/>
            <a:ext cx="5616439" cy="1754326"/>
          </a:xfrm>
          <a:prstGeom prst="rect">
            <a:avLst/>
          </a:prstGeom>
          <a:noFill/>
        </p:spPr>
        <p:txBody>
          <a:bodyPr wrap="square" lIns="91440" tIns="45720" rIns="91440" bIns="45720" anchor="t">
            <a:spAutoFit/>
          </a:bodyPr>
          <a:lstStyle/>
          <a:p>
            <a:pPr algn="ctr"/>
            <a:r>
              <a:rPr lang="en-US" sz="5400" b="1">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ART</a:t>
            </a:r>
          </a:p>
          <a:p>
            <a:pPr algn="ctr"/>
            <a:r>
              <a:rPr lang="en-US" sz="5400" b="1">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Year 4 </a:t>
            </a:r>
          </a:p>
        </p:txBody>
      </p:sp>
      <p:pic>
        <p:nvPicPr>
          <p:cNvPr id="6" name="Picture 5">
            <a:extLst>
              <a:ext uri="{FF2B5EF4-FFF2-40B4-BE49-F238E27FC236}">
                <a16:creationId xmlns:a16="http://schemas.microsoft.com/office/drawing/2014/main" id="{C5A7D128-58FB-AC8D-635A-EE04BAB3B953}"/>
              </a:ext>
            </a:extLst>
          </p:cNvPr>
          <p:cNvPicPr>
            <a:picLocks noChangeAspect="1"/>
          </p:cNvPicPr>
          <p:nvPr/>
        </p:nvPicPr>
        <p:blipFill>
          <a:blip r:embed="rId3"/>
          <a:stretch>
            <a:fillRect/>
          </a:stretch>
        </p:blipFill>
        <p:spPr>
          <a:xfrm>
            <a:off x="3204077" y="162560"/>
            <a:ext cx="5783846" cy="1979644"/>
          </a:xfrm>
          <a:prstGeom prst="rect">
            <a:avLst/>
          </a:prstGeom>
        </p:spPr>
      </p:pic>
    </p:spTree>
    <p:extLst>
      <p:ext uri="{BB962C8B-B14F-4D97-AF65-F5344CB8AC3E}">
        <p14:creationId xmlns:p14="http://schemas.microsoft.com/office/powerpoint/2010/main" val="24588507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84572" y="296045"/>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1715020617"/>
              </p:ext>
            </p:extLst>
          </p:nvPr>
        </p:nvGraphicFramePr>
        <p:xfrm>
          <a:off x="5181284" y="860518"/>
          <a:ext cx="6601411" cy="2800267"/>
        </p:xfrm>
        <a:graphic>
          <a:graphicData uri="http://schemas.openxmlformats.org/drawingml/2006/table">
            <a:tbl>
              <a:tblPr firstRow="1" firstCol="1" bandRow="1"/>
              <a:tblGrid>
                <a:gridCol w="6601411">
                  <a:extLst>
                    <a:ext uri="{9D8B030D-6E8A-4147-A177-3AD203B41FA5}">
                      <a16:colId xmlns:a16="http://schemas.microsoft.com/office/drawing/2014/main" val="3891409649"/>
                    </a:ext>
                  </a:extLst>
                </a:gridCol>
              </a:tblGrid>
              <a:tr h="278057">
                <a:tc>
                  <a:txBody>
                    <a:bodyPr/>
                    <a:lstStyle/>
                    <a:p>
                      <a:pPr>
                        <a:lnSpc>
                          <a:spcPct val="107000"/>
                        </a:lnSpc>
                        <a:spcAft>
                          <a:spcPts val="800"/>
                        </a:spcAft>
                      </a:pPr>
                      <a:r>
                        <a:rPr lang="en-GB" sz="2000" b="1">
                          <a:solidFill>
                            <a:srgbClr val="7030A0"/>
                          </a:solidFill>
                          <a:effectLst/>
                          <a:latin typeface="Calibri"/>
                          <a:ea typeface="Calibri"/>
                          <a:cs typeface="Times New Roman"/>
                        </a:rPr>
                        <a:t>Artist  knowledge:</a:t>
                      </a:r>
                      <a:endParaRPr lang="en-GB" sz="20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17538"/>
                  </a:ext>
                </a:extLst>
              </a:tr>
              <a:tr h="2488609">
                <a:tc>
                  <a:txBody>
                    <a:bodyPr/>
                    <a:lstStyle/>
                    <a:p>
                      <a:pPr marL="342900" lvl="0" indent="-342900">
                        <a:buFont typeface="Arial"/>
                        <a:buChar char="•"/>
                      </a:pPr>
                      <a:r>
                        <a:rPr lang="en-GB" sz="1600" b="0" i="0" u="none" strike="noStrike" kern="1200" noProof="0">
                          <a:solidFill>
                            <a:srgbClr val="202122"/>
                          </a:solidFill>
                          <a:effectLst/>
                          <a:latin typeface="Calibri"/>
                        </a:rPr>
                        <a:t>Chris Mould was born in Bradford in 1969 </a:t>
                      </a:r>
                      <a:endParaRPr lang="en-GB" sz="3200" kern="1200">
                        <a:solidFill>
                          <a:schemeClr val="tx1"/>
                        </a:solidFill>
                        <a:effectLst/>
                        <a:latin typeface="Calibri"/>
                        <a:ea typeface="+mn-ea"/>
                        <a:cs typeface="Calibri"/>
                      </a:endParaRPr>
                    </a:p>
                    <a:p>
                      <a:pPr marL="171450" lvl="0" indent="-171450">
                        <a:buFont typeface="Arial" panose="020B0604020202020204" pitchFamily="34" charset="0"/>
                        <a:buChar char="•"/>
                      </a:pPr>
                      <a:r>
                        <a:rPr lang="en-GB" sz="1600" b="0" i="0" u="none" strike="noStrike" kern="1200" noProof="0">
                          <a:solidFill>
                            <a:srgbClr val="202122"/>
                          </a:solidFill>
                          <a:effectLst/>
                          <a:latin typeface="Calibri"/>
                        </a:rPr>
                        <a:t>    He is a British illustrator and occasional writer of children's books</a:t>
                      </a:r>
                      <a:endParaRPr lang="en-GB" sz="1600" b="0" i="0" u="sng" strike="noStrike" kern="1200" noProof="0">
                        <a:solidFill>
                          <a:srgbClr val="202122"/>
                        </a:solidFill>
                        <a:effectLst/>
                        <a:latin typeface="Calibri"/>
                      </a:endParaRPr>
                    </a:p>
                    <a:p>
                      <a:pPr marL="285750" lvl="0" indent="-285750">
                        <a:buFont typeface="Arial"/>
                        <a:buChar char="•"/>
                      </a:pPr>
                      <a:r>
                        <a:rPr lang="en-GB" sz="1600" b="0" i="0" u="none" strike="noStrike" kern="1200" noProof="0">
                          <a:solidFill>
                            <a:srgbClr val="202122"/>
                          </a:solidFill>
                          <a:effectLst/>
                          <a:latin typeface="Calibri"/>
                        </a:rPr>
                        <a:t>  He exhibits his artwork regularly</a:t>
                      </a:r>
                    </a:p>
                    <a:p>
                      <a:pPr marL="285750" lvl="0" indent="-285750">
                        <a:buFont typeface="Arial"/>
                        <a:buChar char="•"/>
                      </a:pPr>
                      <a:r>
                        <a:rPr lang="en-GB" sz="1600" b="0" i="0" u="none" strike="noStrike" kern="1200" noProof="0">
                          <a:solidFill>
                            <a:srgbClr val="202122"/>
                          </a:solidFill>
                          <a:effectLst/>
                          <a:latin typeface="Calibri"/>
                        </a:rPr>
                        <a:t> When he left school at the age of 16, the only skill he had was drawing.</a:t>
                      </a:r>
                      <a:endParaRPr lang="en-GB" sz="1050" b="0" i="0" u="none" strike="noStrike" kern="1200" baseline="30000" noProof="0">
                        <a:solidFill>
                          <a:srgbClr val="3366CC"/>
                        </a:solidFill>
                        <a:effectLst/>
                        <a:latin typeface="Calibri"/>
                      </a:endParaRPr>
                    </a:p>
                    <a:p>
                      <a:pPr marL="285750" lvl="0" indent="-285750">
                        <a:buFont typeface="Arial"/>
                        <a:buChar char="•"/>
                      </a:pPr>
                      <a:r>
                        <a:rPr lang="en-GB" sz="1600" b="0" i="0" u="none" strike="noStrike" kern="1200" noProof="0">
                          <a:solidFill>
                            <a:srgbClr val="202122"/>
                          </a:solidFill>
                          <a:effectLst/>
                          <a:latin typeface="Calibri"/>
                        </a:rPr>
                        <a:t>He decided to go to an art school to study graphic design.</a:t>
                      </a:r>
                      <a:endParaRPr lang="en-GB" sz="1050" b="0" i="0" u="none" strike="noStrike" kern="1200" baseline="30000" noProof="0">
                        <a:solidFill>
                          <a:srgbClr val="3366CC"/>
                        </a:solidFill>
                        <a:effectLst/>
                        <a:latin typeface="Calibri"/>
                      </a:endParaRPr>
                    </a:p>
                    <a:p>
                      <a:pPr marL="285750" lvl="0" indent="-285750">
                        <a:buFont typeface="Arial"/>
                        <a:buChar char="•"/>
                      </a:pPr>
                      <a:r>
                        <a:rPr lang="en-GB" sz="1600" b="0" i="0" u="none" strike="noStrike" kern="1200" noProof="0">
                          <a:solidFill>
                            <a:srgbClr val="202122"/>
                          </a:solidFill>
                          <a:effectLst/>
                          <a:latin typeface="Calibri"/>
                        </a:rPr>
                        <a:t>He then went to University in Leeds and received an honours degree in Graphic Design &amp; Illustration. </a:t>
                      </a:r>
                    </a:p>
                    <a:p>
                      <a:pPr marL="285750" lvl="0" indent="-285750">
                        <a:buFont typeface="Arial"/>
                        <a:buChar char="•"/>
                      </a:pPr>
                      <a:r>
                        <a:rPr lang="en-GB" sz="1600" b="0" i="0" u="none" strike="noStrike" kern="1200" noProof="0">
                          <a:solidFill>
                            <a:srgbClr val="202122"/>
                          </a:solidFill>
                          <a:effectLst/>
                          <a:latin typeface="Calibri"/>
                        </a:rPr>
                        <a:t>He has drawn the illustrations for many children's books, including Ironman, which was his favourite books as a child. </a:t>
                      </a:r>
                    </a:p>
                    <a:p>
                      <a:pPr lvl="0">
                        <a:buNone/>
                      </a:pPr>
                      <a:endParaRPr lang="en-GB" sz="1200" kern="1200">
                        <a:solidFill>
                          <a:schemeClr val="tx1"/>
                        </a:solidFill>
                        <a:effectLst/>
                        <a:latin typeface="Calibri"/>
                        <a:ea typeface="+mn-ea"/>
                        <a:cs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1780544434"/>
              </p:ext>
            </p:extLst>
          </p:nvPr>
        </p:nvGraphicFramePr>
        <p:xfrm>
          <a:off x="4750069" y="141468"/>
          <a:ext cx="7370441" cy="660117"/>
        </p:xfrm>
        <a:graphic>
          <a:graphicData uri="http://schemas.openxmlformats.org/drawingml/2006/table">
            <a:tbl>
              <a:tblPr firstRow="1" bandRow="1">
                <a:tableStyleId>{5C22544A-7EE6-4342-B048-85BDC9FD1C3A}</a:tableStyleId>
              </a:tblPr>
              <a:tblGrid>
                <a:gridCol w="1663714">
                  <a:extLst>
                    <a:ext uri="{9D8B030D-6E8A-4147-A177-3AD203B41FA5}">
                      <a16:colId xmlns:a16="http://schemas.microsoft.com/office/drawing/2014/main" val="1701158635"/>
                    </a:ext>
                  </a:extLst>
                </a:gridCol>
                <a:gridCol w="3914184">
                  <a:extLst>
                    <a:ext uri="{9D8B030D-6E8A-4147-A177-3AD203B41FA5}">
                      <a16:colId xmlns:a16="http://schemas.microsoft.com/office/drawing/2014/main" val="3034589352"/>
                    </a:ext>
                  </a:extLst>
                </a:gridCol>
                <a:gridCol w="1792543">
                  <a:extLst>
                    <a:ext uri="{9D8B030D-6E8A-4147-A177-3AD203B41FA5}">
                      <a16:colId xmlns:a16="http://schemas.microsoft.com/office/drawing/2014/main" val="1922066720"/>
                    </a:ext>
                  </a:extLst>
                </a:gridCol>
              </a:tblGrid>
              <a:tr h="660117">
                <a:tc>
                  <a:txBody>
                    <a:bodyPr/>
                    <a:lstStyle/>
                    <a:p>
                      <a:r>
                        <a:rPr lang="en-US"/>
                        <a:t>Year group: </a:t>
                      </a:r>
                    </a:p>
                    <a:p>
                      <a:pPr lvl="0">
                        <a:buNone/>
                      </a:pPr>
                      <a:endParaRPr lang="en-US"/>
                    </a:p>
                  </a:txBody>
                  <a:tcPr/>
                </a:tc>
                <a:tc>
                  <a:txBody>
                    <a:bodyPr/>
                    <a:lstStyle/>
                    <a:p>
                      <a:r>
                        <a:rPr lang="en-US"/>
                        <a:t>Focus: Drawing</a:t>
                      </a:r>
                    </a:p>
                    <a:p>
                      <a:pPr lvl="0">
                        <a:buNone/>
                      </a:pPr>
                      <a:r>
                        <a:rPr lang="en-US"/>
                        <a:t>Artist: Illustrator- Chris Mould</a:t>
                      </a:r>
                    </a:p>
                  </a:txBody>
                  <a:tcPr/>
                </a:tc>
                <a:tc>
                  <a:txBody>
                    <a:bodyPr/>
                    <a:lstStyle/>
                    <a:p>
                      <a:r>
                        <a:rPr lang="en-US"/>
                        <a:t>Term: 2</a:t>
                      </a:r>
                    </a:p>
                    <a:p>
                      <a:pPr lvl="0">
                        <a:buNone/>
                      </a:pPr>
                      <a:endParaRPr lang="en-US"/>
                    </a:p>
                  </a:txBody>
                  <a:tcPr/>
                </a:tc>
                <a:extLst>
                  <a:ext uri="{0D108BD9-81ED-4DB2-BD59-A6C34878D82A}">
                    <a16:rowId xmlns:a16="http://schemas.microsoft.com/office/drawing/2014/main" val="3581570372"/>
                  </a:ext>
                </a:extLst>
              </a:tr>
            </a:tbl>
          </a:graphicData>
        </a:graphic>
      </p:graphicFrame>
      <p:graphicFrame>
        <p:nvGraphicFramePr>
          <p:cNvPr id="11" name="Table 10">
            <a:extLst>
              <a:ext uri="{FF2B5EF4-FFF2-40B4-BE49-F238E27FC236}">
                <a16:creationId xmlns:a16="http://schemas.microsoft.com/office/drawing/2014/main" id="{3A720560-B615-C16E-C5BF-12C0123B7544}"/>
              </a:ext>
            </a:extLst>
          </p:cNvPr>
          <p:cNvGraphicFramePr>
            <a:graphicFrameLocks noGrp="1"/>
          </p:cNvGraphicFramePr>
          <p:nvPr>
            <p:extLst>
              <p:ext uri="{D42A27DB-BD31-4B8C-83A1-F6EECF244321}">
                <p14:modId xmlns:p14="http://schemas.microsoft.com/office/powerpoint/2010/main" val="3540194256"/>
              </p:ext>
            </p:extLst>
          </p:nvPr>
        </p:nvGraphicFramePr>
        <p:xfrm>
          <a:off x="1977191" y="960782"/>
          <a:ext cx="2486707" cy="741680"/>
        </p:xfrm>
        <a:graphic>
          <a:graphicData uri="http://schemas.openxmlformats.org/drawingml/2006/table">
            <a:tbl>
              <a:tblPr firstRow="1" bandRow="1">
                <a:tableStyleId>{5C22544A-7EE6-4342-B048-85BDC9FD1C3A}</a:tableStyleId>
              </a:tblPr>
              <a:tblGrid>
                <a:gridCol w="2486707">
                  <a:extLst>
                    <a:ext uri="{9D8B030D-6E8A-4147-A177-3AD203B41FA5}">
                      <a16:colId xmlns:a16="http://schemas.microsoft.com/office/drawing/2014/main" val="960402405"/>
                    </a:ext>
                  </a:extLst>
                </a:gridCol>
              </a:tblGrid>
              <a:tr h="370840">
                <a:tc>
                  <a:txBody>
                    <a:bodyPr/>
                    <a:lstStyle/>
                    <a:p>
                      <a:r>
                        <a:rPr lang="en-US" sz="1400">
                          <a:latin typeface="Calibri"/>
                        </a:rPr>
                        <a:t>Elements of Art:</a:t>
                      </a:r>
                    </a:p>
                  </a:txBody>
                  <a:tcPr/>
                </a:tc>
                <a:extLst>
                  <a:ext uri="{0D108BD9-81ED-4DB2-BD59-A6C34878D82A}">
                    <a16:rowId xmlns:a16="http://schemas.microsoft.com/office/drawing/2014/main" val="1420175689"/>
                  </a:ext>
                </a:extLst>
              </a:tr>
              <a:tr h="370840">
                <a:tc>
                  <a:txBody>
                    <a:bodyPr/>
                    <a:lstStyle/>
                    <a:p>
                      <a:pPr lvl="0">
                        <a:buNone/>
                      </a:pPr>
                      <a:r>
                        <a:rPr lang="en-US" sz="1400">
                          <a:latin typeface="Calibri"/>
                        </a:rPr>
                        <a:t>Line, shape, value</a:t>
                      </a:r>
                    </a:p>
                  </a:txBody>
                  <a:tcPr/>
                </a:tc>
                <a:extLst>
                  <a:ext uri="{0D108BD9-81ED-4DB2-BD59-A6C34878D82A}">
                    <a16:rowId xmlns:a16="http://schemas.microsoft.com/office/drawing/2014/main" val="2398958123"/>
                  </a:ext>
                </a:extLst>
              </a:tr>
            </a:tbl>
          </a:graphicData>
        </a:graphic>
      </p:graphicFrame>
      <p:graphicFrame>
        <p:nvGraphicFramePr>
          <p:cNvPr id="15" name="Table 14">
            <a:extLst>
              <a:ext uri="{FF2B5EF4-FFF2-40B4-BE49-F238E27FC236}">
                <a16:creationId xmlns:a16="http://schemas.microsoft.com/office/drawing/2014/main" id="{6F3D6C19-9D3D-60F7-32E5-DE1A6EBE91A9}"/>
              </a:ext>
            </a:extLst>
          </p:cNvPr>
          <p:cNvGraphicFramePr>
            <a:graphicFrameLocks noGrp="1"/>
          </p:cNvGraphicFramePr>
          <p:nvPr>
            <p:extLst>
              <p:ext uri="{D42A27DB-BD31-4B8C-83A1-F6EECF244321}">
                <p14:modId xmlns:p14="http://schemas.microsoft.com/office/powerpoint/2010/main" val="1636968166"/>
              </p:ext>
            </p:extLst>
          </p:nvPr>
        </p:nvGraphicFramePr>
        <p:xfrm>
          <a:off x="1977191" y="1822173"/>
          <a:ext cx="2470142" cy="961219"/>
        </p:xfrm>
        <a:graphic>
          <a:graphicData uri="http://schemas.openxmlformats.org/drawingml/2006/table">
            <a:tbl>
              <a:tblPr firstRow="1" bandRow="1">
                <a:tableStyleId>{5C22544A-7EE6-4342-B048-85BDC9FD1C3A}</a:tableStyleId>
              </a:tblPr>
              <a:tblGrid>
                <a:gridCol w="2470142">
                  <a:extLst>
                    <a:ext uri="{9D8B030D-6E8A-4147-A177-3AD203B41FA5}">
                      <a16:colId xmlns:a16="http://schemas.microsoft.com/office/drawing/2014/main" val="3204176306"/>
                    </a:ext>
                  </a:extLst>
                </a:gridCol>
              </a:tblGrid>
              <a:tr h="391608">
                <a:tc>
                  <a:txBody>
                    <a:bodyPr/>
                    <a:lstStyle/>
                    <a:p>
                      <a:r>
                        <a:rPr lang="en-US" sz="1400" dirty="0">
                          <a:latin typeface="Calibri"/>
                        </a:rPr>
                        <a:t>Materials:</a:t>
                      </a:r>
                    </a:p>
                  </a:txBody>
                  <a:tcPr/>
                </a:tc>
                <a:extLst>
                  <a:ext uri="{0D108BD9-81ED-4DB2-BD59-A6C34878D82A}">
                    <a16:rowId xmlns:a16="http://schemas.microsoft.com/office/drawing/2014/main" val="2275392544"/>
                  </a:ext>
                </a:extLst>
              </a:tr>
              <a:tr h="569611">
                <a:tc>
                  <a:txBody>
                    <a:bodyPr/>
                    <a:lstStyle/>
                    <a:p>
                      <a:pPr lvl="0">
                        <a:buNone/>
                      </a:pPr>
                      <a:r>
                        <a:rPr lang="en-US" sz="1400" b="0" dirty="0">
                          <a:latin typeface="Calibri"/>
                        </a:rPr>
                        <a:t>Charcoal, paper</a:t>
                      </a:r>
                      <a:endParaRPr lang="en-US" b="0" dirty="0"/>
                    </a:p>
                    <a:p>
                      <a:pPr lvl="0">
                        <a:buNone/>
                      </a:pPr>
                      <a:r>
                        <a:rPr lang="en-US" sz="1400" b="0" dirty="0">
                          <a:latin typeface="Calibri"/>
                        </a:rPr>
                        <a:t> charcoal pencils</a:t>
                      </a:r>
                    </a:p>
                  </a:txBody>
                  <a:tcPr/>
                </a:tc>
                <a:extLst>
                  <a:ext uri="{0D108BD9-81ED-4DB2-BD59-A6C34878D82A}">
                    <a16:rowId xmlns:a16="http://schemas.microsoft.com/office/drawing/2014/main" val="2963405644"/>
                  </a:ext>
                </a:extLst>
              </a:tr>
            </a:tbl>
          </a:graphicData>
        </a:graphic>
      </p:graphicFrame>
      <p:graphicFrame>
        <p:nvGraphicFramePr>
          <p:cNvPr id="17" name="Table 16">
            <a:extLst>
              <a:ext uri="{FF2B5EF4-FFF2-40B4-BE49-F238E27FC236}">
                <a16:creationId xmlns:a16="http://schemas.microsoft.com/office/drawing/2014/main" id="{90617AAD-C6F3-02A3-6CB4-EFE7ECD61C63}"/>
              </a:ext>
            </a:extLst>
          </p:cNvPr>
          <p:cNvGraphicFramePr>
            <a:graphicFrameLocks noGrp="1"/>
          </p:cNvGraphicFramePr>
          <p:nvPr>
            <p:extLst>
              <p:ext uri="{D42A27DB-BD31-4B8C-83A1-F6EECF244321}">
                <p14:modId xmlns:p14="http://schemas.microsoft.com/office/powerpoint/2010/main" val="2769093556"/>
              </p:ext>
            </p:extLst>
          </p:nvPr>
        </p:nvGraphicFramePr>
        <p:xfrm>
          <a:off x="331304" y="3567044"/>
          <a:ext cx="9096288" cy="3238707"/>
        </p:xfrm>
        <a:graphic>
          <a:graphicData uri="http://schemas.openxmlformats.org/drawingml/2006/table">
            <a:tbl>
              <a:tblPr firstRow="1" bandRow="1">
                <a:tableStyleId>{5C22544A-7EE6-4342-B048-85BDC9FD1C3A}</a:tableStyleId>
              </a:tblPr>
              <a:tblGrid>
                <a:gridCol w="9096288">
                  <a:extLst>
                    <a:ext uri="{9D8B030D-6E8A-4147-A177-3AD203B41FA5}">
                      <a16:colId xmlns:a16="http://schemas.microsoft.com/office/drawing/2014/main" val="1924513322"/>
                    </a:ext>
                  </a:extLst>
                </a:gridCol>
              </a:tblGrid>
              <a:tr h="465027">
                <a:tc>
                  <a:txBody>
                    <a:bodyPr/>
                    <a:lstStyle/>
                    <a:p>
                      <a:r>
                        <a:rPr lang="en-US" dirty="0">
                          <a:latin typeface="Calibri"/>
                        </a:rPr>
                        <a:t>Techniques and processes:</a:t>
                      </a:r>
                    </a:p>
                  </a:txBody>
                  <a:tcPr/>
                </a:tc>
                <a:extLst>
                  <a:ext uri="{0D108BD9-81ED-4DB2-BD59-A6C34878D82A}">
                    <a16:rowId xmlns:a16="http://schemas.microsoft.com/office/drawing/2014/main" val="2576282950"/>
                  </a:ext>
                </a:extLst>
              </a:tr>
              <a:tr h="2003198">
                <a:tc>
                  <a:txBody>
                    <a:bodyPr/>
                    <a:lstStyle/>
                    <a:p>
                      <a:pPr marL="285750" lvl="0" indent="-285750">
                        <a:buFont typeface="Arial"/>
                        <a:buChar char="•"/>
                      </a:pPr>
                      <a:r>
                        <a:rPr lang="en-US" sz="1600" b="0" i="0" u="none" strike="noStrike" noProof="0" dirty="0">
                          <a:latin typeface="Calibri"/>
                        </a:rPr>
                        <a:t>The simplest way to use a charcoal is to draw with the end, holding it as you would a pencil or pen. </a:t>
                      </a:r>
                      <a:endParaRPr lang="en-US" sz="1600" b="0" dirty="0">
                        <a:latin typeface="Calibri"/>
                      </a:endParaRPr>
                    </a:p>
                    <a:p>
                      <a:pPr marL="285750" lvl="0" indent="-285750">
                        <a:buFont typeface="Arial"/>
                        <a:buChar char="•"/>
                      </a:pPr>
                      <a:r>
                        <a:rPr lang="en-US" sz="1600" b="0" i="0" u="none" strike="noStrike" noProof="0" dirty="0">
                          <a:latin typeface="Calibri"/>
                        </a:rPr>
                        <a:t>You can alter the </a:t>
                      </a:r>
                      <a:r>
                        <a:rPr lang="en-US" sz="1600" b="1" i="0" u="none" strike="noStrike" noProof="0" dirty="0">
                          <a:latin typeface="Calibri"/>
                        </a:rPr>
                        <a:t>thickness</a:t>
                      </a:r>
                      <a:r>
                        <a:rPr lang="en-US" sz="1600" b="0" i="0" u="none" strike="noStrike" noProof="0" dirty="0">
                          <a:latin typeface="Calibri"/>
                        </a:rPr>
                        <a:t> of the line by varying the </a:t>
                      </a:r>
                      <a:r>
                        <a:rPr lang="en-US" sz="1600" b="1" i="0" u="none" strike="noStrike" noProof="0" dirty="0">
                          <a:latin typeface="Calibri"/>
                        </a:rPr>
                        <a:t>pressure</a:t>
                      </a:r>
                      <a:r>
                        <a:rPr lang="en-US" sz="1600" b="0" i="0" u="none" strike="noStrike" noProof="0" dirty="0">
                          <a:latin typeface="Calibri"/>
                        </a:rPr>
                        <a:t> you’re applying to the charcoal. </a:t>
                      </a:r>
                      <a:endParaRPr lang="en-US" sz="1600" b="0" dirty="0">
                        <a:latin typeface="Calibri"/>
                      </a:endParaRPr>
                    </a:p>
                    <a:p>
                      <a:pPr marL="285750" lvl="0" indent="-285750">
                        <a:buFont typeface="Arial"/>
                        <a:buChar char="•"/>
                      </a:pPr>
                      <a:r>
                        <a:rPr lang="en-US" sz="1600" b="0" i="0" u="none" strike="noStrike" noProof="0" dirty="0">
                          <a:latin typeface="Calibri"/>
                        </a:rPr>
                        <a:t>Press </a:t>
                      </a:r>
                      <a:r>
                        <a:rPr lang="en-US" sz="1600" b="1" i="0" u="none" strike="noStrike" noProof="0" dirty="0">
                          <a:latin typeface="Calibri"/>
                        </a:rPr>
                        <a:t>harder for darker and thicker lines.</a:t>
                      </a:r>
                      <a:endParaRPr lang="en-US" sz="1600" b="1" dirty="0">
                        <a:latin typeface="Calibri"/>
                      </a:endParaRPr>
                    </a:p>
                    <a:p>
                      <a:pPr marL="285750" lvl="0" indent="-285750">
                        <a:buFont typeface="Arial"/>
                        <a:buChar char="•"/>
                      </a:pPr>
                      <a:r>
                        <a:rPr lang="en-US" sz="1600" b="0" i="0" u="none" strike="noStrike" noProof="0" dirty="0">
                          <a:latin typeface="Calibri"/>
                        </a:rPr>
                        <a:t>Press more </a:t>
                      </a:r>
                      <a:r>
                        <a:rPr lang="en-US" sz="1600" b="1" i="0" u="none" strike="noStrike" noProof="0" dirty="0">
                          <a:latin typeface="Calibri"/>
                        </a:rPr>
                        <a:t>gently for lighter and thinker lines.</a:t>
                      </a:r>
                      <a:endParaRPr lang="en-US" sz="1600" b="0" i="0" u="none" strike="noStrike" noProof="0" dirty="0">
                        <a:latin typeface="Calibri"/>
                      </a:endParaRPr>
                    </a:p>
                    <a:p>
                      <a:pPr marL="285750" lvl="0" indent="-285750">
                        <a:buFont typeface="Arial"/>
                        <a:buChar char="•"/>
                      </a:pPr>
                      <a:r>
                        <a:rPr lang="en-US" sz="1600" b="0" i="0" u="none" strike="noStrike" noProof="0" dirty="0">
                          <a:latin typeface="Calibri"/>
                        </a:rPr>
                        <a:t>To create </a:t>
                      </a:r>
                      <a:r>
                        <a:rPr lang="en-US" sz="1600" b="1" i="0" u="none" strike="noStrike" noProof="0" dirty="0">
                          <a:latin typeface="Calibri"/>
                        </a:rPr>
                        <a:t>large blocks</a:t>
                      </a:r>
                      <a:r>
                        <a:rPr lang="en-US" sz="1600" b="0" i="0" u="none" strike="noStrike" noProof="0" dirty="0">
                          <a:latin typeface="Calibri"/>
                        </a:rPr>
                        <a:t>, use the side of a charcoal stick. </a:t>
                      </a:r>
                      <a:endParaRPr lang="en-US" sz="1600" b="0" dirty="0">
                        <a:latin typeface="Calibri"/>
                      </a:endParaRPr>
                    </a:p>
                    <a:p>
                      <a:pPr marL="285750" lvl="0" indent="-285750">
                        <a:buFont typeface="Arial"/>
                        <a:buChar char="•"/>
                      </a:pPr>
                      <a:r>
                        <a:rPr lang="en-US" sz="1600" b="0" i="0" u="none" strike="noStrike" noProof="0" dirty="0">
                          <a:latin typeface="Calibri"/>
                        </a:rPr>
                        <a:t>You can create </a:t>
                      </a:r>
                      <a:r>
                        <a:rPr lang="en-US" sz="1600" b="1" i="0" u="none" strike="noStrike" noProof="0" dirty="0">
                          <a:latin typeface="Calibri"/>
                        </a:rPr>
                        <a:t>tonal variations</a:t>
                      </a:r>
                      <a:r>
                        <a:rPr lang="en-US" sz="1600" b="0" i="0" u="none" strike="noStrike" noProof="0" dirty="0">
                          <a:latin typeface="Calibri"/>
                        </a:rPr>
                        <a:t> with charcoal. </a:t>
                      </a:r>
                      <a:endParaRPr lang="en-US" sz="1600" b="0" dirty="0">
                        <a:latin typeface="Calibri"/>
                      </a:endParaRPr>
                    </a:p>
                    <a:p>
                      <a:pPr marL="285750" lvl="0" indent="-285750">
                        <a:buFont typeface="Arial"/>
                        <a:buChar char="•"/>
                      </a:pPr>
                      <a:r>
                        <a:rPr lang="en-US" sz="1600" b="1" i="0" u="none" strike="noStrike" noProof="0" dirty="0">
                          <a:latin typeface="Calibri"/>
                        </a:rPr>
                        <a:t>Optical Blending</a:t>
                      </a:r>
                      <a:r>
                        <a:rPr lang="en-US" sz="1600" b="0" i="0" u="none" strike="noStrike" noProof="0" dirty="0">
                          <a:latin typeface="Calibri"/>
                        </a:rPr>
                        <a:t>: which is achieved by having lines or dots in </a:t>
                      </a:r>
                      <a:r>
                        <a:rPr lang="en-US" sz="1600" b="1" i="0" u="none" strike="noStrike" noProof="0" dirty="0">
                          <a:latin typeface="Calibri"/>
                        </a:rPr>
                        <a:t>close proximity</a:t>
                      </a:r>
                      <a:r>
                        <a:rPr lang="en-US" sz="1600" b="0" i="0" u="none" strike="noStrike" noProof="0" dirty="0">
                          <a:latin typeface="Calibri"/>
                        </a:rPr>
                        <a:t> (hatching or cross-hatching) </a:t>
                      </a:r>
                      <a:endParaRPr lang="en-US" sz="1600" b="0" dirty="0">
                        <a:latin typeface="Calibri"/>
                      </a:endParaRPr>
                    </a:p>
                    <a:p>
                      <a:pPr marL="285750" lvl="0" indent="-285750">
                        <a:buFont typeface="Arial"/>
                        <a:buChar char="•"/>
                      </a:pPr>
                      <a:r>
                        <a:rPr lang="en-US" sz="1600" b="1" i="0" u="none" strike="noStrike" noProof="0" dirty="0">
                          <a:latin typeface="Calibri"/>
                        </a:rPr>
                        <a:t>Pressure Strokes</a:t>
                      </a:r>
                      <a:r>
                        <a:rPr lang="en-US" sz="1600" b="0" i="0" u="none" strike="noStrike" noProof="0" dirty="0">
                          <a:latin typeface="Calibri"/>
                        </a:rPr>
                        <a:t>: when the charcoal is applied on the paper with various pressure to create </a:t>
                      </a:r>
                      <a:r>
                        <a:rPr lang="en-US" sz="1600" b="1" i="0" u="none" strike="noStrike" noProof="0" dirty="0">
                          <a:latin typeface="Calibri"/>
                        </a:rPr>
                        <a:t>light and dark values </a:t>
                      </a:r>
                      <a:endParaRPr lang="en-US" sz="1600" b="1">
                        <a:latin typeface="Calibri"/>
                      </a:endParaRPr>
                    </a:p>
                    <a:p>
                      <a:pPr marL="285750" lvl="0" indent="-285750">
                        <a:buFont typeface="Arial"/>
                        <a:buChar char="•"/>
                      </a:pPr>
                      <a:r>
                        <a:rPr lang="en-US" sz="1600" b="1" i="0" u="none" strike="noStrike" noProof="0" dirty="0">
                          <a:latin typeface="Calibri"/>
                        </a:rPr>
                        <a:t>Blending:</a:t>
                      </a:r>
                      <a:r>
                        <a:rPr lang="en-US" sz="1600" b="0" i="0" u="none" strike="noStrike" noProof="0" dirty="0">
                          <a:latin typeface="Calibri"/>
                        </a:rPr>
                        <a:t> when charcoal is blended with white on the paper to create a lighter values. </a:t>
                      </a:r>
                      <a:endParaRPr lang="en-US" sz="1600" b="0" dirty="0">
                        <a:latin typeface="Calibri"/>
                      </a:endParaRPr>
                    </a:p>
                  </a:txBody>
                  <a:tcPr/>
                </a:tc>
                <a:extLst>
                  <a:ext uri="{0D108BD9-81ED-4DB2-BD59-A6C34878D82A}">
                    <a16:rowId xmlns:a16="http://schemas.microsoft.com/office/drawing/2014/main" val="2172549382"/>
                  </a:ext>
                </a:extLst>
              </a:tr>
            </a:tbl>
          </a:graphicData>
        </a:graphic>
      </p:graphicFrame>
      <p:pic>
        <p:nvPicPr>
          <p:cNvPr id="3" name="Picture 2" descr="The Iron Man: Chris Mould Illustrated Edition: 1">
            <a:extLst>
              <a:ext uri="{FF2B5EF4-FFF2-40B4-BE49-F238E27FC236}">
                <a16:creationId xmlns:a16="http://schemas.microsoft.com/office/drawing/2014/main" id="{49D5E16B-4E78-ABDC-F177-EA55C0DB6F12}"/>
              </a:ext>
            </a:extLst>
          </p:cNvPr>
          <p:cNvPicPr>
            <a:picLocks noChangeAspect="1"/>
          </p:cNvPicPr>
          <p:nvPr/>
        </p:nvPicPr>
        <p:blipFill>
          <a:blip r:embed="rId2"/>
          <a:stretch>
            <a:fillRect/>
          </a:stretch>
        </p:blipFill>
        <p:spPr>
          <a:xfrm>
            <a:off x="4087967" y="2224132"/>
            <a:ext cx="1053549" cy="1574932"/>
          </a:xfrm>
          <a:prstGeom prst="rect">
            <a:avLst/>
          </a:prstGeom>
        </p:spPr>
      </p:pic>
      <p:pic>
        <p:nvPicPr>
          <p:cNvPr id="4" name="Picture 3" descr="Image result for chris mould illusrator">
            <a:extLst>
              <a:ext uri="{FF2B5EF4-FFF2-40B4-BE49-F238E27FC236}">
                <a16:creationId xmlns:a16="http://schemas.microsoft.com/office/drawing/2014/main" id="{3068CEBD-7B13-398A-A6F9-8EBC21DD6F66}"/>
              </a:ext>
            </a:extLst>
          </p:cNvPr>
          <p:cNvPicPr>
            <a:picLocks noChangeAspect="1"/>
          </p:cNvPicPr>
          <p:nvPr/>
        </p:nvPicPr>
        <p:blipFill>
          <a:blip r:embed="rId3"/>
          <a:stretch>
            <a:fillRect/>
          </a:stretch>
        </p:blipFill>
        <p:spPr>
          <a:xfrm>
            <a:off x="11121928" y="2701454"/>
            <a:ext cx="1008822" cy="1655143"/>
          </a:xfrm>
          <a:prstGeom prst="rect">
            <a:avLst/>
          </a:prstGeom>
        </p:spPr>
      </p:pic>
      <p:pic>
        <p:nvPicPr>
          <p:cNvPr id="5" name="Picture 4" descr="5th Grade - Andrés Segovia: ART 🎨 Value scale 🐼">
            <a:extLst>
              <a:ext uri="{FF2B5EF4-FFF2-40B4-BE49-F238E27FC236}">
                <a16:creationId xmlns:a16="http://schemas.microsoft.com/office/drawing/2014/main" id="{E7FE04DE-5040-9273-5106-BF67F849196B}"/>
              </a:ext>
            </a:extLst>
          </p:cNvPr>
          <p:cNvPicPr>
            <a:picLocks noChangeAspect="1"/>
          </p:cNvPicPr>
          <p:nvPr/>
        </p:nvPicPr>
        <p:blipFill>
          <a:blip r:embed="rId4"/>
          <a:stretch>
            <a:fillRect/>
          </a:stretch>
        </p:blipFill>
        <p:spPr>
          <a:xfrm>
            <a:off x="9506226" y="3944413"/>
            <a:ext cx="2279374" cy="2823349"/>
          </a:xfrm>
          <a:prstGeom prst="rect">
            <a:avLst/>
          </a:prstGeom>
        </p:spPr>
      </p:pic>
      <p:pic>
        <p:nvPicPr>
          <p:cNvPr id="7" name="Picture 6" descr="Image result for iron man ted hughes illustration">
            <a:extLst>
              <a:ext uri="{FF2B5EF4-FFF2-40B4-BE49-F238E27FC236}">
                <a16:creationId xmlns:a16="http://schemas.microsoft.com/office/drawing/2014/main" id="{8C53D91E-579F-895B-61D4-07985CABB65D}"/>
              </a:ext>
            </a:extLst>
          </p:cNvPr>
          <p:cNvPicPr>
            <a:picLocks noChangeAspect="1"/>
          </p:cNvPicPr>
          <p:nvPr/>
        </p:nvPicPr>
        <p:blipFill>
          <a:blip r:embed="rId5"/>
          <a:stretch>
            <a:fillRect/>
          </a:stretch>
        </p:blipFill>
        <p:spPr>
          <a:xfrm>
            <a:off x="276681" y="863600"/>
            <a:ext cx="1699508" cy="2811669"/>
          </a:xfrm>
          <a:prstGeom prst="rect">
            <a:avLst/>
          </a:prstGeom>
        </p:spPr>
      </p:pic>
    </p:spTree>
    <p:extLst>
      <p:ext uri="{BB962C8B-B14F-4D97-AF65-F5344CB8AC3E}">
        <p14:creationId xmlns:p14="http://schemas.microsoft.com/office/powerpoint/2010/main" val="4497126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84572" y="296045"/>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1694439569"/>
              </p:ext>
            </p:extLst>
          </p:nvPr>
        </p:nvGraphicFramePr>
        <p:xfrm>
          <a:off x="4750069" y="141468"/>
          <a:ext cx="7370441" cy="660117"/>
        </p:xfrm>
        <a:graphic>
          <a:graphicData uri="http://schemas.openxmlformats.org/drawingml/2006/table">
            <a:tbl>
              <a:tblPr firstRow="1" bandRow="1">
                <a:tableStyleId>{5C22544A-7EE6-4342-B048-85BDC9FD1C3A}</a:tableStyleId>
              </a:tblPr>
              <a:tblGrid>
                <a:gridCol w="1663714">
                  <a:extLst>
                    <a:ext uri="{9D8B030D-6E8A-4147-A177-3AD203B41FA5}">
                      <a16:colId xmlns:a16="http://schemas.microsoft.com/office/drawing/2014/main" val="1701158635"/>
                    </a:ext>
                  </a:extLst>
                </a:gridCol>
                <a:gridCol w="3914184">
                  <a:extLst>
                    <a:ext uri="{9D8B030D-6E8A-4147-A177-3AD203B41FA5}">
                      <a16:colId xmlns:a16="http://schemas.microsoft.com/office/drawing/2014/main" val="3034589352"/>
                    </a:ext>
                  </a:extLst>
                </a:gridCol>
                <a:gridCol w="1792543">
                  <a:extLst>
                    <a:ext uri="{9D8B030D-6E8A-4147-A177-3AD203B41FA5}">
                      <a16:colId xmlns:a16="http://schemas.microsoft.com/office/drawing/2014/main" val="1922066720"/>
                    </a:ext>
                  </a:extLst>
                </a:gridCol>
              </a:tblGrid>
              <a:tr h="660117">
                <a:tc>
                  <a:txBody>
                    <a:bodyPr/>
                    <a:lstStyle/>
                    <a:p>
                      <a:r>
                        <a:rPr lang="en-US"/>
                        <a:t>Year group: </a:t>
                      </a:r>
                    </a:p>
                    <a:p>
                      <a:pPr lvl="0">
                        <a:buNone/>
                      </a:pPr>
                      <a:endParaRPr lang="en-US"/>
                    </a:p>
                  </a:txBody>
                  <a:tcPr/>
                </a:tc>
                <a:tc>
                  <a:txBody>
                    <a:bodyPr/>
                    <a:lstStyle/>
                    <a:p>
                      <a:r>
                        <a:rPr lang="en-US"/>
                        <a:t>Focus: Printing – Aztec patterns</a:t>
                      </a:r>
                    </a:p>
                    <a:p>
                      <a:pPr lvl="0">
                        <a:buNone/>
                      </a:pPr>
                      <a:endParaRPr lang="en-US"/>
                    </a:p>
                  </a:txBody>
                  <a:tcPr/>
                </a:tc>
                <a:tc>
                  <a:txBody>
                    <a:bodyPr/>
                    <a:lstStyle/>
                    <a:p>
                      <a:r>
                        <a:rPr lang="en-US"/>
                        <a:t>Term: 3</a:t>
                      </a:r>
                    </a:p>
                    <a:p>
                      <a:pPr lvl="0">
                        <a:buNone/>
                      </a:pPr>
                      <a:endParaRPr lang="en-US"/>
                    </a:p>
                  </a:txBody>
                  <a:tcPr/>
                </a:tc>
                <a:extLst>
                  <a:ext uri="{0D108BD9-81ED-4DB2-BD59-A6C34878D82A}">
                    <a16:rowId xmlns:a16="http://schemas.microsoft.com/office/drawing/2014/main" val="3581570372"/>
                  </a:ext>
                </a:extLst>
              </a:tr>
            </a:tbl>
          </a:graphicData>
        </a:graphic>
      </p:graphicFrame>
      <p:graphicFrame>
        <p:nvGraphicFramePr>
          <p:cNvPr id="11" name="Table 10">
            <a:extLst>
              <a:ext uri="{FF2B5EF4-FFF2-40B4-BE49-F238E27FC236}">
                <a16:creationId xmlns:a16="http://schemas.microsoft.com/office/drawing/2014/main" id="{3A720560-B615-C16E-C5BF-12C0123B7544}"/>
              </a:ext>
            </a:extLst>
          </p:cNvPr>
          <p:cNvGraphicFramePr>
            <a:graphicFrameLocks noGrp="1"/>
          </p:cNvGraphicFramePr>
          <p:nvPr>
            <p:extLst>
              <p:ext uri="{D42A27DB-BD31-4B8C-83A1-F6EECF244321}">
                <p14:modId xmlns:p14="http://schemas.microsoft.com/office/powerpoint/2010/main" val="1785398119"/>
              </p:ext>
            </p:extLst>
          </p:nvPr>
        </p:nvGraphicFramePr>
        <p:xfrm>
          <a:off x="2551043" y="960782"/>
          <a:ext cx="2486707" cy="917492"/>
        </p:xfrm>
        <a:graphic>
          <a:graphicData uri="http://schemas.openxmlformats.org/drawingml/2006/table">
            <a:tbl>
              <a:tblPr firstRow="1" bandRow="1">
                <a:tableStyleId>{5C22544A-7EE6-4342-B048-85BDC9FD1C3A}</a:tableStyleId>
              </a:tblPr>
              <a:tblGrid>
                <a:gridCol w="2486707">
                  <a:extLst>
                    <a:ext uri="{9D8B030D-6E8A-4147-A177-3AD203B41FA5}">
                      <a16:colId xmlns:a16="http://schemas.microsoft.com/office/drawing/2014/main" val="960402405"/>
                    </a:ext>
                  </a:extLst>
                </a:gridCol>
              </a:tblGrid>
              <a:tr h="546652">
                <a:tc>
                  <a:txBody>
                    <a:bodyPr/>
                    <a:lstStyle/>
                    <a:p>
                      <a:r>
                        <a:rPr lang="en-US" sz="1400">
                          <a:latin typeface="Calibri"/>
                        </a:rPr>
                        <a:t>Elements of Art:</a:t>
                      </a:r>
                    </a:p>
                  </a:txBody>
                  <a:tcPr/>
                </a:tc>
                <a:extLst>
                  <a:ext uri="{0D108BD9-81ED-4DB2-BD59-A6C34878D82A}">
                    <a16:rowId xmlns:a16="http://schemas.microsoft.com/office/drawing/2014/main" val="1420175689"/>
                  </a:ext>
                </a:extLst>
              </a:tr>
              <a:tr h="370840">
                <a:tc>
                  <a:txBody>
                    <a:bodyPr/>
                    <a:lstStyle/>
                    <a:p>
                      <a:pPr lvl="0">
                        <a:buNone/>
                      </a:pPr>
                      <a:r>
                        <a:rPr lang="en-US" sz="1400">
                          <a:latin typeface="Calibri"/>
                        </a:rPr>
                        <a:t>Line, shape, colour</a:t>
                      </a:r>
                    </a:p>
                  </a:txBody>
                  <a:tcPr/>
                </a:tc>
                <a:extLst>
                  <a:ext uri="{0D108BD9-81ED-4DB2-BD59-A6C34878D82A}">
                    <a16:rowId xmlns:a16="http://schemas.microsoft.com/office/drawing/2014/main" val="2398958123"/>
                  </a:ext>
                </a:extLst>
              </a:tr>
            </a:tbl>
          </a:graphicData>
        </a:graphic>
      </p:graphicFrame>
      <p:graphicFrame>
        <p:nvGraphicFramePr>
          <p:cNvPr id="15" name="Table 14">
            <a:extLst>
              <a:ext uri="{FF2B5EF4-FFF2-40B4-BE49-F238E27FC236}">
                <a16:creationId xmlns:a16="http://schemas.microsoft.com/office/drawing/2014/main" id="{6F3D6C19-9D3D-60F7-32E5-DE1A6EBE91A9}"/>
              </a:ext>
            </a:extLst>
          </p:cNvPr>
          <p:cNvGraphicFramePr>
            <a:graphicFrameLocks noGrp="1"/>
          </p:cNvGraphicFramePr>
          <p:nvPr>
            <p:extLst>
              <p:ext uri="{D42A27DB-BD31-4B8C-83A1-F6EECF244321}">
                <p14:modId xmlns:p14="http://schemas.microsoft.com/office/powerpoint/2010/main" val="1041816156"/>
              </p:ext>
            </p:extLst>
          </p:nvPr>
        </p:nvGraphicFramePr>
        <p:xfrm>
          <a:off x="2832018" y="1826880"/>
          <a:ext cx="2470142" cy="1249680"/>
        </p:xfrm>
        <a:graphic>
          <a:graphicData uri="http://schemas.openxmlformats.org/drawingml/2006/table">
            <a:tbl>
              <a:tblPr firstRow="1" bandRow="1">
                <a:tableStyleId>{5C22544A-7EE6-4342-B048-85BDC9FD1C3A}</a:tableStyleId>
              </a:tblPr>
              <a:tblGrid>
                <a:gridCol w="2470142">
                  <a:extLst>
                    <a:ext uri="{9D8B030D-6E8A-4147-A177-3AD203B41FA5}">
                      <a16:colId xmlns:a16="http://schemas.microsoft.com/office/drawing/2014/main" val="3204176306"/>
                    </a:ext>
                  </a:extLst>
                </a:gridCol>
              </a:tblGrid>
              <a:tr h="262762">
                <a:tc>
                  <a:txBody>
                    <a:bodyPr/>
                    <a:lstStyle/>
                    <a:p>
                      <a:r>
                        <a:rPr lang="en-US" sz="1400">
                          <a:latin typeface="Calibri"/>
                        </a:rPr>
                        <a:t>Materials:</a:t>
                      </a:r>
                    </a:p>
                  </a:txBody>
                  <a:tcPr/>
                </a:tc>
                <a:extLst>
                  <a:ext uri="{0D108BD9-81ED-4DB2-BD59-A6C34878D82A}">
                    <a16:rowId xmlns:a16="http://schemas.microsoft.com/office/drawing/2014/main" val="2275392544"/>
                  </a:ext>
                </a:extLst>
              </a:tr>
              <a:tr h="804707">
                <a:tc>
                  <a:txBody>
                    <a:bodyPr/>
                    <a:lstStyle/>
                    <a:p>
                      <a:pPr lvl="0">
                        <a:buNone/>
                      </a:pPr>
                      <a:r>
                        <a:rPr lang="en-US" sz="1400" b="0">
                          <a:latin typeface="Calibri"/>
                        </a:rPr>
                        <a:t>Paper or fabric, </a:t>
                      </a:r>
                      <a:r>
                        <a:rPr lang="en-US" sz="1400" b="0" i="0">
                          <a:solidFill>
                            <a:srgbClr val="0F1111"/>
                          </a:solidFill>
                          <a:latin typeface="Calibri"/>
                        </a:rPr>
                        <a:t>Polystyrene Sheets for printing, potato, ink, paint, cotton buds</a:t>
                      </a:r>
                      <a:endParaRPr lang="en-US" sz="1400" b="0">
                        <a:latin typeface="Calibri"/>
                      </a:endParaRPr>
                    </a:p>
                    <a:p>
                      <a:pPr lvl="0">
                        <a:buNone/>
                      </a:pPr>
                      <a:endParaRPr lang="en-US" sz="1400" b="1">
                        <a:latin typeface="Calibri"/>
                      </a:endParaRPr>
                    </a:p>
                  </a:txBody>
                  <a:tcPr/>
                </a:tc>
                <a:extLst>
                  <a:ext uri="{0D108BD9-81ED-4DB2-BD59-A6C34878D82A}">
                    <a16:rowId xmlns:a16="http://schemas.microsoft.com/office/drawing/2014/main" val="2963405644"/>
                  </a:ext>
                </a:extLst>
              </a:tr>
            </a:tbl>
          </a:graphicData>
        </a:graphic>
      </p:graphicFrame>
      <p:graphicFrame>
        <p:nvGraphicFramePr>
          <p:cNvPr id="17" name="Table 16">
            <a:extLst>
              <a:ext uri="{FF2B5EF4-FFF2-40B4-BE49-F238E27FC236}">
                <a16:creationId xmlns:a16="http://schemas.microsoft.com/office/drawing/2014/main" id="{90617AAD-C6F3-02A3-6CB4-EFE7ECD61C63}"/>
              </a:ext>
            </a:extLst>
          </p:cNvPr>
          <p:cNvGraphicFramePr>
            <a:graphicFrameLocks noGrp="1"/>
          </p:cNvGraphicFramePr>
          <p:nvPr>
            <p:extLst>
              <p:ext uri="{D42A27DB-BD31-4B8C-83A1-F6EECF244321}">
                <p14:modId xmlns:p14="http://schemas.microsoft.com/office/powerpoint/2010/main" val="616429394"/>
              </p:ext>
            </p:extLst>
          </p:nvPr>
        </p:nvGraphicFramePr>
        <p:xfrm>
          <a:off x="87443" y="3085475"/>
          <a:ext cx="5816886" cy="3863464"/>
        </p:xfrm>
        <a:graphic>
          <a:graphicData uri="http://schemas.openxmlformats.org/drawingml/2006/table">
            <a:tbl>
              <a:tblPr firstRow="1" bandRow="1">
                <a:tableStyleId>{5C22544A-7EE6-4342-B048-85BDC9FD1C3A}</a:tableStyleId>
              </a:tblPr>
              <a:tblGrid>
                <a:gridCol w="5816886">
                  <a:extLst>
                    <a:ext uri="{9D8B030D-6E8A-4147-A177-3AD203B41FA5}">
                      <a16:colId xmlns:a16="http://schemas.microsoft.com/office/drawing/2014/main" val="1924513322"/>
                    </a:ext>
                  </a:extLst>
                </a:gridCol>
              </a:tblGrid>
              <a:tr h="449704">
                <a:tc>
                  <a:txBody>
                    <a:bodyPr/>
                    <a:lstStyle/>
                    <a:p>
                      <a:r>
                        <a:rPr lang="en-US" dirty="0">
                          <a:latin typeface="Calibri"/>
                        </a:rPr>
                        <a:t>Techniques and processes:</a:t>
                      </a:r>
                    </a:p>
                  </a:txBody>
                  <a:tcPr/>
                </a:tc>
                <a:extLst>
                  <a:ext uri="{0D108BD9-81ED-4DB2-BD59-A6C34878D82A}">
                    <a16:rowId xmlns:a16="http://schemas.microsoft.com/office/drawing/2014/main" val="2576282950"/>
                  </a:ext>
                </a:extLst>
              </a:tr>
              <a:tr h="2737447">
                <a:tc>
                  <a:txBody>
                    <a:bodyPr/>
                    <a:lstStyle/>
                    <a:p>
                      <a:pPr marL="285750" lvl="0" indent="-285750" algn="l">
                        <a:lnSpc>
                          <a:spcPct val="100000"/>
                        </a:lnSpc>
                        <a:spcBef>
                          <a:spcPts val="0"/>
                        </a:spcBef>
                        <a:spcAft>
                          <a:spcPts val="0"/>
                        </a:spcAft>
                        <a:buFont typeface="Arial"/>
                        <a:buChar char="•"/>
                      </a:pPr>
                      <a:r>
                        <a:rPr lang="en-US" sz="1600" b="1" i="0" u="none" strike="noStrike" noProof="0" dirty="0">
                          <a:solidFill>
                            <a:srgbClr val="141414"/>
                          </a:solidFill>
                          <a:latin typeface="Calibri"/>
                        </a:rPr>
                        <a:t>Relief printing</a:t>
                      </a:r>
                      <a:r>
                        <a:rPr lang="en-US" sz="1400" b="0" i="0" u="none" strike="noStrike" noProof="0" dirty="0">
                          <a:solidFill>
                            <a:srgbClr val="141414"/>
                          </a:solidFill>
                          <a:latin typeface="Calibri"/>
                        </a:rPr>
                        <a:t> is a</a:t>
                      </a:r>
                      <a:r>
                        <a:rPr lang="en-US" sz="1600" b="1" i="0" u="none" strike="noStrike" noProof="0" dirty="0">
                          <a:solidFill>
                            <a:srgbClr val="141414"/>
                          </a:solidFill>
                          <a:latin typeface="Calibri"/>
                        </a:rPr>
                        <a:t> </a:t>
                      </a:r>
                      <a:r>
                        <a:rPr lang="en-US" sz="1600" b="1" i="1" u="none" strike="noStrike" noProof="0" dirty="0">
                          <a:solidFill>
                            <a:srgbClr val="141414"/>
                          </a:solidFill>
                          <a:latin typeface="Calibri"/>
                        </a:rPr>
                        <a:t>printmaking</a:t>
                      </a:r>
                      <a:r>
                        <a:rPr lang="en-US" sz="1600" b="1" i="0" u="none" strike="noStrike" noProof="0" dirty="0">
                          <a:solidFill>
                            <a:srgbClr val="141414"/>
                          </a:solidFill>
                          <a:latin typeface="Calibri"/>
                        </a:rPr>
                        <a:t> technique</a:t>
                      </a:r>
                      <a:r>
                        <a:rPr lang="en-US" sz="1400" b="0" i="0" u="none" strike="noStrike" noProof="0" dirty="0">
                          <a:solidFill>
                            <a:srgbClr val="141414"/>
                          </a:solidFill>
                          <a:latin typeface="Calibri"/>
                        </a:rPr>
                        <a:t> that allows a design to be repeated multiple times.</a:t>
                      </a:r>
                      <a:endParaRPr lang="en-US" sz="1400" b="0" dirty="0">
                        <a:latin typeface="Calibri"/>
                      </a:endParaRPr>
                    </a:p>
                    <a:p>
                      <a:pPr marL="285750" lvl="0" indent="-285750" algn="l">
                        <a:lnSpc>
                          <a:spcPct val="100000"/>
                        </a:lnSpc>
                        <a:spcBef>
                          <a:spcPts val="0"/>
                        </a:spcBef>
                        <a:spcAft>
                          <a:spcPts val="0"/>
                        </a:spcAft>
                        <a:buFont typeface="Arial"/>
                        <a:buChar char="•"/>
                      </a:pPr>
                      <a:r>
                        <a:rPr lang="en-US" sz="1400" b="0" i="0" u="none" strike="noStrike" noProof="0" dirty="0">
                          <a:solidFill>
                            <a:srgbClr val="141414"/>
                          </a:solidFill>
                          <a:latin typeface="Calibri"/>
                        </a:rPr>
                        <a:t>For this technique you created on a surface - known as a printing plate - which is then rolled or painted with ink and printed onto paper or fabric.</a:t>
                      </a:r>
                      <a:endParaRPr lang="en-US" sz="1400" dirty="0">
                        <a:latin typeface="Calibri"/>
                      </a:endParaRPr>
                    </a:p>
                    <a:p>
                      <a:pPr marL="285750" lvl="0" indent="-285750" algn="l">
                        <a:buFont typeface="Arial"/>
                        <a:buChar char="•"/>
                      </a:pPr>
                      <a:r>
                        <a:rPr lang="en-US" sz="1600" b="1" dirty="0">
                          <a:latin typeface="Calibri"/>
                        </a:rPr>
                        <a:t>Mono printin</a:t>
                      </a:r>
                      <a:r>
                        <a:rPr lang="en-US" sz="1400" b="1" dirty="0">
                          <a:latin typeface="Calibri"/>
                        </a:rPr>
                        <a:t>g</a:t>
                      </a:r>
                      <a:r>
                        <a:rPr lang="en-US" sz="1400" dirty="0">
                          <a:latin typeface="Calibri"/>
                        </a:rPr>
                        <a:t> is a printing technique where the print can only be made once. </a:t>
                      </a:r>
                    </a:p>
                    <a:p>
                      <a:pPr marL="285750" lvl="0" indent="-285750" algn="l">
                        <a:buFont typeface="Arial"/>
                        <a:buChar char="•"/>
                      </a:pPr>
                      <a:r>
                        <a:rPr lang="en-US" sz="1400" dirty="0">
                          <a:latin typeface="Calibri"/>
                        </a:rPr>
                        <a:t>For this you need to paint a thin layer of paint over a smooth clean surface. Then use a cotton bud to draw a pattern in the paint (removing the paint onto the bud). Then print with paper over the top.</a:t>
                      </a:r>
                      <a:endParaRPr lang="en-US" sz="1400" dirty="0"/>
                    </a:p>
                    <a:p>
                      <a:pPr marL="285750" lvl="0" indent="-285750" algn="l">
                        <a:buFont typeface="Arial"/>
                        <a:buChar char="•"/>
                      </a:pPr>
                      <a:r>
                        <a:rPr lang="en-US" sz="1600" b="1" dirty="0">
                          <a:latin typeface="Calibri"/>
                        </a:rPr>
                        <a:t>Rubbings</a:t>
                      </a:r>
                      <a:r>
                        <a:rPr lang="en-US" sz="1400" dirty="0">
                          <a:latin typeface="Calibri"/>
                        </a:rPr>
                        <a:t> are</a:t>
                      </a:r>
                      <a:r>
                        <a:rPr lang="en-US" sz="1400" b="0" i="0" u="none" strike="noStrike" noProof="0" dirty="0">
                          <a:solidFill>
                            <a:srgbClr val="111111"/>
                          </a:solidFill>
                          <a:latin typeface="Calibri"/>
                        </a:rPr>
                        <a:t> a reproduction of the texture of a surface.</a:t>
                      </a:r>
                      <a:endParaRPr lang="en-US" sz="1400" b="0" dirty="0">
                        <a:latin typeface="Calibri"/>
                      </a:endParaRPr>
                    </a:p>
                    <a:p>
                      <a:pPr marL="285750" lvl="0" indent="-285750" algn="l">
                        <a:buFont typeface="Arial"/>
                        <a:buChar char="•"/>
                      </a:pPr>
                      <a:r>
                        <a:rPr lang="en-US" sz="1400" b="0" i="0" u="none" strike="noStrike" noProof="0" dirty="0">
                          <a:solidFill>
                            <a:srgbClr val="111111"/>
                          </a:solidFill>
                          <a:latin typeface="Calibri"/>
                        </a:rPr>
                        <a:t>These are created by placing a piece of paper over the subject and then rubbing the paper with charcoal or crayons to take a print of the texture underneath </a:t>
                      </a:r>
                    </a:p>
                    <a:p>
                      <a:pPr marL="285750" lvl="0" indent="-285750" algn="l">
                        <a:buFont typeface="Arial"/>
                        <a:buChar char="•"/>
                      </a:pPr>
                      <a:r>
                        <a:rPr lang="en-US" sz="1600" b="1" i="0" u="none" strike="noStrike" noProof="0" dirty="0">
                          <a:solidFill>
                            <a:srgbClr val="111111"/>
                          </a:solidFill>
                          <a:latin typeface="Calibri"/>
                        </a:rPr>
                        <a:t>Resist printing:</a:t>
                      </a:r>
                      <a:r>
                        <a:rPr lang="en-US" sz="1400" b="0" i="0" u="none" strike="noStrike" noProof="0" dirty="0">
                          <a:solidFill>
                            <a:srgbClr val="111111"/>
                          </a:solidFill>
                          <a:latin typeface="Calibri"/>
                        </a:rPr>
                        <a:t> is a</a:t>
                      </a:r>
                      <a:r>
                        <a:rPr lang="en-US" sz="1600" b="1" i="0" u="none" strike="noStrike" noProof="0" dirty="0">
                          <a:solidFill>
                            <a:srgbClr val="111111"/>
                          </a:solidFill>
                          <a:latin typeface="Calibri"/>
                        </a:rPr>
                        <a:t> </a:t>
                      </a:r>
                      <a:r>
                        <a:rPr lang="en-US" sz="1400" b="0" i="0" u="none" strike="noStrike" noProof="0" dirty="0">
                          <a:solidFill>
                            <a:srgbClr val="111111"/>
                          </a:solidFill>
                          <a:latin typeface="Calibri"/>
                        </a:rPr>
                        <a:t>methods of </a:t>
                      </a:r>
                      <a:r>
                        <a:rPr lang="en-US" sz="1400" b="1" i="0" u="none" strike="noStrike" noProof="0" dirty="0" err="1">
                          <a:solidFill>
                            <a:srgbClr val="111111"/>
                          </a:solidFill>
                          <a:latin typeface="Calibri"/>
                        </a:rPr>
                        <a:t>colouring</a:t>
                      </a:r>
                      <a:r>
                        <a:rPr lang="en-US" sz="1400" b="1" i="0" u="none" strike="noStrike" noProof="0" dirty="0">
                          <a:solidFill>
                            <a:srgbClr val="111111"/>
                          </a:solidFill>
                          <a:latin typeface="Calibri"/>
                        </a:rPr>
                        <a:t> cloth</a:t>
                      </a:r>
                      <a:r>
                        <a:rPr lang="en-US" sz="1400" b="0" i="0" u="none" strike="noStrike" noProof="0" dirty="0">
                          <a:solidFill>
                            <a:srgbClr val="111111"/>
                          </a:solidFill>
                          <a:latin typeface="Calibri"/>
                        </a:rPr>
                        <a:t> in a pattern by pretreating designed areas to resist penetration by the dye.</a:t>
                      </a:r>
                    </a:p>
                  </a:txBody>
                  <a:tcPr/>
                </a:tc>
                <a:extLst>
                  <a:ext uri="{0D108BD9-81ED-4DB2-BD59-A6C34878D82A}">
                    <a16:rowId xmlns:a16="http://schemas.microsoft.com/office/drawing/2014/main" val="2172549382"/>
                  </a:ext>
                </a:extLst>
              </a:tr>
            </a:tbl>
          </a:graphicData>
        </a:graphic>
      </p:graphicFrame>
      <p:pic>
        <p:nvPicPr>
          <p:cNvPr id="3" name="Picture 2" descr="Mexica (Aztec) clay stamp">
            <a:extLst>
              <a:ext uri="{FF2B5EF4-FFF2-40B4-BE49-F238E27FC236}">
                <a16:creationId xmlns:a16="http://schemas.microsoft.com/office/drawing/2014/main" id="{7CD78ED2-2999-50A8-5A92-B738F98EB69B}"/>
              </a:ext>
            </a:extLst>
          </p:cNvPr>
          <p:cNvPicPr>
            <a:picLocks noChangeAspect="1"/>
          </p:cNvPicPr>
          <p:nvPr/>
        </p:nvPicPr>
        <p:blipFill>
          <a:blip r:embed="rId2"/>
          <a:stretch>
            <a:fillRect/>
          </a:stretch>
        </p:blipFill>
        <p:spPr>
          <a:xfrm>
            <a:off x="7203752" y="771991"/>
            <a:ext cx="1856282" cy="1234991"/>
          </a:xfrm>
          <a:prstGeom prst="rect">
            <a:avLst/>
          </a:prstGeom>
        </p:spPr>
      </p:pic>
      <p:pic>
        <p:nvPicPr>
          <p:cNvPr id="4" name="Picture 3" descr="This clay stamp mould in the National Museum of Anthropology, Mexico City is 17 cms long.">
            <a:extLst>
              <a:ext uri="{FF2B5EF4-FFF2-40B4-BE49-F238E27FC236}">
                <a16:creationId xmlns:a16="http://schemas.microsoft.com/office/drawing/2014/main" id="{765572AC-6734-1671-4DEA-F95598FA09EA}"/>
              </a:ext>
            </a:extLst>
          </p:cNvPr>
          <p:cNvPicPr>
            <a:picLocks noChangeAspect="1"/>
          </p:cNvPicPr>
          <p:nvPr/>
        </p:nvPicPr>
        <p:blipFill>
          <a:blip r:embed="rId3"/>
          <a:stretch>
            <a:fillRect/>
          </a:stretch>
        </p:blipFill>
        <p:spPr>
          <a:xfrm>
            <a:off x="8947407" y="962998"/>
            <a:ext cx="2739472" cy="1678884"/>
          </a:xfrm>
          <a:prstGeom prst="rect">
            <a:avLst/>
          </a:prstGeom>
        </p:spPr>
      </p:pic>
      <p:graphicFrame>
        <p:nvGraphicFramePr>
          <p:cNvPr id="7" name="Table 6">
            <a:extLst>
              <a:ext uri="{FF2B5EF4-FFF2-40B4-BE49-F238E27FC236}">
                <a16:creationId xmlns:a16="http://schemas.microsoft.com/office/drawing/2014/main" id="{415B28C8-4138-2E16-E33C-63EF81D83CFD}"/>
              </a:ext>
            </a:extLst>
          </p:cNvPr>
          <p:cNvGraphicFramePr>
            <a:graphicFrameLocks noGrp="1"/>
          </p:cNvGraphicFramePr>
          <p:nvPr>
            <p:extLst>
              <p:ext uri="{D42A27DB-BD31-4B8C-83A1-F6EECF244321}">
                <p14:modId xmlns:p14="http://schemas.microsoft.com/office/powerpoint/2010/main" val="19366736"/>
              </p:ext>
            </p:extLst>
          </p:nvPr>
        </p:nvGraphicFramePr>
        <p:xfrm>
          <a:off x="5825344" y="2758334"/>
          <a:ext cx="6245390" cy="3481578"/>
        </p:xfrm>
        <a:graphic>
          <a:graphicData uri="http://schemas.openxmlformats.org/drawingml/2006/table">
            <a:tbl>
              <a:tblPr firstRow="1" firstCol="1" bandRow="1"/>
              <a:tblGrid>
                <a:gridCol w="6245390">
                  <a:extLst>
                    <a:ext uri="{9D8B030D-6E8A-4147-A177-3AD203B41FA5}">
                      <a16:colId xmlns:a16="http://schemas.microsoft.com/office/drawing/2014/main" val="3891409649"/>
                    </a:ext>
                  </a:extLst>
                </a:gridCol>
              </a:tblGrid>
              <a:tr h="278057">
                <a:tc>
                  <a:txBody>
                    <a:bodyPr/>
                    <a:lstStyle/>
                    <a:p>
                      <a:pPr>
                        <a:lnSpc>
                          <a:spcPct val="107000"/>
                        </a:lnSpc>
                        <a:spcAft>
                          <a:spcPts val="800"/>
                        </a:spcAft>
                      </a:pPr>
                      <a:r>
                        <a:rPr lang="en-GB" sz="2000" b="1">
                          <a:solidFill>
                            <a:srgbClr val="7030A0"/>
                          </a:solidFill>
                          <a:effectLst/>
                          <a:latin typeface="Calibri"/>
                          <a:ea typeface="Calibri"/>
                          <a:cs typeface="Times New Roman"/>
                        </a:rPr>
                        <a:t>Substantive  knowledge:</a:t>
                      </a:r>
                      <a:endParaRPr lang="en-GB" sz="20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17538"/>
                  </a:ext>
                </a:extLst>
              </a:tr>
              <a:tr h="2488609">
                <a:tc>
                  <a:txBody>
                    <a:bodyPr/>
                    <a:lstStyle/>
                    <a:p>
                      <a:pPr marL="342900" lvl="0" indent="-342900">
                        <a:buFont typeface="Arial"/>
                        <a:buChar char="•"/>
                      </a:pPr>
                      <a:r>
                        <a:rPr lang="en-GB" sz="1600" b="0" i="0" u="none" strike="noStrike" kern="1200" noProof="0">
                          <a:solidFill>
                            <a:srgbClr val="000000"/>
                          </a:solidFill>
                          <a:effectLst/>
                          <a:latin typeface="Calibri"/>
                        </a:rPr>
                        <a:t>Printing with stamps was popular with the Aztecs and remains today - all over the world. </a:t>
                      </a:r>
                      <a:endParaRPr lang="en-GB" sz="1600" kern="1200">
                        <a:solidFill>
                          <a:schemeClr val="tx1"/>
                        </a:solidFill>
                        <a:effectLst/>
                        <a:latin typeface="Calibri"/>
                        <a:ea typeface="+mn-ea"/>
                        <a:cs typeface="Calibri"/>
                      </a:endParaRPr>
                    </a:p>
                    <a:p>
                      <a:pPr marL="342900" lvl="0" indent="-342900">
                        <a:buFont typeface="Arial"/>
                        <a:buChar char="•"/>
                      </a:pPr>
                      <a:r>
                        <a:rPr lang="en-GB" sz="1600" b="0" i="0" u="none" strike="noStrike" kern="1200" noProof="0">
                          <a:solidFill>
                            <a:srgbClr val="000000"/>
                          </a:solidFill>
                          <a:effectLst/>
                          <a:latin typeface="Calibri"/>
                        </a:rPr>
                        <a:t>By Aztec times stamps were hugely popular, especially at festival times, for printing designs onto the human face/body (as well as onto items of clothing); some stamps were curved in shape to aid printing onto legs and thighs. </a:t>
                      </a:r>
                      <a:endParaRPr lang="en-GB" sz="1600" kern="1200">
                        <a:solidFill>
                          <a:schemeClr val="tx1"/>
                        </a:solidFill>
                        <a:effectLst/>
                        <a:latin typeface="Calibri"/>
                        <a:ea typeface="+mn-ea"/>
                        <a:cs typeface="Calibri"/>
                      </a:endParaRPr>
                    </a:p>
                    <a:p>
                      <a:pPr marL="342900" lvl="0" indent="-342900">
                        <a:buFont typeface="Arial"/>
                        <a:buChar char="•"/>
                      </a:pPr>
                      <a:r>
                        <a:rPr lang="en-GB" sz="1600" b="0" i="0" u="none" strike="noStrike" kern="1200" noProof="0">
                          <a:solidFill>
                            <a:srgbClr val="000000"/>
                          </a:solidFill>
                          <a:effectLst/>
                          <a:latin typeface="Calibri"/>
                        </a:rPr>
                        <a:t>Aztec body printing was like modern-day face-painting and the use of stick-on temporary tattoos at big events.</a:t>
                      </a:r>
                      <a:endParaRPr lang="en-GB" sz="1600" kern="1200">
                        <a:solidFill>
                          <a:schemeClr val="tx1"/>
                        </a:solidFill>
                        <a:effectLst/>
                        <a:latin typeface="Calibri"/>
                        <a:ea typeface="+mn-ea"/>
                        <a:cs typeface="Calibri"/>
                      </a:endParaRPr>
                    </a:p>
                    <a:p>
                      <a:pPr marL="171450" lvl="0" indent="-171450">
                        <a:buFont typeface="Arial"/>
                        <a:buChar char="•"/>
                      </a:pPr>
                      <a:r>
                        <a:rPr lang="en-GB" sz="1600" b="0" i="0" u="none" strike="noStrike" kern="1200" noProof="0">
                          <a:solidFill>
                            <a:srgbClr val="000000"/>
                          </a:solidFill>
                          <a:effectLst/>
                          <a:latin typeface="Calibri"/>
                        </a:rPr>
                        <a:t>   Colour dyes were made from charcoal and pine (for black), chalk (white), cinnabar (bright scarlet mercury ore), cochineal, indigo and other materials.</a:t>
                      </a:r>
                      <a:endParaRPr lang="en-GB" sz="1600" kern="1200">
                        <a:solidFill>
                          <a:schemeClr val="tx1"/>
                        </a:solidFill>
                        <a:effectLst/>
                        <a:latin typeface="Calibri"/>
                        <a:ea typeface="+mn-ea"/>
                        <a:cs typeface="Calibri"/>
                      </a:endParaRPr>
                    </a:p>
                    <a:p>
                      <a:pPr marL="171450" lvl="0" indent="-171450">
                        <a:buFont typeface="Arial"/>
                        <a:buChar char="•"/>
                      </a:pPr>
                      <a:r>
                        <a:rPr lang="en-GB" sz="1600" b="0" i="0" u="none" strike="noStrike" kern="1200" noProof="0">
                          <a:solidFill>
                            <a:srgbClr val="000000"/>
                          </a:solidFill>
                          <a:effectLst/>
                          <a:latin typeface="Calibri"/>
                        </a:rPr>
                        <a:t>   Popular designs included geometric patterns, flowers, animals, serpents and eagle heads. </a:t>
                      </a:r>
                      <a:endParaRPr lang="en-GB" sz="1600" kern="1200">
                        <a:solidFill>
                          <a:schemeClr val="tx1"/>
                        </a:solidFill>
                        <a:effectLst/>
                        <a:latin typeface="Calibri"/>
                        <a:ea typeface="+mn-ea"/>
                        <a:cs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4993461"/>
                  </a:ext>
                </a:extLst>
              </a:tr>
            </a:tbl>
          </a:graphicData>
        </a:graphic>
      </p:graphicFrame>
      <p:pic>
        <p:nvPicPr>
          <p:cNvPr id="10" name="Picture 9" descr="5 AZTEC-stamps | Etsy, Disenos de unas, Educacion">
            <a:extLst>
              <a:ext uri="{FF2B5EF4-FFF2-40B4-BE49-F238E27FC236}">
                <a16:creationId xmlns:a16="http://schemas.microsoft.com/office/drawing/2014/main" id="{74F04040-9349-57B6-52CC-E96BB1D2829A}"/>
              </a:ext>
            </a:extLst>
          </p:cNvPr>
          <p:cNvPicPr>
            <a:picLocks noChangeAspect="1"/>
          </p:cNvPicPr>
          <p:nvPr/>
        </p:nvPicPr>
        <p:blipFill>
          <a:blip r:embed="rId4"/>
          <a:stretch>
            <a:fillRect/>
          </a:stretch>
        </p:blipFill>
        <p:spPr>
          <a:xfrm>
            <a:off x="189876" y="1037385"/>
            <a:ext cx="2281002" cy="1772704"/>
          </a:xfrm>
          <a:prstGeom prst="rect">
            <a:avLst/>
          </a:prstGeom>
        </p:spPr>
      </p:pic>
      <p:pic>
        <p:nvPicPr>
          <p:cNvPr id="12" name="Picture 11" descr="A green and white art piece&#10;&#10;Description automatically generated">
            <a:extLst>
              <a:ext uri="{FF2B5EF4-FFF2-40B4-BE49-F238E27FC236}">
                <a16:creationId xmlns:a16="http://schemas.microsoft.com/office/drawing/2014/main" id="{AE3D5117-77B9-D9CD-75AD-FBA2103BED75}"/>
              </a:ext>
            </a:extLst>
          </p:cNvPr>
          <p:cNvPicPr>
            <a:picLocks noChangeAspect="1"/>
          </p:cNvPicPr>
          <p:nvPr/>
        </p:nvPicPr>
        <p:blipFill>
          <a:blip r:embed="rId5"/>
          <a:stretch>
            <a:fillRect/>
          </a:stretch>
        </p:blipFill>
        <p:spPr>
          <a:xfrm>
            <a:off x="5308782" y="960699"/>
            <a:ext cx="1561945" cy="1676244"/>
          </a:xfrm>
          <a:prstGeom prst="rect">
            <a:avLst/>
          </a:prstGeom>
        </p:spPr>
      </p:pic>
    </p:spTree>
    <p:extLst>
      <p:ext uri="{BB962C8B-B14F-4D97-AF65-F5344CB8AC3E}">
        <p14:creationId xmlns:p14="http://schemas.microsoft.com/office/powerpoint/2010/main" val="12179658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84572" y="296045"/>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2590898975"/>
              </p:ext>
            </p:extLst>
          </p:nvPr>
        </p:nvGraphicFramePr>
        <p:xfrm>
          <a:off x="5137111" y="1213909"/>
          <a:ext cx="6800198" cy="3694938"/>
        </p:xfrm>
        <a:graphic>
          <a:graphicData uri="http://schemas.openxmlformats.org/drawingml/2006/table">
            <a:tbl>
              <a:tblPr firstRow="1" firstCol="1" bandRow="1"/>
              <a:tblGrid>
                <a:gridCol w="6800198">
                  <a:extLst>
                    <a:ext uri="{9D8B030D-6E8A-4147-A177-3AD203B41FA5}">
                      <a16:colId xmlns:a16="http://schemas.microsoft.com/office/drawing/2014/main" val="3891409649"/>
                    </a:ext>
                  </a:extLst>
                </a:gridCol>
              </a:tblGrid>
              <a:tr h="239653">
                <a:tc>
                  <a:txBody>
                    <a:bodyPr/>
                    <a:lstStyle/>
                    <a:p>
                      <a:pPr>
                        <a:lnSpc>
                          <a:spcPct val="107000"/>
                        </a:lnSpc>
                        <a:spcAft>
                          <a:spcPts val="800"/>
                        </a:spcAft>
                      </a:pPr>
                      <a:r>
                        <a:rPr lang="en-GB" sz="2000" b="1" dirty="0">
                          <a:solidFill>
                            <a:srgbClr val="7030A0"/>
                          </a:solidFill>
                          <a:effectLst/>
                          <a:latin typeface="Calibri"/>
                          <a:ea typeface="Calibri"/>
                          <a:cs typeface="Times New Roman"/>
                        </a:rPr>
                        <a:t>Artist  knowledge:</a:t>
                      </a:r>
                      <a:endParaRPr lang="en-GB" sz="20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17538"/>
                  </a:ext>
                </a:extLst>
              </a:tr>
              <a:tr h="2708098">
                <a:tc>
                  <a:txBody>
                    <a:bodyPr/>
                    <a:lstStyle/>
                    <a:p>
                      <a:pPr marL="285750" lvl="0" indent="-285750">
                        <a:buFont typeface="Arial"/>
                        <a:buChar char="•"/>
                      </a:pPr>
                      <a:r>
                        <a:rPr lang="en-GB" sz="1400" b="0" i="0" u="none" strike="noStrike" kern="1200" noProof="0" dirty="0">
                          <a:solidFill>
                            <a:srgbClr val="444444"/>
                          </a:solidFill>
                          <a:effectLst/>
                          <a:latin typeface="Calibri"/>
                        </a:rPr>
                        <a:t>Hans Holbein was a German print maker and artist and one of the greatest 16th century portrait painters.</a:t>
                      </a:r>
                      <a:endParaRPr lang="en-GB" sz="1400" kern="1200" dirty="0">
                        <a:solidFill>
                          <a:schemeClr val="tx1"/>
                        </a:solidFill>
                        <a:effectLst/>
                        <a:latin typeface="Calibri"/>
                        <a:ea typeface="+mn-ea"/>
                        <a:cs typeface="Calibri"/>
                      </a:endParaRPr>
                    </a:p>
                    <a:p>
                      <a:pPr marL="285750" lvl="0" indent="-285750">
                        <a:buFont typeface="Arial"/>
                        <a:buChar char="•"/>
                      </a:pPr>
                      <a:r>
                        <a:rPr lang="en-GB" sz="1400" b="0" i="0" u="none" strike="noStrike" kern="1200" noProof="0" dirty="0">
                          <a:solidFill>
                            <a:srgbClr val="444444"/>
                          </a:solidFill>
                          <a:effectLst/>
                          <a:latin typeface="Calibri"/>
                        </a:rPr>
                        <a:t>He was born in Augsburg, Germany, in 1497</a:t>
                      </a:r>
                      <a:endParaRPr lang="en-GB" sz="1400" kern="1200" dirty="0">
                        <a:solidFill>
                          <a:schemeClr val="tx1"/>
                        </a:solidFill>
                        <a:effectLst/>
                        <a:latin typeface="Calibri"/>
                        <a:ea typeface="+mn-ea"/>
                        <a:cs typeface="Calibri"/>
                      </a:endParaRPr>
                    </a:p>
                    <a:p>
                      <a:pPr marL="285750" lvl="0" indent="-285750" algn="l">
                        <a:lnSpc>
                          <a:spcPct val="100000"/>
                        </a:lnSpc>
                        <a:spcBef>
                          <a:spcPts val="0"/>
                        </a:spcBef>
                        <a:spcAft>
                          <a:spcPts val="0"/>
                        </a:spcAft>
                        <a:buFont typeface="Arial"/>
                        <a:buChar char="•"/>
                      </a:pPr>
                      <a:r>
                        <a:rPr lang="en-GB" sz="1400" b="0" i="0" u="none" strike="noStrike" kern="1200" noProof="0" dirty="0">
                          <a:solidFill>
                            <a:srgbClr val="444444"/>
                          </a:solidFill>
                          <a:effectLst/>
                          <a:latin typeface="Calibri"/>
                        </a:rPr>
                        <a:t>During the early 1530s, Hans Holbein moved to </a:t>
                      </a:r>
                      <a:r>
                        <a:rPr lang="en-GB" sz="1400" b="0" i="0" u="none" strike="noStrike" kern="1200" noProof="0" dirty="0">
                          <a:solidFill>
                            <a:schemeClr val="tx1"/>
                          </a:solidFill>
                          <a:effectLst/>
                          <a:latin typeface="Calibri"/>
                          <a:hlinkClick r:id="rId2">
                            <a:extLst>
                              <a:ext uri="{A12FA001-AC4F-418D-AE19-62706E023703}">
                                <ahyp:hlinkClr xmlns:ahyp="http://schemas.microsoft.com/office/drawing/2018/hyperlinkcolor" val="tx"/>
                              </a:ext>
                            </a:extLst>
                          </a:hlinkClick>
                        </a:rPr>
                        <a:t>England</a:t>
                      </a:r>
                      <a:r>
                        <a:rPr lang="en-GB" sz="1400" b="0" i="0" u="none" strike="noStrike" kern="1200" noProof="0" dirty="0">
                          <a:solidFill>
                            <a:schemeClr val="tx1"/>
                          </a:solidFill>
                          <a:effectLst/>
                          <a:latin typeface="Calibri"/>
                        </a:rPr>
                        <a:t> and became </a:t>
                      </a:r>
                      <a:r>
                        <a:rPr lang="en-GB" sz="1400" b="0" i="0" u="none" strike="noStrike" kern="1200" noProof="0" dirty="0">
                          <a:solidFill>
                            <a:schemeClr val="tx1"/>
                          </a:solidFill>
                          <a:effectLst/>
                          <a:latin typeface="Calibri"/>
                          <a:hlinkClick r:id="rId3">
                            <a:extLst>
                              <a:ext uri="{A12FA001-AC4F-418D-AE19-62706E023703}">
                                <ahyp:hlinkClr xmlns:ahyp="http://schemas.microsoft.com/office/drawing/2018/hyperlinkcolor" val="tx"/>
                              </a:ext>
                            </a:extLst>
                          </a:hlinkClick>
                        </a:rPr>
                        <a:t>King Henry</a:t>
                      </a:r>
                      <a:r>
                        <a:rPr lang="en-GB" sz="1400" b="0" i="0" u="none" strike="noStrike" kern="1200" noProof="0" dirty="0">
                          <a:solidFill>
                            <a:schemeClr val="tx1"/>
                          </a:solidFill>
                          <a:effectLst/>
                          <a:latin typeface="Calibri"/>
                          <a:hlinkClick r:id="rId3">
                            <a:extLst>
                              <a:ext uri="{A12FA001-AC4F-418D-AE19-62706E023703}">
                                <ahyp:hlinkClr xmlns:ahyp="http://schemas.microsoft.com/office/drawing/2018/hyperlinkcolor" val="tx"/>
                              </a:ext>
                            </a:extLst>
                          </a:hlinkClick>
                        </a:rPr>
                        <a:t> </a:t>
                      </a:r>
                      <a:r>
                        <a:rPr lang="en-GB" sz="1400" b="0" i="0" u="none" strike="noStrike" kern="1200" noProof="0" dirty="0" err="1">
                          <a:solidFill>
                            <a:schemeClr val="tx1"/>
                          </a:solidFill>
                          <a:effectLst/>
                          <a:latin typeface="Calibri"/>
                        </a:rPr>
                        <a:t>Vlll's</a:t>
                      </a:r>
                      <a:r>
                        <a:rPr lang="en-GB" sz="1400" b="0" i="0" u="none" strike="noStrike" kern="1200" noProof="0" dirty="0">
                          <a:solidFill>
                            <a:schemeClr val="tx1"/>
                          </a:solidFill>
                          <a:effectLst/>
                          <a:latin typeface="Calibri"/>
                        </a:rPr>
                        <a:t>   </a:t>
                      </a:r>
                      <a:r>
                        <a:rPr lang="en-GB" sz="1400" b="0" i="0" u="none" strike="noStrike" kern="1200" noProof="0" dirty="0">
                          <a:solidFill>
                            <a:srgbClr val="444444"/>
                          </a:solidFill>
                          <a:effectLst/>
                          <a:latin typeface="Calibri"/>
                        </a:rPr>
                        <a:t>official portrait painter. </a:t>
                      </a:r>
                      <a:endParaRPr lang="en-GB" sz="1400" dirty="0">
                        <a:latin typeface="Calibri"/>
                      </a:endParaRPr>
                    </a:p>
                    <a:p>
                      <a:pPr marL="285750" lvl="0" indent="-285750" algn="l">
                        <a:lnSpc>
                          <a:spcPct val="100000"/>
                        </a:lnSpc>
                        <a:spcBef>
                          <a:spcPts val="0"/>
                        </a:spcBef>
                        <a:spcAft>
                          <a:spcPts val="0"/>
                        </a:spcAft>
                        <a:buFont typeface="Arial"/>
                        <a:buChar char="•"/>
                      </a:pPr>
                      <a:r>
                        <a:rPr lang="en-GB" sz="1400" b="0" i="0" u="none" strike="noStrike" kern="1200" noProof="0" dirty="0">
                          <a:solidFill>
                            <a:srgbClr val="444444"/>
                          </a:solidFill>
                          <a:effectLst/>
                          <a:latin typeface="Calibri"/>
                        </a:rPr>
                        <a:t> He painted many paintings of </a:t>
                      </a:r>
                      <a:r>
                        <a:rPr lang="en-GB" sz="1400" b="0" i="0" u="none" strike="noStrike" kern="1200" noProof="0" dirty="0">
                          <a:solidFill>
                            <a:srgbClr val="DA4453"/>
                          </a:solidFill>
                          <a:effectLst/>
                          <a:latin typeface="Calibri"/>
                          <a:hlinkClick r:id="rId4"/>
                        </a:rPr>
                        <a:t>Tudor</a:t>
                      </a:r>
                      <a:r>
                        <a:rPr lang="en-GB" sz="1400" b="0" i="0" u="none" strike="noStrike" kern="1200" noProof="0" dirty="0">
                          <a:solidFill>
                            <a:srgbClr val="444444"/>
                          </a:solidFill>
                          <a:effectLst/>
                          <a:latin typeface="Calibri"/>
                        </a:rPr>
                        <a:t> royalty  while employed as the King’s portrait painter. </a:t>
                      </a:r>
                    </a:p>
                    <a:p>
                      <a:pPr marL="285750" lvl="0" indent="-285750" algn="l">
                        <a:lnSpc>
                          <a:spcPct val="100000"/>
                        </a:lnSpc>
                        <a:spcBef>
                          <a:spcPts val="0"/>
                        </a:spcBef>
                        <a:spcAft>
                          <a:spcPts val="0"/>
                        </a:spcAft>
                        <a:buFont typeface="Arial"/>
                        <a:buChar char="•"/>
                      </a:pPr>
                      <a:r>
                        <a:rPr lang="en-GB" sz="1400" b="0" i="0" u="none" strike="noStrike" kern="1200" noProof="0" dirty="0">
                          <a:solidFill>
                            <a:srgbClr val="444444"/>
                          </a:solidFill>
                          <a:effectLst/>
                          <a:latin typeface="Calibri"/>
                        </a:rPr>
                        <a:t> Hans Holbein was recognised for his skills of art and his life like quality of his paintings.</a:t>
                      </a:r>
                    </a:p>
                    <a:p>
                      <a:pPr marL="285750" lvl="0" indent="-285750" algn="l">
                        <a:lnSpc>
                          <a:spcPct val="100000"/>
                        </a:lnSpc>
                        <a:spcBef>
                          <a:spcPts val="0"/>
                        </a:spcBef>
                        <a:spcAft>
                          <a:spcPts val="0"/>
                        </a:spcAft>
                        <a:buFont typeface="Arial"/>
                        <a:buChar char="•"/>
                      </a:pPr>
                      <a:r>
                        <a:rPr lang="en-GB" sz="1400" b="0" i="0" u="none" strike="noStrike" kern="1200" noProof="0" dirty="0">
                          <a:solidFill>
                            <a:srgbClr val="444444"/>
                          </a:solidFill>
                          <a:effectLst/>
                          <a:latin typeface="Calibri"/>
                        </a:rPr>
                        <a:t> He was also a skilled drawer, he could create incredibly detailed drawings more rapidly in front of the sitter (person being painted) </a:t>
                      </a:r>
                    </a:p>
                    <a:p>
                      <a:pPr marL="285750" lvl="0" indent="-285750" algn="l">
                        <a:lnSpc>
                          <a:spcPct val="100000"/>
                        </a:lnSpc>
                        <a:spcBef>
                          <a:spcPts val="0"/>
                        </a:spcBef>
                        <a:spcAft>
                          <a:spcPts val="0"/>
                        </a:spcAft>
                        <a:buFont typeface="Arial"/>
                        <a:buChar char="•"/>
                      </a:pPr>
                      <a:r>
                        <a:rPr lang="en-GB" sz="1400" b="0" i="0" u="none" strike="noStrike" kern="1200" noProof="0" dirty="0">
                          <a:solidFill>
                            <a:srgbClr val="444444"/>
                          </a:solidFill>
                          <a:effectLst/>
                          <a:latin typeface="Calibri"/>
                        </a:rPr>
                        <a:t>Henry VIII asked Hans Holbein to paint </a:t>
                      </a:r>
                      <a:r>
                        <a:rPr lang="en-GB" sz="1400" b="0" i="0" u="none" strike="noStrike" kern="1200" noProof="0" dirty="0">
                          <a:solidFill>
                            <a:srgbClr val="DA4453"/>
                          </a:solidFill>
                          <a:effectLst/>
                          <a:latin typeface="Calibri"/>
                          <a:hlinkClick r:id="rId5"/>
                        </a:rPr>
                        <a:t>Anne of Cleves</a:t>
                      </a:r>
                      <a:r>
                        <a:rPr lang="en-GB" sz="1400" b="0" i="0" u="none" strike="noStrike" kern="1200" noProof="0" dirty="0">
                          <a:solidFill>
                            <a:srgbClr val="444444"/>
                          </a:solidFill>
                          <a:effectLst/>
                          <a:latin typeface="Calibri"/>
                        </a:rPr>
                        <a:t> so he could decide whether or not to marry her.</a:t>
                      </a:r>
                      <a:endParaRPr lang="en-GB" sz="1400" dirty="0">
                        <a:latin typeface="Calibri"/>
                      </a:endParaRPr>
                    </a:p>
                    <a:p>
                      <a:pPr marL="285750" lvl="0" indent="-285750">
                        <a:buFont typeface="Arial"/>
                        <a:buChar char="•"/>
                      </a:pPr>
                      <a:r>
                        <a:rPr lang="en-GB" sz="1400" kern="1200" dirty="0">
                          <a:solidFill>
                            <a:schemeClr val="tx1"/>
                          </a:solidFill>
                          <a:effectLst/>
                          <a:latin typeface="Calibri"/>
                          <a:ea typeface="+mn-ea"/>
                          <a:cs typeface="Calibri"/>
                        </a:rPr>
                        <a:t> Hans Holbein died of the plague in London in 1543</a:t>
                      </a:r>
                    </a:p>
                    <a:p>
                      <a:pPr marL="285750" lvl="0" indent="-285750">
                        <a:buFont typeface="Arial"/>
                        <a:buChar char="•"/>
                      </a:pPr>
                      <a:r>
                        <a:rPr lang="en-GB" sz="1400" kern="1200" dirty="0">
                          <a:solidFill>
                            <a:schemeClr val="tx1"/>
                          </a:solidFill>
                          <a:effectLst/>
                          <a:latin typeface="Calibri"/>
                          <a:ea typeface="+mn-ea"/>
                          <a:cs typeface="Calibri"/>
                        </a:rPr>
                        <a:t> Hans Holbein's paintings are displayed in galleries around the world. </a:t>
                      </a:r>
                    </a:p>
                    <a:p>
                      <a:pPr marL="285750" lvl="0" indent="-285750">
                        <a:buFont typeface="Arial"/>
                        <a:buChar char="•"/>
                      </a:pPr>
                      <a:r>
                        <a:rPr lang="en-GB" sz="1400" kern="1200" dirty="0">
                          <a:solidFill>
                            <a:schemeClr val="tx1"/>
                          </a:solidFill>
                          <a:effectLst/>
                          <a:latin typeface="Calibri"/>
                          <a:ea typeface="+mn-ea"/>
                          <a:cs typeface="Calibri"/>
                        </a:rPr>
                        <a:t> The portrait of Henry VIII is now displayed in a museum in Madrid, Spain. </a:t>
                      </a:r>
                    </a:p>
                    <a:p>
                      <a:pPr lvl="0">
                        <a:buNone/>
                      </a:pPr>
                      <a:endParaRPr lang="en-GB" sz="1200" kern="1200">
                        <a:solidFill>
                          <a:schemeClr val="tx1"/>
                        </a:solidFill>
                        <a:effectLst/>
                        <a:latin typeface="Calibri"/>
                        <a:ea typeface="+mn-ea"/>
                        <a:cs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1369144776"/>
              </p:ext>
            </p:extLst>
          </p:nvPr>
        </p:nvGraphicFramePr>
        <p:xfrm>
          <a:off x="4628591" y="141468"/>
          <a:ext cx="7370441" cy="958980"/>
        </p:xfrm>
        <a:graphic>
          <a:graphicData uri="http://schemas.openxmlformats.org/drawingml/2006/table">
            <a:tbl>
              <a:tblPr firstRow="1" bandRow="1">
                <a:tableStyleId>{5C22544A-7EE6-4342-B048-85BDC9FD1C3A}</a:tableStyleId>
              </a:tblPr>
              <a:tblGrid>
                <a:gridCol w="1663714">
                  <a:extLst>
                    <a:ext uri="{9D8B030D-6E8A-4147-A177-3AD203B41FA5}">
                      <a16:colId xmlns:a16="http://schemas.microsoft.com/office/drawing/2014/main" val="1701158635"/>
                    </a:ext>
                  </a:extLst>
                </a:gridCol>
                <a:gridCol w="3914184">
                  <a:extLst>
                    <a:ext uri="{9D8B030D-6E8A-4147-A177-3AD203B41FA5}">
                      <a16:colId xmlns:a16="http://schemas.microsoft.com/office/drawing/2014/main" val="3034589352"/>
                    </a:ext>
                  </a:extLst>
                </a:gridCol>
                <a:gridCol w="1792543">
                  <a:extLst>
                    <a:ext uri="{9D8B030D-6E8A-4147-A177-3AD203B41FA5}">
                      <a16:colId xmlns:a16="http://schemas.microsoft.com/office/drawing/2014/main" val="1922066720"/>
                    </a:ext>
                  </a:extLst>
                </a:gridCol>
              </a:tblGrid>
              <a:tr h="958980">
                <a:tc>
                  <a:txBody>
                    <a:bodyPr/>
                    <a:lstStyle/>
                    <a:p>
                      <a:r>
                        <a:rPr lang="en-US" dirty="0"/>
                        <a:t>Year group: </a:t>
                      </a:r>
                    </a:p>
                    <a:p>
                      <a:pPr lvl="0">
                        <a:buNone/>
                      </a:pPr>
                      <a:endParaRPr lang="en-US"/>
                    </a:p>
                  </a:txBody>
                  <a:tcPr/>
                </a:tc>
                <a:tc>
                  <a:txBody>
                    <a:bodyPr/>
                    <a:lstStyle/>
                    <a:p>
                      <a:r>
                        <a:rPr lang="en-US" dirty="0"/>
                        <a:t>Focus: Drawing and Painting- Portraits of Monarchs </a:t>
                      </a:r>
                    </a:p>
                    <a:p>
                      <a:pPr lvl="0">
                        <a:buNone/>
                      </a:pPr>
                      <a:r>
                        <a:rPr lang="en-US" dirty="0"/>
                        <a:t>Artist- Holbein</a:t>
                      </a:r>
                    </a:p>
                  </a:txBody>
                  <a:tcPr/>
                </a:tc>
                <a:tc>
                  <a:txBody>
                    <a:bodyPr/>
                    <a:lstStyle/>
                    <a:p>
                      <a:r>
                        <a:rPr lang="en-US" dirty="0"/>
                        <a:t>Term: 6</a:t>
                      </a:r>
                    </a:p>
                    <a:p>
                      <a:pPr lvl="0">
                        <a:buNone/>
                      </a:pPr>
                      <a:endParaRPr lang="en-US"/>
                    </a:p>
                  </a:txBody>
                  <a:tcPr/>
                </a:tc>
                <a:extLst>
                  <a:ext uri="{0D108BD9-81ED-4DB2-BD59-A6C34878D82A}">
                    <a16:rowId xmlns:a16="http://schemas.microsoft.com/office/drawing/2014/main" val="3581570372"/>
                  </a:ext>
                </a:extLst>
              </a:tr>
            </a:tbl>
          </a:graphicData>
        </a:graphic>
      </p:graphicFrame>
      <p:graphicFrame>
        <p:nvGraphicFramePr>
          <p:cNvPr id="11" name="Table 10">
            <a:extLst>
              <a:ext uri="{FF2B5EF4-FFF2-40B4-BE49-F238E27FC236}">
                <a16:creationId xmlns:a16="http://schemas.microsoft.com/office/drawing/2014/main" id="{3A720560-B615-C16E-C5BF-12C0123B7544}"/>
              </a:ext>
            </a:extLst>
          </p:cNvPr>
          <p:cNvGraphicFramePr>
            <a:graphicFrameLocks noGrp="1"/>
          </p:cNvGraphicFramePr>
          <p:nvPr>
            <p:extLst>
              <p:ext uri="{D42A27DB-BD31-4B8C-83A1-F6EECF244321}">
                <p14:modId xmlns:p14="http://schemas.microsoft.com/office/powerpoint/2010/main" val="4057058025"/>
              </p:ext>
            </p:extLst>
          </p:nvPr>
        </p:nvGraphicFramePr>
        <p:xfrm>
          <a:off x="2352260" y="1115391"/>
          <a:ext cx="2486707" cy="889000"/>
        </p:xfrm>
        <a:graphic>
          <a:graphicData uri="http://schemas.openxmlformats.org/drawingml/2006/table">
            <a:tbl>
              <a:tblPr firstRow="1" bandRow="1">
                <a:tableStyleId>{5C22544A-7EE6-4342-B048-85BDC9FD1C3A}</a:tableStyleId>
              </a:tblPr>
              <a:tblGrid>
                <a:gridCol w="2486707">
                  <a:extLst>
                    <a:ext uri="{9D8B030D-6E8A-4147-A177-3AD203B41FA5}">
                      <a16:colId xmlns:a16="http://schemas.microsoft.com/office/drawing/2014/main" val="960402405"/>
                    </a:ext>
                  </a:extLst>
                </a:gridCol>
              </a:tblGrid>
              <a:tr h="370840">
                <a:tc>
                  <a:txBody>
                    <a:bodyPr/>
                    <a:lstStyle/>
                    <a:p>
                      <a:r>
                        <a:rPr lang="en-US" sz="1400" dirty="0">
                          <a:latin typeface="Calibri"/>
                        </a:rPr>
                        <a:t>Elements of Art:</a:t>
                      </a:r>
                    </a:p>
                  </a:txBody>
                  <a:tcPr/>
                </a:tc>
                <a:extLst>
                  <a:ext uri="{0D108BD9-81ED-4DB2-BD59-A6C34878D82A}">
                    <a16:rowId xmlns:a16="http://schemas.microsoft.com/office/drawing/2014/main" val="1420175689"/>
                  </a:ext>
                </a:extLst>
              </a:tr>
              <a:tr h="370840">
                <a:tc>
                  <a:txBody>
                    <a:bodyPr/>
                    <a:lstStyle/>
                    <a:p>
                      <a:pPr lvl="0">
                        <a:buNone/>
                      </a:pPr>
                      <a:r>
                        <a:rPr lang="en-US" sz="1400" dirty="0">
                          <a:latin typeface="Calibri"/>
                        </a:rPr>
                        <a:t>Value, line, </a:t>
                      </a:r>
                      <a:r>
                        <a:rPr lang="en-US" sz="1400" dirty="0" err="1">
                          <a:latin typeface="Calibri"/>
                        </a:rPr>
                        <a:t>colour</a:t>
                      </a:r>
                      <a:r>
                        <a:rPr lang="en-US" sz="1400" dirty="0">
                          <a:latin typeface="Calibri"/>
                        </a:rPr>
                        <a:t>, shape, </a:t>
                      </a:r>
                      <a:r>
                        <a:rPr lang="en-US" sz="1400" dirty="0" err="1">
                          <a:latin typeface="Calibri"/>
                        </a:rPr>
                        <a:t>colour</a:t>
                      </a:r>
                      <a:r>
                        <a:rPr lang="en-US" sz="1400" dirty="0">
                          <a:latin typeface="Calibri"/>
                        </a:rPr>
                        <a:t>, texture </a:t>
                      </a:r>
                    </a:p>
                  </a:txBody>
                  <a:tcPr/>
                </a:tc>
                <a:extLst>
                  <a:ext uri="{0D108BD9-81ED-4DB2-BD59-A6C34878D82A}">
                    <a16:rowId xmlns:a16="http://schemas.microsoft.com/office/drawing/2014/main" val="2398958123"/>
                  </a:ext>
                </a:extLst>
              </a:tr>
            </a:tbl>
          </a:graphicData>
        </a:graphic>
      </p:graphicFrame>
      <p:graphicFrame>
        <p:nvGraphicFramePr>
          <p:cNvPr id="15" name="Table 14">
            <a:extLst>
              <a:ext uri="{FF2B5EF4-FFF2-40B4-BE49-F238E27FC236}">
                <a16:creationId xmlns:a16="http://schemas.microsoft.com/office/drawing/2014/main" id="{6F3D6C19-9D3D-60F7-32E5-DE1A6EBE91A9}"/>
              </a:ext>
            </a:extLst>
          </p:cNvPr>
          <p:cNvGraphicFramePr>
            <a:graphicFrameLocks noGrp="1"/>
          </p:cNvGraphicFramePr>
          <p:nvPr>
            <p:extLst>
              <p:ext uri="{D42A27DB-BD31-4B8C-83A1-F6EECF244321}">
                <p14:modId xmlns:p14="http://schemas.microsoft.com/office/powerpoint/2010/main" val="1719358181"/>
              </p:ext>
            </p:extLst>
          </p:nvPr>
        </p:nvGraphicFramePr>
        <p:xfrm>
          <a:off x="2363304" y="2263912"/>
          <a:ext cx="2470142" cy="741680"/>
        </p:xfrm>
        <a:graphic>
          <a:graphicData uri="http://schemas.openxmlformats.org/drawingml/2006/table">
            <a:tbl>
              <a:tblPr firstRow="1" bandRow="1">
                <a:tableStyleId>{5C22544A-7EE6-4342-B048-85BDC9FD1C3A}</a:tableStyleId>
              </a:tblPr>
              <a:tblGrid>
                <a:gridCol w="2470142">
                  <a:extLst>
                    <a:ext uri="{9D8B030D-6E8A-4147-A177-3AD203B41FA5}">
                      <a16:colId xmlns:a16="http://schemas.microsoft.com/office/drawing/2014/main" val="3204176306"/>
                    </a:ext>
                  </a:extLst>
                </a:gridCol>
              </a:tblGrid>
              <a:tr h="370840">
                <a:tc>
                  <a:txBody>
                    <a:bodyPr/>
                    <a:lstStyle/>
                    <a:p>
                      <a:r>
                        <a:rPr lang="en-US" sz="1400" dirty="0">
                          <a:latin typeface="Calibri"/>
                        </a:rPr>
                        <a:t>Materials:</a:t>
                      </a:r>
                    </a:p>
                  </a:txBody>
                  <a:tcPr/>
                </a:tc>
                <a:extLst>
                  <a:ext uri="{0D108BD9-81ED-4DB2-BD59-A6C34878D82A}">
                    <a16:rowId xmlns:a16="http://schemas.microsoft.com/office/drawing/2014/main" val="2275392544"/>
                  </a:ext>
                </a:extLst>
              </a:tr>
              <a:tr h="370840">
                <a:tc>
                  <a:txBody>
                    <a:bodyPr/>
                    <a:lstStyle/>
                    <a:p>
                      <a:pPr lvl="0">
                        <a:buNone/>
                      </a:pPr>
                      <a:r>
                        <a:rPr lang="en-US" sz="1400" b="0" dirty="0">
                          <a:latin typeface="Calibri"/>
                        </a:rPr>
                        <a:t>Paper, drawing pencils, paint,</a:t>
                      </a:r>
                      <a:r>
                        <a:rPr lang="en-US" sz="1400" b="1" dirty="0">
                          <a:latin typeface="Calibri"/>
                        </a:rPr>
                        <a:t> </a:t>
                      </a:r>
                    </a:p>
                  </a:txBody>
                  <a:tcPr/>
                </a:tc>
                <a:extLst>
                  <a:ext uri="{0D108BD9-81ED-4DB2-BD59-A6C34878D82A}">
                    <a16:rowId xmlns:a16="http://schemas.microsoft.com/office/drawing/2014/main" val="2963405644"/>
                  </a:ext>
                </a:extLst>
              </a:tr>
            </a:tbl>
          </a:graphicData>
        </a:graphic>
      </p:graphicFrame>
      <p:graphicFrame>
        <p:nvGraphicFramePr>
          <p:cNvPr id="17" name="Table 16">
            <a:extLst>
              <a:ext uri="{FF2B5EF4-FFF2-40B4-BE49-F238E27FC236}">
                <a16:creationId xmlns:a16="http://schemas.microsoft.com/office/drawing/2014/main" id="{90617AAD-C6F3-02A3-6CB4-EFE7ECD61C63}"/>
              </a:ext>
            </a:extLst>
          </p:cNvPr>
          <p:cNvGraphicFramePr>
            <a:graphicFrameLocks noGrp="1"/>
          </p:cNvGraphicFramePr>
          <p:nvPr>
            <p:extLst>
              <p:ext uri="{D42A27DB-BD31-4B8C-83A1-F6EECF244321}">
                <p14:modId xmlns:p14="http://schemas.microsoft.com/office/powerpoint/2010/main" val="3389522501"/>
              </p:ext>
            </p:extLst>
          </p:nvPr>
        </p:nvGraphicFramePr>
        <p:xfrm>
          <a:off x="77305" y="3313042"/>
          <a:ext cx="4971509" cy="3429000"/>
        </p:xfrm>
        <a:graphic>
          <a:graphicData uri="http://schemas.openxmlformats.org/drawingml/2006/table">
            <a:tbl>
              <a:tblPr firstRow="1" bandRow="1">
                <a:tableStyleId>{5C22544A-7EE6-4342-B048-85BDC9FD1C3A}</a:tableStyleId>
              </a:tblPr>
              <a:tblGrid>
                <a:gridCol w="4971509">
                  <a:extLst>
                    <a:ext uri="{9D8B030D-6E8A-4147-A177-3AD203B41FA5}">
                      <a16:colId xmlns:a16="http://schemas.microsoft.com/office/drawing/2014/main" val="1924513322"/>
                    </a:ext>
                  </a:extLst>
                </a:gridCol>
              </a:tblGrid>
              <a:tr h="297845">
                <a:tc>
                  <a:txBody>
                    <a:bodyPr/>
                    <a:lstStyle/>
                    <a:p>
                      <a:r>
                        <a:rPr lang="en-US" dirty="0">
                          <a:latin typeface="Calibri"/>
                        </a:rPr>
                        <a:t>Techniques and processes:</a:t>
                      </a:r>
                    </a:p>
                  </a:txBody>
                  <a:tcPr/>
                </a:tc>
                <a:extLst>
                  <a:ext uri="{0D108BD9-81ED-4DB2-BD59-A6C34878D82A}">
                    <a16:rowId xmlns:a16="http://schemas.microsoft.com/office/drawing/2014/main" val="2576282950"/>
                  </a:ext>
                </a:extLst>
              </a:tr>
              <a:tr h="2978459">
                <a:tc>
                  <a:txBody>
                    <a:bodyPr/>
                    <a:lstStyle/>
                    <a:p>
                      <a:pPr marL="285750" lvl="0" indent="-285750">
                        <a:buFont typeface="Arial"/>
                        <a:buChar char="•"/>
                      </a:pPr>
                      <a:r>
                        <a:rPr lang="en-US" sz="1300" b="0" dirty="0">
                          <a:latin typeface="Calibri"/>
                        </a:rPr>
                        <a:t>Draw an outline of the shape of a head</a:t>
                      </a:r>
                    </a:p>
                    <a:p>
                      <a:pPr marL="285750" lvl="0" indent="-285750">
                        <a:buFont typeface="Arial"/>
                        <a:buChar char="•"/>
                      </a:pPr>
                      <a:r>
                        <a:rPr lang="en-US" sz="1300" b="0" dirty="0">
                          <a:latin typeface="Calibri"/>
                        </a:rPr>
                        <a:t>Start to draw on features, including eyes, nose and mouth. </a:t>
                      </a:r>
                    </a:p>
                    <a:p>
                      <a:pPr marL="285750" lvl="0" indent="-285750">
                        <a:buFont typeface="Arial"/>
                        <a:buChar char="•"/>
                      </a:pPr>
                      <a:r>
                        <a:rPr lang="en-US" sz="1300" b="0" dirty="0">
                          <a:latin typeface="Calibri"/>
                        </a:rPr>
                        <a:t>Add</a:t>
                      </a:r>
                      <a:r>
                        <a:rPr lang="en-US" sz="1300" b="1" dirty="0">
                          <a:latin typeface="Calibri"/>
                        </a:rPr>
                        <a:t> finer details</a:t>
                      </a:r>
                      <a:r>
                        <a:rPr lang="en-US" sz="1300" b="0" dirty="0">
                          <a:latin typeface="Calibri"/>
                        </a:rPr>
                        <a:t> such as eyebrows, eye lashes</a:t>
                      </a:r>
                    </a:p>
                    <a:p>
                      <a:pPr marL="285750" lvl="0" indent="-285750">
                        <a:buFont typeface="Arial"/>
                        <a:buChar char="•"/>
                      </a:pPr>
                      <a:r>
                        <a:rPr lang="en-US" sz="1300" b="0" dirty="0">
                          <a:latin typeface="Calibri"/>
                        </a:rPr>
                        <a:t>Drawing lightly allow you to be able to rub out any mistakes more easily. </a:t>
                      </a:r>
                    </a:p>
                    <a:p>
                      <a:pPr marL="285750" lvl="0" indent="-285750">
                        <a:buFont typeface="Arial"/>
                        <a:buChar char="•"/>
                      </a:pPr>
                      <a:r>
                        <a:rPr lang="en-US" sz="1300" b="0" dirty="0">
                          <a:latin typeface="Calibri"/>
                        </a:rPr>
                        <a:t>Looking and where</a:t>
                      </a:r>
                      <a:r>
                        <a:rPr lang="en-US" sz="1200" b="1" dirty="0">
                          <a:latin typeface="Calibri"/>
                        </a:rPr>
                        <a:t> light </a:t>
                      </a:r>
                      <a:r>
                        <a:rPr lang="en-US" sz="1300" b="0" dirty="0">
                          <a:latin typeface="Calibri"/>
                        </a:rPr>
                        <a:t>hits and object and where</a:t>
                      </a:r>
                      <a:r>
                        <a:rPr lang="en-US" sz="1300" b="1" dirty="0">
                          <a:latin typeface="Calibri"/>
                        </a:rPr>
                        <a:t> shadows</a:t>
                      </a:r>
                      <a:r>
                        <a:rPr lang="en-US" sz="1300" b="0" dirty="0">
                          <a:latin typeface="Calibri"/>
                        </a:rPr>
                        <a:t> are created helps to make portraits to look more realistic.</a:t>
                      </a:r>
                    </a:p>
                    <a:p>
                      <a:pPr marL="285750" lvl="0" indent="-285750">
                        <a:buClr>
                          <a:srgbClr val="000000"/>
                        </a:buClr>
                        <a:buFont typeface="Arial,Sans-Serif"/>
                        <a:buChar char="•"/>
                      </a:pPr>
                      <a:r>
                        <a:rPr lang="en-US" sz="1300" b="1" i="0" u="none" strike="noStrike" noProof="0" dirty="0">
                          <a:solidFill>
                            <a:srgbClr val="000000"/>
                          </a:solidFill>
                          <a:latin typeface="Calibri"/>
                        </a:rPr>
                        <a:t>Blending</a:t>
                      </a:r>
                      <a:r>
                        <a:rPr lang="en-US" sz="1300" b="0" i="0" u="none" strike="noStrike" noProof="0" dirty="0">
                          <a:solidFill>
                            <a:srgbClr val="000000"/>
                          </a:solidFill>
                          <a:latin typeface="Calibri"/>
                        </a:rPr>
                        <a:t>: which is achieved by having lines or dots in close proximity (</a:t>
                      </a:r>
                      <a:r>
                        <a:rPr lang="en-US" sz="1300" b="1" i="0" u="none" strike="noStrike" noProof="0" dirty="0">
                          <a:solidFill>
                            <a:srgbClr val="000000"/>
                          </a:solidFill>
                          <a:latin typeface="Calibri"/>
                        </a:rPr>
                        <a:t>hatching or cross-hatching</a:t>
                      </a:r>
                      <a:r>
                        <a:rPr lang="en-US" sz="1300" b="0" i="0" u="none" strike="noStrike" noProof="0" dirty="0">
                          <a:solidFill>
                            <a:srgbClr val="000000"/>
                          </a:solidFill>
                          <a:latin typeface="Calibri"/>
                        </a:rPr>
                        <a:t>) </a:t>
                      </a:r>
                    </a:p>
                    <a:p>
                      <a:pPr marL="285750" lvl="0" indent="-285750">
                        <a:buClr>
                          <a:srgbClr val="000000"/>
                        </a:buClr>
                        <a:buFont typeface="Arial,Sans-Serif"/>
                        <a:buChar char="•"/>
                      </a:pPr>
                      <a:r>
                        <a:rPr lang="en-US" sz="1300" b="1" i="0" u="none" strike="noStrike" noProof="0" dirty="0">
                          <a:solidFill>
                            <a:srgbClr val="000000"/>
                          </a:solidFill>
                          <a:latin typeface="Calibri"/>
                        </a:rPr>
                        <a:t>Pressure</a:t>
                      </a:r>
                      <a:r>
                        <a:rPr lang="en-US" sz="1300" b="0" i="0" u="none" strike="noStrike" noProof="0" dirty="0">
                          <a:solidFill>
                            <a:srgbClr val="000000"/>
                          </a:solidFill>
                          <a:latin typeface="Calibri"/>
                        </a:rPr>
                        <a:t> can be applied on the paper to create light and dark </a:t>
                      </a:r>
                      <a:r>
                        <a:rPr lang="en-US" sz="1300" b="1" i="0" u="none" strike="noStrike" noProof="0" dirty="0">
                          <a:solidFill>
                            <a:srgbClr val="000000"/>
                          </a:solidFill>
                          <a:latin typeface="Calibri"/>
                        </a:rPr>
                        <a:t>values </a:t>
                      </a:r>
                    </a:p>
                    <a:p>
                      <a:pPr marL="285750" lvl="0" indent="-285750">
                        <a:buClr>
                          <a:srgbClr val="000000"/>
                        </a:buClr>
                        <a:buFont typeface="Arial,Sans-Serif"/>
                        <a:buChar char="•"/>
                      </a:pPr>
                      <a:r>
                        <a:rPr lang="en-US" sz="1300" b="0" i="0" u="none" strike="noStrike" noProof="0" dirty="0">
                          <a:solidFill>
                            <a:srgbClr val="000000"/>
                          </a:solidFill>
                          <a:latin typeface="Calibri"/>
                        </a:rPr>
                        <a:t>Small, thin brushes can be used to add fine detail </a:t>
                      </a:r>
                    </a:p>
                    <a:p>
                      <a:pPr marL="285750" lvl="0" indent="-285750">
                        <a:buClr>
                          <a:srgbClr val="000000"/>
                        </a:buClr>
                        <a:buFont typeface="Arial,Sans-Serif"/>
                        <a:buChar char="•"/>
                      </a:pPr>
                      <a:r>
                        <a:rPr lang="en-US" sz="1300" b="0" i="0" u="none" strike="noStrike" noProof="0" dirty="0">
                          <a:solidFill>
                            <a:srgbClr val="000000"/>
                          </a:solidFill>
                          <a:latin typeface="Calibri"/>
                        </a:rPr>
                        <a:t>Larger brushes can be used to cover larger areas with a block of </a:t>
                      </a:r>
                      <a:r>
                        <a:rPr lang="en-US" sz="1300" b="0" i="0" u="none" strike="noStrike" noProof="0" dirty="0" err="1">
                          <a:solidFill>
                            <a:srgbClr val="000000"/>
                          </a:solidFill>
                          <a:latin typeface="Calibri"/>
                        </a:rPr>
                        <a:t>colour</a:t>
                      </a:r>
                      <a:r>
                        <a:rPr lang="en-US" sz="1300" b="0" i="0" u="none" strike="noStrike" noProof="0" dirty="0">
                          <a:solidFill>
                            <a:srgbClr val="000000"/>
                          </a:solidFill>
                          <a:latin typeface="Calibri"/>
                        </a:rPr>
                        <a:t>.</a:t>
                      </a:r>
                    </a:p>
                    <a:p>
                      <a:pPr marL="285750" lvl="0" indent="-285750">
                        <a:buClr>
                          <a:srgbClr val="000000"/>
                        </a:buClr>
                        <a:buFont typeface="Arial,Sans-Serif"/>
                        <a:buChar char="•"/>
                      </a:pPr>
                      <a:r>
                        <a:rPr lang="en-US" sz="1300" b="0" i="0" u="none" strike="noStrike" noProof="0" dirty="0">
                          <a:solidFill>
                            <a:srgbClr val="000000"/>
                          </a:solidFill>
                          <a:latin typeface="Calibri"/>
                        </a:rPr>
                        <a:t>Tools can be used to create paint effects </a:t>
                      </a:r>
                    </a:p>
                  </a:txBody>
                  <a:tcPr/>
                </a:tc>
                <a:extLst>
                  <a:ext uri="{0D108BD9-81ED-4DB2-BD59-A6C34878D82A}">
                    <a16:rowId xmlns:a16="http://schemas.microsoft.com/office/drawing/2014/main" val="2172549382"/>
                  </a:ext>
                </a:extLst>
              </a:tr>
            </a:tbl>
          </a:graphicData>
        </a:graphic>
      </p:graphicFrame>
      <p:pic>
        <p:nvPicPr>
          <p:cNvPr id="3" name="Picture 2" descr="undefined">
            <a:extLst>
              <a:ext uri="{FF2B5EF4-FFF2-40B4-BE49-F238E27FC236}">
                <a16:creationId xmlns:a16="http://schemas.microsoft.com/office/drawing/2014/main" id="{F259B794-59A5-8D39-C219-6D158CAAFC4D}"/>
              </a:ext>
            </a:extLst>
          </p:cNvPr>
          <p:cNvPicPr>
            <a:picLocks noChangeAspect="1"/>
          </p:cNvPicPr>
          <p:nvPr/>
        </p:nvPicPr>
        <p:blipFill>
          <a:blip r:embed="rId6"/>
          <a:stretch>
            <a:fillRect/>
          </a:stretch>
        </p:blipFill>
        <p:spPr>
          <a:xfrm>
            <a:off x="229704" y="962485"/>
            <a:ext cx="1660940" cy="2348855"/>
          </a:xfrm>
          <a:prstGeom prst="rect">
            <a:avLst/>
          </a:prstGeom>
        </p:spPr>
      </p:pic>
      <p:pic>
        <p:nvPicPr>
          <p:cNvPr id="5" name="Picture 4" descr="Hans Holbein the Younger | Portrait of Queen Anne Boleyn 1507-1536 ...">
            <a:extLst>
              <a:ext uri="{FF2B5EF4-FFF2-40B4-BE49-F238E27FC236}">
                <a16:creationId xmlns:a16="http://schemas.microsoft.com/office/drawing/2014/main" id="{C6471145-19EA-2C82-7C44-F7F621572900}"/>
              </a:ext>
            </a:extLst>
          </p:cNvPr>
          <p:cNvPicPr>
            <a:picLocks noChangeAspect="1"/>
          </p:cNvPicPr>
          <p:nvPr/>
        </p:nvPicPr>
        <p:blipFill>
          <a:blip r:embed="rId7"/>
          <a:stretch>
            <a:fillRect/>
          </a:stretch>
        </p:blipFill>
        <p:spPr>
          <a:xfrm>
            <a:off x="7076659" y="4916312"/>
            <a:ext cx="1892854" cy="1983897"/>
          </a:xfrm>
          <a:prstGeom prst="rect">
            <a:avLst/>
          </a:prstGeom>
        </p:spPr>
      </p:pic>
      <p:pic>
        <p:nvPicPr>
          <p:cNvPr id="7" name="Picture 6" descr="Portraits of a Queen: Anne of Cleves – Tudors Dynasty">
            <a:extLst>
              <a:ext uri="{FF2B5EF4-FFF2-40B4-BE49-F238E27FC236}">
                <a16:creationId xmlns:a16="http://schemas.microsoft.com/office/drawing/2014/main" id="{92DDF875-C5EF-216A-4E94-F4A196FC4708}"/>
              </a:ext>
            </a:extLst>
          </p:cNvPr>
          <p:cNvPicPr>
            <a:picLocks noChangeAspect="1"/>
          </p:cNvPicPr>
          <p:nvPr/>
        </p:nvPicPr>
        <p:blipFill>
          <a:blip r:embed="rId8"/>
          <a:stretch>
            <a:fillRect/>
          </a:stretch>
        </p:blipFill>
        <p:spPr>
          <a:xfrm>
            <a:off x="9075530" y="4816711"/>
            <a:ext cx="1440070" cy="2116840"/>
          </a:xfrm>
          <a:prstGeom prst="rect">
            <a:avLst/>
          </a:prstGeom>
        </p:spPr>
      </p:pic>
      <p:pic>
        <p:nvPicPr>
          <p:cNvPr id="8" name="Picture 7" descr="Drawing of a woman wearing a Tudor hat.">
            <a:extLst>
              <a:ext uri="{FF2B5EF4-FFF2-40B4-BE49-F238E27FC236}">
                <a16:creationId xmlns:a16="http://schemas.microsoft.com/office/drawing/2014/main" id="{AD80106D-FAA2-699E-5B29-CDF22CB89D9F}"/>
              </a:ext>
            </a:extLst>
          </p:cNvPr>
          <p:cNvPicPr>
            <a:picLocks noChangeAspect="1"/>
          </p:cNvPicPr>
          <p:nvPr/>
        </p:nvPicPr>
        <p:blipFill>
          <a:blip r:embed="rId9"/>
          <a:stretch>
            <a:fillRect/>
          </a:stretch>
        </p:blipFill>
        <p:spPr>
          <a:xfrm>
            <a:off x="10566398" y="4812014"/>
            <a:ext cx="1429029" cy="2126231"/>
          </a:xfrm>
          <a:prstGeom prst="rect">
            <a:avLst/>
          </a:prstGeom>
        </p:spPr>
      </p:pic>
    </p:spTree>
    <p:extLst>
      <p:ext uri="{BB962C8B-B14F-4D97-AF65-F5344CB8AC3E}">
        <p14:creationId xmlns:p14="http://schemas.microsoft.com/office/powerpoint/2010/main" val="38868960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Text Box">
            <a:extLst>
              <a:ext uri="{FF2B5EF4-FFF2-40B4-BE49-F238E27FC236}">
                <a16:creationId xmlns:a16="http://schemas.microsoft.com/office/drawing/2014/main" id="{96DF3772-F158-BFBC-5E91-8FD94A626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942" y="2059036"/>
            <a:ext cx="9483587" cy="206881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CF4461-FDD5-E561-08ED-D9D5068277E5}"/>
              </a:ext>
            </a:extLst>
          </p:cNvPr>
          <p:cNvSpPr/>
          <p:nvPr/>
        </p:nvSpPr>
        <p:spPr>
          <a:xfrm>
            <a:off x="3533888" y="3666185"/>
            <a:ext cx="5616439" cy="1754326"/>
          </a:xfrm>
          <a:prstGeom prst="rect">
            <a:avLst/>
          </a:prstGeom>
          <a:noFill/>
        </p:spPr>
        <p:txBody>
          <a:bodyPr wrap="square" lIns="91440" tIns="45720" rIns="91440" bIns="45720" anchor="t">
            <a:spAutoFit/>
          </a:bodyPr>
          <a:lstStyle/>
          <a:p>
            <a:pPr algn="ctr"/>
            <a:r>
              <a:rPr lang="en-US" sz="5400" b="1">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ART</a:t>
            </a:r>
          </a:p>
          <a:p>
            <a:pPr algn="ctr"/>
            <a:r>
              <a:rPr lang="en-US" sz="5400" b="1">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Year 5 </a:t>
            </a:r>
          </a:p>
        </p:txBody>
      </p:sp>
      <p:pic>
        <p:nvPicPr>
          <p:cNvPr id="6" name="Picture 5">
            <a:extLst>
              <a:ext uri="{FF2B5EF4-FFF2-40B4-BE49-F238E27FC236}">
                <a16:creationId xmlns:a16="http://schemas.microsoft.com/office/drawing/2014/main" id="{C5A7D128-58FB-AC8D-635A-EE04BAB3B953}"/>
              </a:ext>
            </a:extLst>
          </p:cNvPr>
          <p:cNvPicPr>
            <a:picLocks noChangeAspect="1"/>
          </p:cNvPicPr>
          <p:nvPr/>
        </p:nvPicPr>
        <p:blipFill>
          <a:blip r:embed="rId3"/>
          <a:stretch>
            <a:fillRect/>
          </a:stretch>
        </p:blipFill>
        <p:spPr>
          <a:xfrm>
            <a:off x="3204077" y="162560"/>
            <a:ext cx="5783846" cy="1979644"/>
          </a:xfrm>
          <a:prstGeom prst="rect">
            <a:avLst/>
          </a:prstGeom>
        </p:spPr>
      </p:pic>
    </p:spTree>
    <p:extLst>
      <p:ext uri="{BB962C8B-B14F-4D97-AF65-F5344CB8AC3E}">
        <p14:creationId xmlns:p14="http://schemas.microsoft.com/office/powerpoint/2010/main" val="23264134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84572" y="296045"/>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3285730466"/>
              </p:ext>
            </p:extLst>
          </p:nvPr>
        </p:nvGraphicFramePr>
        <p:xfrm>
          <a:off x="4750069" y="141468"/>
          <a:ext cx="7370441" cy="761605"/>
        </p:xfrm>
        <a:graphic>
          <a:graphicData uri="http://schemas.openxmlformats.org/drawingml/2006/table">
            <a:tbl>
              <a:tblPr firstRow="1" bandRow="1">
                <a:tableStyleId>{5C22544A-7EE6-4342-B048-85BDC9FD1C3A}</a:tableStyleId>
              </a:tblPr>
              <a:tblGrid>
                <a:gridCol w="1663714">
                  <a:extLst>
                    <a:ext uri="{9D8B030D-6E8A-4147-A177-3AD203B41FA5}">
                      <a16:colId xmlns:a16="http://schemas.microsoft.com/office/drawing/2014/main" val="1701158635"/>
                    </a:ext>
                  </a:extLst>
                </a:gridCol>
                <a:gridCol w="3914184">
                  <a:extLst>
                    <a:ext uri="{9D8B030D-6E8A-4147-A177-3AD203B41FA5}">
                      <a16:colId xmlns:a16="http://schemas.microsoft.com/office/drawing/2014/main" val="3034589352"/>
                    </a:ext>
                  </a:extLst>
                </a:gridCol>
                <a:gridCol w="1792543">
                  <a:extLst>
                    <a:ext uri="{9D8B030D-6E8A-4147-A177-3AD203B41FA5}">
                      <a16:colId xmlns:a16="http://schemas.microsoft.com/office/drawing/2014/main" val="1922066720"/>
                    </a:ext>
                  </a:extLst>
                </a:gridCol>
              </a:tblGrid>
              <a:tr h="761605">
                <a:tc>
                  <a:txBody>
                    <a:bodyPr/>
                    <a:lstStyle/>
                    <a:p>
                      <a:r>
                        <a:rPr lang="en-US" dirty="0"/>
                        <a:t>Year group: 5</a:t>
                      </a:r>
                    </a:p>
                    <a:p>
                      <a:pPr lvl="0">
                        <a:buNone/>
                      </a:pPr>
                      <a:endParaRPr lang="en-US"/>
                    </a:p>
                  </a:txBody>
                  <a:tcPr/>
                </a:tc>
                <a:tc>
                  <a:txBody>
                    <a:bodyPr/>
                    <a:lstStyle/>
                    <a:p>
                      <a:r>
                        <a:rPr lang="en-US" sz="1600" dirty="0"/>
                        <a:t>Focus: Layered Collage/ Printing/ Painting – Recycled Viking longboats</a:t>
                      </a:r>
                    </a:p>
                  </a:txBody>
                  <a:tcPr/>
                </a:tc>
                <a:tc>
                  <a:txBody>
                    <a:bodyPr/>
                    <a:lstStyle/>
                    <a:p>
                      <a:r>
                        <a:rPr lang="en-US" dirty="0"/>
                        <a:t>Term: 1</a:t>
                      </a:r>
                    </a:p>
                    <a:p>
                      <a:pPr lvl="0">
                        <a:buNone/>
                      </a:pPr>
                      <a:endParaRPr lang="en-US"/>
                    </a:p>
                  </a:txBody>
                  <a:tcPr/>
                </a:tc>
                <a:extLst>
                  <a:ext uri="{0D108BD9-81ED-4DB2-BD59-A6C34878D82A}">
                    <a16:rowId xmlns:a16="http://schemas.microsoft.com/office/drawing/2014/main" val="3581570372"/>
                  </a:ext>
                </a:extLst>
              </a:tr>
            </a:tbl>
          </a:graphicData>
        </a:graphic>
      </p:graphicFrame>
      <p:graphicFrame>
        <p:nvGraphicFramePr>
          <p:cNvPr id="11" name="Table 10">
            <a:extLst>
              <a:ext uri="{FF2B5EF4-FFF2-40B4-BE49-F238E27FC236}">
                <a16:creationId xmlns:a16="http://schemas.microsoft.com/office/drawing/2014/main" id="{3A720560-B615-C16E-C5BF-12C0123B7544}"/>
              </a:ext>
            </a:extLst>
          </p:cNvPr>
          <p:cNvGraphicFramePr>
            <a:graphicFrameLocks noGrp="1"/>
          </p:cNvGraphicFramePr>
          <p:nvPr>
            <p:extLst>
              <p:ext uri="{D42A27DB-BD31-4B8C-83A1-F6EECF244321}">
                <p14:modId xmlns:p14="http://schemas.microsoft.com/office/powerpoint/2010/main" val="2965047743"/>
              </p:ext>
            </p:extLst>
          </p:nvPr>
        </p:nvGraphicFramePr>
        <p:xfrm>
          <a:off x="4075043" y="1038086"/>
          <a:ext cx="2519837" cy="889000"/>
        </p:xfrm>
        <a:graphic>
          <a:graphicData uri="http://schemas.openxmlformats.org/drawingml/2006/table">
            <a:tbl>
              <a:tblPr firstRow="1" bandRow="1">
                <a:tableStyleId>{5C22544A-7EE6-4342-B048-85BDC9FD1C3A}</a:tableStyleId>
              </a:tblPr>
              <a:tblGrid>
                <a:gridCol w="2519837">
                  <a:extLst>
                    <a:ext uri="{9D8B030D-6E8A-4147-A177-3AD203B41FA5}">
                      <a16:colId xmlns:a16="http://schemas.microsoft.com/office/drawing/2014/main" val="960402405"/>
                    </a:ext>
                  </a:extLst>
                </a:gridCol>
              </a:tblGrid>
              <a:tr h="370840">
                <a:tc>
                  <a:txBody>
                    <a:bodyPr/>
                    <a:lstStyle/>
                    <a:p>
                      <a:r>
                        <a:rPr lang="en-US" sz="1400" dirty="0">
                          <a:latin typeface="Calibri"/>
                        </a:rPr>
                        <a:t>Elements of Art:</a:t>
                      </a:r>
                    </a:p>
                  </a:txBody>
                  <a:tcPr/>
                </a:tc>
                <a:extLst>
                  <a:ext uri="{0D108BD9-81ED-4DB2-BD59-A6C34878D82A}">
                    <a16:rowId xmlns:a16="http://schemas.microsoft.com/office/drawing/2014/main" val="1420175689"/>
                  </a:ext>
                </a:extLst>
              </a:tr>
              <a:tr h="370840">
                <a:tc>
                  <a:txBody>
                    <a:bodyPr/>
                    <a:lstStyle/>
                    <a:p>
                      <a:pPr lvl="0">
                        <a:buNone/>
                      </a:pPr>
                      <a:r>
                        <a:rPr lang="en-US" sz="1400" b="0" dirty="0">
                          <a:latin typeface="Calibri"/>
                        </a:rPr>
                        <a:t>Line              Value</a:t>
                      </a:r>
                    </a:p>
                    <a:p>
                      <a:pPr lvl="0">
                        <a:buNone/>
                      </a:pPr>
                      <a:r>
                        <a:rPr lang="en-US" sz="1400" b="0" dirty="0">
                          <a:latin typeface="Calibri"/>
                        </a:rPr>
                        <a:t>Shape           Texture</a:t>
                      </a:r>
                    </a:p>
                  </a:txBody>
                  <a:tcPr/>
                </a:tc>
                <a:extLst>
                  <a:ext uri="{0D108BD9-81ED-4DB2-BD59-A6C34878D82A}">
                    <a16:rowId xmlns:a16="http://schemas.microsoft.com/office/drawing/2014/main" val="2398958123"/>
                  </a:ext>
                </a:extLst>
              </a:tr>
            </a:tbl>
          </a:graphicData>
        </a:graphic>
      </p:graphicFrame>
      <p:graphicFrame>
        <p:nvGraphicFramePr>
          <p:cNvPr id="15" name="Table 14">
            <a:extLst>
              <a:ext uri="{FF2B5EF4-FFF2-40B4-BE49-F238E27FC236}">
                <a16:creationId xmlns:a16="http://schemas.microsoft.com/office/drawing/2014/main" id="{6F3D6C19-9D3D-60F7-32E5-DE1A6EBE91A9}"/>
              </a:ext>
            </a:extLst>
          </p:cNvPr>
          <p:cNvGraphicFramePr>
            <a:graphicFrameLocks noGrp="1"/>
          </p:cNvGraphicFramePr>
          <p:nvPr>
            <p:extLst>
              <p:ext uri="{D42A27DB-BD31-4B8C-83A1-F6EECF244321}">
                <p14:modId xmlns:p14="http://schemas.microsoft.com/office/powerpoint/2010/main" val="4107300273"/>
              </p:ext>
            </p:extLst>
          </p:nvPr>
        </p:nvGraphicFramePr>
        <p:xfrm>
          <a:off x="4097130" y="2153477"/>
          <a:ext cx="2470142" cy="1315720"/>
        </p:xfrm>
        <a:graphic>
          <a:graphicData uri="http://schemas.openxmlformats.org/drawingml/2006/table">
            <a:tbl>
              <a:tblPr firstRow="1" bandRow="1">
                <a:tableStyleId>{5C22544A-7EE6-4342-B048-85BDC9FD1C3A}</a:tableStyleId>
              </a:tblPr>
              <a:tblGrid>
                <a:gridCol w="2470142">
                  <a:extLst>
                    <a:ext uri="{9D8B030D-6E8A-4147-A177-3AD203B41FA5}">
                      <a16:colId xmlns:a16="http://schemas.microsoft.com/office/drawing/2014/main" val="3204176306"/>
                    </a:ext>
                  </a:extLst>
                </a:gridCol>
              </a:tblGrid>
              <a:tr h="370840">
                <a:tc>
                  <a:txBody>
                    <a:bodyPr/>
                    <a:lstStyle/>
                    <a:p>
                      <a:r>
                        <a:rPr lang="en-US" sz="1400" dirty="0">
                          <a:latin typeface="Calibri"/>
                        </a:rPr>
                        <a:t>Materials:</a:t>
                      </a:r>
                    </a:p>
                  </a:txBody>
                  <a:tcPr/>
                </a:tc>
                <a:extLst>
                  <a:ext uri="{0D108BD9-81ED-4DB2-BD59-A6C34878D82A}">
                    <a16:rowId xmlns:a16="http://schemas.microsoft.com/office/drawing/2014/main" val="2275392544"/>
                  </a:ext>
                </a:extLst>
              </a:tr>
              <a:tr h="370840">
                <a:tc>
                  <a:txBody>
                    <a:bodyPr/>
                    <a:lstStyle/>
                    <a:p>
                      <a:pPr lvl="0">
                        <a:buNone/>
                      </a:pPr>
                      <a:r>
                        <a:rPr lang="en-US" sz="1400" b="0" dirty="0">
                          <a:latin typeface="Calibri"/>
                        </a:rPr>
                        <a:t>Paper, paint, cardboard, recycled materials, drawing pencils, sponges, paint brushes </a:t>
                      </a:r>
                      <a:endParaRPr lang="en-US" b="0" dirty="0"/>
                    </a:p>
                  </a:txBody>
                  <a:tcPr/>
                </a:tc>
                <a:extLst>
                  <a:ext uri="{0D108BD9-81ED-4DB2-BD59-A6C34878D82A}">
                    <a16:rowId xmlns:a16="http://schemas.microsoft.com/office/drawing/2014/main" val="2963405644"/>
                  </a:ext>
                </a:extLst>
              </a:tr>
            </a:tbl>
          </a:graphicData>
        </a:graphic>
      </p:graphicFrame>
      <p:graphicFrame>
        <p:nvGraphicFramePr>
          <p:cNvPr id="17" name="Table 16">
            <a:extLst>
              <a:ext uri="{FF2B5EF4-FFF2-40B4-BE49-F238E27FC236}">
                <a16:creationId xmlns:a16="http://schemas.microsoft.com/office/drawing/2014/main" id="{90617AAD-C6F3-02A3-6CB4-EFE7ECD61C63}"/>
              </a:ext>
            </a:extLst>
          </p:cNvPr>
          <p:cNvGraphicFramePr>
            <a:graphicFrameLocks noGrp="1"/>
          </p:cNvGraphicFramePr>
          <p:nvPr>
            <p:extLst>
              <p:ext uri="{D42A27DB-BD31-4B8C-83A1-F6EECF244321}">
                <p14:modId xmlns:p14="http://schemas.microsoft.com/office/powerpoint/2010/main" val="1650452289"/>
              </p:ext>
            </p:extLst>
          </p:nvPr>
        </p:nvGraphicFramePr>
        <p:xfrm>
          <a:off x="198782" y="3335129"/>
          <a:ext cx="8599326" cy="3611880"/>
        </p:xfrm>
        <a:graphic>
          <a:graphicData uri="http://schemas.openxmlformats.org/drawingml/2006/table">
            <a:tbl>
              <a:tblPr firstRow="1" bandRow="1">
                <a:tableStyleId>{5C22544A-7EE6-4342-B048-85BDC9FD1C3A}</a:tableStyleId>
              </a:tblPr>
              <a:tblGrid>
                <a:gridCol w="8599326">
                  <a:extLst>
                    <a:ext uri="{9D8B030D-6E8A-4147-A177-3AD203B41FA5}">
                      <a16:colId xmlns:a16="http://schemas.microsoft.com/office/drawing/2014/main" val="1924513322"/>
                    </a:ext>
                  </a:extLst>
                </a:gridCol>
              </a:tblGrid>
              <a:tr h="381000">
                <a:tc>
                  <a:txBody>
                    <a:bodyPr/>
                    <a:lstStyle/>
                    <a:p>
                      <a:r>
                        <a:rPr lang="en-US" dirty="0">
                          <a:latin typeface="Calibri"/>
                        </a:rPr>
                        <a:t>Techniques and processes:</a:t>
                      </a:r>
                    </a:p>
                  </a:txBody>
                  <a:tcPr/>
                </a:tc>
                <a:extLst>
                  <a:ext uri="{0D108BD9-81ED-4DB2-BD59-A6C34878D82A}">
                    <a16:rowId xmlns:a16="http://schemas.microsoft.com/office/drawing/2014/main" val="2576282950"/>
                  </a:ext>
                </a:extLst>
              </a:tr>
              <a:tr h="2409112">
                <a:tc>
                  <a:txBody>
                    <a:bodyPr/>
                    <a:lstStyle/>
                    <a:p>
                      <a:pPr marL="285750" lvl="0" indent="-285750">
                        <a:buFont typeface="Arial"/>
                        <a:buChar char="•"/>
                      </a:pPr>
                      <a:r>
                        <a:rPr lang="en-US" sz="1400" b="0" i="0" u="none" strike="noStrike" noProof="0" dirty="0">
                          <a:solidFill>
                            <a:srgbClr val="272727"/>
                          </a:solidFill>
                          <a:latin typeface="Calibri"/>
                        </a:rPr>
                        <a:t>A </a:t>
                      </a:r>
                      <a:r>
                        <a:rPr lang="en-US" sz="1600" b="1" i="0" u="none" strike="noStrike" noProof="0" dirty="0">
                          <a:solidFill>
                            <a:srgbClr val="272727"/>
                          </a:solidFill>
                          <a:latin typeface="Calibri"/>
                        </a:rPr>
                        <a:t>WASH</a:t>
                      </a:r>
                      <a:r>
                        <a:rPr lang="en-US" sz="1400" b="0" i="0" u="none" strike="noStrike" noProof="0" dirty="0">
                          <a:solidFill>
                            <a:srgbClr val="272727"/>
                          </a:solidFill>
                          <a:latin typeface="Calibri"/>
                        </a:rPr>
                        <a:t> is an even coverage of paint over all or part of the paper.</a:t>
                      </a:r>
                    </a:p>
                    <a:p>
                      <a:pPr marL="285750" lvl="0" indent="-285750">
                        <a:buFont typeface="Arial"/>
                        <a:buChar char="•"/>
                      </a:pPr>
                      <a:r>
                        <a:rPr lang="en-US" sz="1400" b="0" i="1" u="none" strike="noStrike" noProof="0" dirty="0">
                          <a:solidFill>
                            <a:srgbClr val="272727"/>
                          </a:solidFill>
                          <a:latin typeface="Calibri"/>
                        </a:rPr>
                        <a:t>A </a:t>
                      </a:r>
                      <a:r>
                        <a:rPr lang="en-US" sz="1600" b="1" i="0" u="none" strike="noStrike" noProof="0" dirty="0">
                          <a:solidFill>
                            <a:srgbClr val="272727"/>
                          </a:solidFill>
                          <a:latin typeface="Calibri"/>
                        </a:rPr>
                        <a:t>VARIEGATED WASH</a:t>
                      </a:r>
                      <a:r>
                        <a:rPr lang="en-US" sz="1400" b="0" i="1" u="none" strike="noStrike" noProof="0" dirty="0">
                          <a:solidFill>
                            <a:srgbClr val="272727"/>
                          </a:solidFill>
                          <a:latin typeface="Calibri"/>
                        </a:rPr>
                        <a:t> is a wash that changes in </a:t>
                      </a:r>
                      <a:r>
                        <a:rPr lang="en-US" sz="1400" b="0" i="1" u="none" strike="noStrike" noProof="0" dirty="0" err="1">
                          <a:solidFill>
                            <a:srgbClr val="272727"/>
                          </a:solidFill>
                          <a:latin typeface="Calibri"/>
                        </a:rPr>
                        <a:t>colour</a:t>
                      </a:r>
                      <a:r>
                        <a:rPr lang="en-US" sz="1400" b="0" i="1" u="none" strike="noStrike" noProof="0" dirty="0">
                          <a:solidFill>
                            <a:srgbClr val="272727"/>
                          </a:solidFill>
                          <a:latin typeface="Calibri"/>
                        </a:rPr>
                        <a:t>- perfect for a sunset sky. </a:t>
                      </a:r>
                    </a:p>
                    <a:p>
                      <a:pPr marL="285750" lvl="0" indent="-285750">
                        <a:buFont typeface="Arial"/>
                        <a:buChar char="•"/>
                      </a:pPr>
                      <a:r>
                        <a:rPr lang="en-US" sz="1400" b="0" i="0" u="none" strike="noStrike" noProof="0" dirty="0">
                          <a:solidFill>
                            <a:srgbClr val="272727"/>
                          </a:solidFill>
                          <a:latin typeface="Calibri"/>
                        </a:rPr>
                        <a:t>To paint a wash, load your large flat brush with a lot of water and dip it into the first </a:t>
                      </a:r>
                      <a:r>
                        <a:rPr lang="en-US" sz="1400" b="0" i="0" u="none" strike="noStrike" noProof="0" err="1">
                          <a:solidFill>
                            <a:srgbClr val="272727"/>
                          </a:solidFill>
                          <a:latin typeface="Calibri"/>
                        </a:rPr>
                        <a:t>colour</a:t>
                      </a:r>
                      <a:r>
                        <a:rPr lang="en-US" sz="1400" b="0" i="0" u="none" strike="noStrike" noProof="0" dirty="0">
                          <a:solidFill>
                            <a:srgbClr val="272727"/>
                          </a:solidFill>
                          <a:latin typeface="Calibri"/>
                        </a:rPr>
                        <a:t>- The more water you use, the lighter your sky will be – the less water you use, the more vibrant or bright the sky will be.</a:t>
                      </a:r>
                    </a:p>
                    <a:p>
                      <a:pPr marL="285750" lvl="0" indent="-285750">
                        <a:buFont typeface="Arial"/>
                        <a:buChar char="•"/>
                      </a:pPr>
                      <a:r>
                        <a:rPr lang="en-US" sz="1400" b="0" i="0" u="none" strike="noStrike" noProof="0" dirty="0" err="1">
                          <a:solidFill>
                            <a:srgbClr val="272727"/>
                          </a:solidFill>
                          <a:latin typeface="Calibri"/>
                        </a:rPr>
                        <a:t>Colour</a:t>
                      </a:r>
                      <a:r>
                        <a:rPr lang="en-US" sz="1400" b="0" i="0" u="none" strike="noStrike" noProof="0" dirty="0">
                          <a:solidFill>
                            <a:srgbClr val="272727"/>
                          </a:solidFill>
                          <a:latin typeface="Calibri"/>
                        </a:rPr>
                        <a:t> can change</a:t>
                      </a:r>
                      <a:r>
                        <a:rPr lang="en-US" sz="1400" b="1" i="0" u="none" strike="noStrike" noProof="0" dirty="0">
                          <a:solidFill>
                            <a:srgbClr val="272727"/>
                          </a:solidFill>
                          <a:latin typeface="Calibri"/>
                        </a:rPr>
                        <a:t> shade</a:t>
                      </a:r>
                      <a:r>
                        <a:rPr lang="en-US" sz="1400" b="0" i="0" u="none" strike="noStrike" noProof="0" dirty="0">
                          <a:solidFill>
                            <a:srgbClr val="272727"/>
                          </a:solidFill>
                          <a:latin typeface="Calibri"/>
                        </a:rPr>
                        <a:t> by adding white to </a:t>
                      </a:r>
                      <a:r>
                        <a:rPr lang="en-US" sz="1400" b="1" i="0" u="none" strike="noStrike" noProof="0" dirty="0">
                          <a:solidFill>
                            <a:srgbClr val="272727"/>
                          </a:solidFill>
                          <a:latin typeface="Calibri"/>
                        </a:rPr>
                        <a:t>lighten</a:t>
                      </a:r>
                      <a:r>
                        <a:rPr lang="en-US" sz="1400" b="0" i="0" u="none" strike="noStrike" noProof="0" dirty="0">
                          <a:solidFill>
                            <a:srgbClr val="272727"/>
                          </a:solidFill>
                          <a:latin typeface="Calibri"/>
                        </a:rPr>
                        <a:t> it and black to </a:t>
                      </a:r>
                      <a:r>
                        <a:rPr lang="en-US" sz="1400" b="1" i="0" u="none" strike="noStrike" noProof="0" dirty="0">
                          <a:solidFill>
                            <a:srgbClr val="272727"/>
                          </a:solidFill>
                          <a:latin typeface="Calibri"/>
                        </a:rPr>
                        <a:t>darken</a:t>
                      </a:r>
                      <a:r>
                        <a:rPr lang="en-US" sz="1400" b="0" i="0" u="none" strike="noStrike" noProof="0" dirty="0">
                          <a:solidFill>
                            <a:srgbClr val="272727"/>
                          </a:solidFill>
                          <a:latin typeface="Calibri"/>
                        </a:rPr>
                        <a:t> it</a:t>
                      </a:r>
                    </a:p>
                    <a:p>
                      <a:pPr marL="285750" lvl="0" indent="-285750">
                        <a:buFont typeface="Arial"/>
                        <a:buChar char="•"/>
                      </a:pPr>
                      <a:r>
                        <a:rPr lang="en-US" sz="1400" b="0" i="0" u="none" strike="noStrike" noProof="0" dirty="0">
                          <a:solidFill>
                            <a:srgbClr val="272727"/>
                          </a:solidFill>
                          <a:latin typeface="Calibri"/>
                        </a:rPr>
                        <a:t>When </a:t>
                      </a:r>
                      <a:r>
                        <a:rPr lang="en-US" sz="1400" b="1" i="0" u="none" strike="noStrike" noProof="0" dirty="0">
                          <a:solidFill>
                            <a:srgbClr val="272727"/>
                          </a:solidFill>
                          <a:latin typeface="Calibri"/>
                        </a:rPr>
                        <a:t>printing</a:t>
                      </a:r>
                      <a:r>
                        <a:rPr lang="en-US" sz="1400" b="0" i="0" u="none" strike="noStrike" noProof="0" dirty="0">
                          <a:solidFill>
                            <a:srgbClr val="272727"/>
                          </a:solidFill>
                          <a:latin typeface="Calibri"/>
                        </a:rPr>
                        <a:t>, it is important not to overload the printing object with paint, otherwise the pattern won't be clear. </a:t>
                      </a:r>
                    </a:p>
                    <a:p>
                      <a:pPr marL="285750" lvl="0" indent="-285750" algn="l">
                        <a:lnSpc>
                          <a:spcPct val="100000"/>
                        </a:lnSpc>
                        <a:spcBef>
                          <a:spcPts val="0"/>
                        </a:spcBef>
                        <a:spcAft>
                          <a:spcPts val="0"/>
                        </a:spcAft>
                        <a:buClr>
                          <a:srgbClr val="000000"/>
                        </a:buClr>
                        <a:buFont typeface="Arial,Sans-Serif"/>
                        <a:buChar char="•"/>
                      </a:pPr>
                      <a:r>
                        <a:rPr lang="en-US" sz="1600" b="1" i="0" u="none" strike="noStrike" noProof="0" dirty="0">
                          <a:solidFill>
                            <a:srgbClr val="141414"/>
                          </a:solidFill>
                          <a:latin typeface="Calibri"/>
                        </a:rPr>
                        <a:t>Relief printing</a:t>
                      </a:r>
                      <a:r>
                        <a:rPr lang="en-US" sz="1400" b="0" i="0" u="none" strike="noStrike" noProof="0" dirty="0">
                          <a:solidFill>
                            <a:srgbClr val="141414"/>
                          </a:solidFill>
                          <a:latin typeface="Calibri"/>
                        </a:rPr>
                        <a:t> is a</a:t>
                      </a:r>
                      <a:r>
                        <a:rPr lang="en-US" sz="1600" b="1" i="0" u="none" strike="noStrike" noProof="0" dirty="0">
                          <a:solidFill>
                            <a:srgbClr val="141414"/>
                          </a:solidFill>
                          <a:latin typeface="Calibri"/>
                        </a:rPr>
                        <a:t> </a:t>
                      </a:r>
                      <a:r>
                        <a:rPr lang="en-US" sz="1600" b="1" i="1" u="none" strike="noStrike" noProof="0" dirty="0">
                          <a:solidFill>
                            <a:srgbClr val="141414"/>
                          </a:solidFill>
                          <a:latin typeface="Calibri"/>
                        </a:rPr>
                        <a:t>printmaking</a:t>
                      </a:r>
                      <a:r>
                        <a:rPr lang="en-US" sz="1600" b="1" i="0" u="none" strike="noStrike" noProof="0" dirty="0">
                          <a:solidFill>
                            <a:srgbClr val="141414"/>
                          </a:solidFill>
                          <a:latin typeface="Calibri"/>
                        </a:rPr>
                        <a:t> technique</a:t>
                      </a:r>
                      <a:r>
                        <a:rPr lang="en-US" sz="1400" b="0" i="0" u="none" strike="noStrike" noProof="0" dirty="0">
                          <a:solidFill>
                            <a:srgbClr val="141414"/>
                          </a:solidFill>
                          <a:latin typeface="Calibri"/>
                        </a:rPr>
                        <a:t> that allows a design to be repeated multiple times.</a:t>
                      </a:r>
                    </a:p>
                    <a:p>
                      <a:pPr marL="285750" lvl="0" indent="-285750" algn="l">
                        <a:buClr>
                          <a:srgbClr val="000000"/>
                        </a:buClr>
                        <a:buFont typeface="Arial,Sans-Serif"/>
                        <a:buChar char="•"/>
                      </a:pPr>
                      <a:r>
                        <a:rPr lang="en-US" sz="1600" b="1" i="0" u="none" strike="noStrike" noProof="0" dirty="0">
                          <a:solidFill>
                            <a:srgbClr val="000000"/>
                          </a:solidFill>
                          <a:latin typeface="Calibri"/>
                        </a:rPr>
                        <a:t>Mono printin</a:t>
                      </a:r>
                      <a:r>
                        <a:rPr lang="en-US" sz="1400" b="1" i="0" u="none" strike="noStrike" noProof="0" dirty="0">
                          <a:solidFill>
                            <a:srgbClr val="000000"/>
                          </a:solidFill>
                          <a:latin typeface="Calibri"/>
                        </a:rPr>
                        <a:t>g</a:t>
                      </a:r>
                      <a:r>
                        <a:rPr lang="en-US" sz="1400" b="0" i="0" u="none" strike="noStrike" noProof="0" dirty="0">
                          <a:solidFill>
                            <a:srgbClr val="000000"/>
                          </a:solidFill>
                          <a:latin typeface="Calibri"/>
                        </a:rPr>
                        <a:t> is a printing technique where the print can only be made once. </a:t>
                      </a:r>
                    </a:p>
                    <a:p>
                      <a:pPr marL="285750" lvl="0" indent="-285750" algn="l">
                        <a:buClr>
                          <a:srgbClr val="000000"/>
                        </a:buClr>
                        <a:buFont typeface="Arial,Sans-Serif"/>
                        <a:buChar char="•"/>
                      </a:pPr>
                      <a:r>
                        <a:rPr lang="en-US" sz="1600" b="1" i="0" u="none" strike="noStrike" noProof="0" dirty="0">
                          <a:solidFill>
                            <a:srgbClr val="111111"/>
                          </a:solidFill>
                          <a:latin typeface="Calibri"/>
                        </a:rPr>
                        <a:t>Resist printing:</a:t>
                      </a:r>
                      <a:r>
                        <a:rPr lang="en-US" sz="1400" b="0" i="0" u="none" strike="noStrike" noProof="0" dirty="0">
                          <a:solidFill>
                            <a:srgbClr val="111111"/>
                          </a:solidFill>
                          <a:latin typeface="Calibri"/>
                        </a:rPr>
                        <a:t> is a</a:t>
                      </a:r>
                      <a:r>
                        <a:rPr lang="en-US" sz="1600" b="1" i="0" u="none" strike="noStrike" noProof="0" dirty="0">
                          <a:solidFill>
                            <a:srgbClr val="111111"/>
                          </a:solidFill>
                          <a:latin typeface="Calibri"/>
                        </a:rPr>
                        <a:t> </a:t>
                      </a:r>
                      <a:r>
                        <a:rPr lang="en-US" sz="1400" b="0" i="0" u="none" strike="noStrike" noProof="0" dirty="0">
                          <a:solidFill>
                            <a:srgbClr val="111111"/>
                          </a:solidFill>
                          <a:latin typeface="Calibri"/>
                        </a:rPr>
                        <a:t>methods of </a:t>
                      </a:r>
                      <a:r>
                        <a:rPr lang="en-US" sz="1400" b="1" i="0" u="none" strike="noStrike" noProof="0" dirty="0" err="1">
                          <a:solidFill>
                            <a:srgbClr val="111111"/>
                          </a:solidFill>
                          <a:latin typeface="Calibri"/>
                        </a:rPr>
                        <a:t>colouring</a:t>
                      </a:r>
                      <a:r>
                        <a:rPr lang="en-US" sz="1400" b="1" i="0" u="none" strike="noStrike" noProof="0" dirty="0">
                          <a:solidFill>
                            <a:srgbClr val="111111"/>
                          </a:solidFill>
                          <a:latin typeface="Calibri"/>
                        </a:rPr>
                        <a:t> cloth</a:t>
                      </a:r>
                      <a:r>
                        <a:rPr lang="en-US" sz="1400" b="0" i="0" u="none" strike="noStrike" noProof="0" dirty="0">
                          <a:solidFill>
                            <a:srgbClr val="111111"/>
                          </a:solidFill>
                          <a:latin typeface="Calibri"/>
                        </a:rPr>
                        <a:t> in a pattern by pretreating designed areas to resist penetration by the dye.</a:t>
                      </a:r>
                    </a:p>
                    <a:p>
                      <a:pPr marL="285750" lvl="0" indent="-285750">
                        <a:buFont typeface="Arial"/>
                        <a:buChar char="•"/>
                      </a:pPr>
                      <a:r>
                        <a:rPr lang="en-US" sz="1400" b="1" i="0" u="none" strike="noStrike" noProof="0" dirty="0">
                          <a:solidFill>
                            <a:srgbClr val="272727"/>
                          </a:solidFill>
                          <a:latin typeface="Calibri"/>
                        </a:rPr>
                        <a:t>Torn paper art</a:t>
                      </a:r>
                      <a:r>
                        <a:rPr lang="en-US" sz="1400" b="0" i="0" u="none" strike="noStrike" noProof="0" dirty="0">
                          <a:solidFill>
                            <a:srgbClr val="272727"/>
                          </a:solidFill>
                          <a:latin typeface="Calibri"/>
                        </a:rPr>
                        <a:t> is a popular technique used to achieve rough edges- perfect for waves! </a:t>
                      </a:r>
                    </a:p>
                    <a:p>
                      <a:pPr marL="285750" lvl="0" indent="-285750">
                        <a:buFont typeface="Arial"/>
                        <a:buChar char="•"/>
                      </a:pPr>
                      <a:r>
                        <a:rPr lang="en-US" sz="1400" b="0" i="0" u="none" strike="noStrike" noProof="0" dirty="0">
                          <a:solidFill>
                            <a:srgbClr val="272727"/>
                          </a:solidFill>
                          <a:latin typeface="Calibri"/>
                        </a:rPr>
                        <a:t>Artists use </a:t>
                      </a:r>
                      <a:r>
                        <a:rPr lang="en-US" sz="1400" b="1" i="0" u="none" strike="noStrike" noProof="0" dirty="0">
                          <a:solidFill>
                            <a:srgbClr val="272727"/>
                          </a:solidFill>
                          <a:latin typeface="Calibri"/>
                        </a:rPr>
                        <a:t>layering approaches </a:t>
                      </a:r>
                      <a:r>
                        <a:rPr lang="en-US" sz="1400" b="0" i="0" u="none" strike="noStrike" noProof="0" dirty="0">
                          <a:solidFill>
                            <a:srgbClr val="272727"/>
                          </a:solidFill>
                          <a:latin typeface="Calibri"/>
                        </a:rPr>
                        <a:t>to add interest and depth to their art by layering a variety of media and textures. </a:t>
                      </a:r>
                    </a:p>
                  </a:txBody>
                  <a:tcPr/>
                </a:tc>
                <a:extLst>
                  <a:ext uri="{0D108BD9-81ED-4DB2-BD59-A6C34878D82A}">
                    <a16:rowId xmlns:a16="http://schemas.microsoft.com/office/drawing/2014/main" val="2172549382"/>
                  </a:ext>
                </a:extLst>
              </a:tr>
            </a:tbl>
          </a:graphicData>
        </a:graphic>
      </p:graphicFrame>
      <p:pic>
        <p:nvPicPr>
          <p:cNvPr id="5" name="Picture 4" descr="An elementary art teacher blog with art projects and lessons, DIY projects  and outfit photos as well as cloth… | Viking art, Elementary art, Elementary  art projects">
            <a:extLst>
              <a:ext uri="{FF2B5EF4-FFF2-40B4-BE49-F238E27FC236}">
                <a16:creationId xmlns:a16="http://schemas.microsoft.com/office/drawing/2014/main" id="{55443C3A-B574-D42C-AFF1-D86616229BED}"/>
              </a:ext>
            </a:extLst>
          </p:cNvPr>
          <p:cNvPicPr>
            <a:picLocks noChangeAspect="1"/>
          </p:cNvPicPr>
          <p:nvPr/>
        </p:nvPicPr>
        <p:blipFill>
          <a:blip r:embed="rId2"/>
          <a:stretch>
            <a:fillRect/>
          </a:stretch>
        </p:blipFill>
        <p:spPr>
          <a:xfrm>
            <a:off x="474869" y="963888"/>
            <a:ext cx="3357217" cy="2246657"/>
          </a:xfrm>
          <a:prstGeom prst="rect">
            <a:avLst/>
          </a:prstGeom>
        </p:spPr>
      </p:pic>
      <p:pic>
        <p:nvPicPr>
          <p:cNvPr id="7" name="Picture 6" descr="Cassie Stephens: In the Artroom: 4th Grade Viking Ships | Elementary art  projects, Art history lessons, School art projects">
            <a:extLst>
              <a:ext uri="{FF2B5EF4-FFF2-40B4-BE49-F238E27FC236}">
                <a16:creationId xmlns:a16="http://schemas.microsoft.com/office/drawing/2014/main" id="{6A179C7B-8C40-A69E-4424-6EA8D2CFF78C}"/>
              </a:ext>
            </a:extLst>
          </p:cNvPr>
          <p:cNvPicPr>
            <a:picLocks noChangeAspect="1"/>
          </p:cNvPicPr>
          <p:nvPr/>
        </p:nvPicPr>
        <p:blipFill>
          <a:blip r:embed="rId3"/>
          <a:stretch>
            <a:fillRect/>
          </a:stretch>
        </p:blipFill>
        <p:spPr>
          <a:xfrm>
            <a:off x="8878957" y="4510571"/>
            <a:ext cx="3136348" cy="2199032"/>
          </a:xfrm>
          <a:prstGeom prst="rect">
            <a:avLst/>
          </a:prstGeom>
        </p:spPr>
      </p:pic>
      <p:pic>
        <p:nvPicPr>
          <p:cNvPr id="8" name="Picture 7" descr="ALLEX Cardboard Scissors Long Blade Type, Heavy Duty Shears for Cutting  Corrugated, Thick Paper, Paperwork, Craftwork : Amazon.co.uk: Stationery &amp;  Office Supplies">
            <a:extLst>
              <a:ext uri="{FF2B5EF4-FFF2-40B4-BE49-F238E27FC236}">
                <a16:creationId xmlns:a16="http://schemas.microsoft.com/office/drawing/2014/main" id="{9F1B48B3-D5A7-AB77-66F9-80EEF5413B77}"/>
              </a:ext>
            </a:extLst>
          </p:cNvPr>
          <p:cNvPicPr>
            <a:picLocks noChangeAspect="1"/>
          </p:cNvPicPr>
          <p:nvPr/>
        </p:nvPicPr>
        <p:blipFill>
          <a:blip r:embed="rId4"/>
          <a:stretch>
            <a:fillRect/>
          </a:stretch>
        </p:blipFill>
        <p:spPr>
          <a:xfrm>
            <a:off x="9662698" y="1043264"/>
            <a:ext cx="1734517" cy="1734517"/>
          </a:xfrm>
          <a:prstGeom prst="rect">
            <a:avLst/>
          </a:prstGeom>
        </p:spPr>
      </p:pic>
      <p:pic>
        <p:nvPicPr>
          <p:cNvPr id="9" name="Picture 8" descr="Easy Sponge Printing. - Picklebums">
            <a:extLst>
              <a:ext uri="{FF2B5EF4-FFF2-40B4-BE49-F238E27FC236}">
                <a16:creationId xmlns:a16="http://schemas.microsoft.com/office/drawing/2014/main" id="{F20F406B-C566-E9F5-952B-1DCD163E21CC}"/>
              </a:ext>
            </a:extLst>
          </p:cNvPr>
          <p:cNvPicPr>
            <a:picLocks noChangeAspect="1"/>
          </p:cNvPicPr>
          <p:nvPr/>
        </p:nvPicPr>
        <p:blipFill>
          <a:blip r:embed="rId5"/>
          <a:stretch>
            <a:fillRect/>
          </a:stretch>
        </p:blipFill>
        <p:spPr>
          <a:xfrm>
            <a:off x="10918135" y="2561052"/>
            <a:ext cx="1277731" cy="1890506"/>
          </a:xfrm>
          <a:prstGeom prst="rect">
            <a:avLst/>
          </a:prstGeom>
        </p:spPr>
      </p:pic>
      <p:pic>
        <p:nvPicPr>
          <p:cNvPr id="10" name="Picture 9" descr="3 Stages of Tearing Paper | Child's Castle">
            <a:extLst>
              <a:ext uri="{FF2B5EF4-FFF2-40B4-BE49-F238E27FC236}">
                <a16:creationId xmlns:a16="http://schemas.microsoft.com/office/drawing/2014/main" id="{9B556DBE-0DFD-1797-7CD9-01CBF0474ECA}"/>
              </a:ext>
            </a:extLst>
          </p:cNvPr>
          <p:cNvPicPr>
            <a:picLocks noChangeAspect="1"/>
          </p:cNvPicPr>
          <p:nvPr/>
        </p:nvPicPr>
        <p:blipFill>
          <a:blip r:embed="rId6"/>
          <a:stretch>
            <a:fillRect/>
          </a:stretch>
        </p:blipFill>
        <p:spPr>
          <a:xfrm>
            <a:off x="8883443" y="3087550"/>
            <a:ext cx="1945722" cy="1323423"/>
          </a:xfrm>
          <a:prstGeom prst="rect">
            <a:avLst/>
          </a:prstGeom>
        </p:spPr>
      </p:pic>
      <p:pic>
        <p:nvPicPr>
          <p:cNvPr id="12" name="Picture 11" descr="Acrylic Washes and Glazes: What, When and How? | Just Paint">
            <a:extLst>
              <a:ext uri="{FF2B5EF4-FFF2-40B4-BE49-F238E27FC236}">
                <a16:creationId xmlns:a16="http://schemas.microsoft.com/office/drawing/2014/main" id="{92897269-7091-D8BB-B159-41F8AFD11733}"/>
              </a:ext>
            </a:extLst>
          </p:cNvPr>
          <p:cNvPicPr>
            <a:picLocks noChangeAspect="1"/>
          </p:cNvPicPr>
          <p:nvPr/>
        </p:nvPicPr>
        <p:blipFill>
          <a:blip r:embed="rId7"/>
          <a:stretch>
            <a:fillRect/>
          </a:stretch>
        </p:blipFill>
        <p:spPr>
          <a:xfrm>
            <a:off x="8022050" y="2038419"/>
            <a:ext cx="1636506" cy="1058380"/>
          </a:xfrm>
          <a:prstGeom prst="rect">
            <a:avLst/>
          </a:prstGeom>
        </p:spPr>
      </p:pic>
      <p:pic>
        <p:nvPicPr>
          <p:cNvPr id="3" name="Picture 2" descr="Colour theory for quilt making — petalplum">
            <a:extLst>
              <a:ext uri="{FF2B5EF4-FFF2-40B4-BE49-F238E27FC236}">
                <a16:creationId xmlns:a16="http://schemas.microsoft.com/office/drawing/2014/main" id="{C280A624-2C10-EA71-C31D-69E06BD2AE7C}"/>
              </a:ext>
            </a:extLst>
          </p:cNvPr>
          <p:cNvPicPr>
            <a:picLocks noChangeAspect="1"/>
          </p:cNvPicPr>
          <p:nvPr/>
        </p:nvPicPr>
        <p:blipFill>
          <a:blip r:embed="rId8"/>
          <a:stretch>
            <a:fillRect/>
          </a:stretch>
        </p:blipFill>
        <p:spPr>
          <a:xfrm>
            <a:off x="6693727" y="901424"/>
            <a:ext cx="1565415" cy="1543327"/>
          </a:xfrm>
          <a:prstGeom prst="rect">
            <a:avLst/>
          </a:prstGeom>
        </p:spPr>
      </p:pic>
    </p:spTree>
    <p:extLst>
      <p:ext uri="{BB962C8B-B14F-4D97-AF65-F5344CB8AC3E}">
        <p14:creationId xmlns:p14="http://schemas.microsoft.com/office/powerpoint/2010/main" val="36786232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84572" y="296045"/>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3844745486"/>
              </p:ext>
            </p:extLst>
          </p:nvPr>
        </p:nvGraphicFramePr>
        <p:xfrm>
          <a:off x="5136799" y="2702757"/>
          <a:ext cx="6601411" cy="4152138"/>
        </p:xfrm>
        <a:graphic>
          <a:graphicData uri="http://schemas.openxmlformats.org/drawingml/2006/table">
            <a:tbl>
              <a:tblPr firstRow="1" firstCol="1" bandRow="1"/>
              <a:tblGrid>
                <a:gridCol w="6601411">
                  <a:extLst>
                    <a:ext uri="{9D8B030D-6E8A-4147-A177-3AD203B41FA5}">
                      <a16:colId xmlns:a16="http://schemas.microsoft.com/office/drawing/2014/main" val="3891409649"/>
                    </a:ext>
                  </a:extLst>
                </a:gridCol>
              </a:tblGrid>
              <a:tr h="258411">
                <a:tc>
                  <a:txBody>
                    <a:bodyPr/>
                    <a:lstStyle/>
                    <a:p>
                      <a:pPr>
                        <a:lnSpc>
                          <a:spcPct val="107000"/>
                        </a:lnSpc>
                        <a:spcAft>
                          <a:spcPts val="800"/>
                        </a:spcAft>
                      </a:pPr>
                      <a:r>
                        <a:rPr lang="en-GB" sz="2000" b="1">
                          <a:solidFill>
                            <a:srgbClr val="7030A0"/>
                          </a:solidFill>
                          <a:effectLst/>
                          <a:latin typeface="Calibri"/>
                          <a:ea typeface="Calibri"/>
                          <a:cs typeface="Times New Roman"/>
                        </a:rPr>
                        <a:t>Artist  knowledge:</a:t>
                      </a:r>
                      <a:endParaRPr lang="en-GB" sz="20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17538"/>
                  </a:ext>
                </a:extLst>
              </a:tr>
              <a:tr h="3734036">
                <a:tc>
                  <a:txBody>
                    <a:bodyPr/>
                    <a:lstStyle/>
                    <a:p>
                      <a:pPr marL="285750" lvl="0" indent="-285750" algn="l">
                        <a:lnSpc>
                          <a:spcPct val="100000"/>
                        </a:lnSpc>
                        <a:spcBef>
                          <a:spcPts val="0"/>
                        </a:spcBef>
                        <a:spcAft>
                          <a:spcPts val="0"/>
                        </a:spcAft>
                        <a:buFont typeface="Arial"/>
                        <a:buChar char="•"/>
                      </a:pPr>
                      <a:r>
                        <a:rPr lang="en-US" sz="1500" b="0" i="0" u="none" strike="noStrike" noProof="0">
                          <a:solidFill>
                            <a:schemeClr val="tx1"/>
                          </a:solidFill>
                          <a:latin typeface="Calibri"/>
                        </a:rPr>
                        <a:t>Henri Rousseau was born in 1844 and died in 1910.</a:t>
                      </a:r>
                      <a:endParaRPr lang="en-US" sz="1500">
                        <a:solidFill>
                          <a:schemeClr val="tx1"/>
                        </a:solidFill>
                        <a:latin typeface="Calibri"/>
                      </a:endParaRPr>
                    </a:p>
                    <a:p>
                      <a:pPr marL="285750" lvl="0" indent="-285750" algn="l">
                        <a:lnSpc>
                          <a:spcPct val="100000"/>
                        </a:lnSpc>
                        <a:spcBef>
                          <a:spcPts val="0"/>
                        </a:spcBef>
                        <a:spcAft>
                          <a:spcPts val="0"/>
                        </a:spcAft>
                        <a:buFont typeface="Arial"/>
                        <a:buChar char="•"/>
                      </a:pPr>
                      <a:r>
                        <a:rPr lang="en-US" sz="1500" b="0" i="0" u="none" strike="noStrike" noProof="0">
                          <a:solidFill>
                            <a:schemeClr val="tx1"/>
                          </a:solidFill>
                          <a:latin typeface="Calibri"/>
                        </a:rPr>
                        <a:t>He was born in Lavel, France </a:t>
                      </a:r>
                      <a:endParaRPr lang="en-US" sz="1500">
                        <a:solidFill>
                          <a:srgbClr val="000000"/>
                        </a:solidFill>
                        <a:latin typeface="Calibri"/>
                      </a:endParaRPr>
                    </a:p>
                    <a:p>
                      <a:pPr marL="285750" lvl="0" indent="-285750" algn="l">
                        <a:lnSpc>
                          <a:spcPct val="100000"/>
                        </a:lnSpc>
                        <a:spcBef>
                          <a:spcPts val="0"/>
                        </a:spcBef>
                        <a:spcAft>
                          <a:spcPts val="0"/>
                        </a:spcAft>
                        <a:buFont typeface="Arial"/>
                        <a:buChar char="•"/>
                      </a:pPr>
                      <a:r>
                        <a:rPr lang="en-US" sz="1500" b="0" i="0" u="none" strike="noStrike" noProof="0">
                          <a:solidFill>
                            <a:srgbClr val="222222"/>
                          </a:solidFill>
                          <a:latin typeface="Calibri"/>
                        </a:rPr>
                        <a:t>He worked a variety of jobs (including a saxophonist and tax collector) before beginning to paint at the age of 40.</a:t>
                      </a:r>
                      <a:endParaRPr lang="en-US" sz="1500">
                        <a:solidFill>
                          <a:srgbClr val="000000"/>
                        </a:solidFill>
                        <a:latin typeface="Calibri"/>
                      </a:endParaRPr>
                    </a:p>
                    <a:p>
                      <a:pPr marL="285750" lvl="0" indent="-285750" algn="l">
                        <a:lnSpc>
                          <a:spcPct val="100000"/>
                        </a:lnSpc>
                        <a:spcBef>
                          <a:spcPts val="0"/>
                        </a:spcBef>
                        <a:spcAft>
                          <a:spcPts val="0"/>
                        </a:spcAft>
                        <a:buFont typeface="Arial"/>
                        <a:buChar char="•"/>
                      </a:pPr>
                      <a:r>
                        <a:rPr lang="en-US" sz="1500">
                          <a:solidFill>
                            <a:srgbClr val="000000"/>
                          </a:solidFill>
                          <a:latin typeface="Calibri"/>
                        </a:rPr>
                        <a:t>He was a self-taught painter and claimed </a:t>
                      </a:r>
                      <a:r>
                        <a:rPr lang="en-US" sz="1500" b="0" i="0" u="none" strike="noStrike" noProof="0">
                          <a:solidFill>
                            <a:srgbClr val="222222"/>
                          </a:solidFill>
                          <a:latin typeface="Calibri"/>
                        </a:rPr>
                        <a:t>he had "no teacher other than nature".</a:t>
                      </a:r>
                      <a:endParaRPr lang="en-US" sz="1500">
                        <a:solidFill>
                          <a:srgbClr val="000000"/>
                        </a:solidFill>
                        <a:latin typeface="Calibri"/>
                      </a:endParaRPr>
                    </a:p>
                    <a:p>
                      <a:pPr marL="285750" lvl="0" indent="-285750" algn="l">
                        <a:lnSpc>
                          <a:spcPct val="100000"/>
                        </a:lnSpc>
                        <a:spcBef>
                          <a:spcPts val="0"/>
                        </a:spcBef>
                        <a:spcAft>
                          <a:spcPts val="0"/>
                        </a:spcAft>
                        <a:buFont typeface="Arial"/>
                        <a:buChar char="•"/>
                      </a:pPr>
                      <a:r>
                        <a:rPr lang="en-US" sz="1500" b="0" i="0" u="none" strike="noStrike" noProof="0">
                          <a:solidFill>
                            <a:srgbClr val="222222"/>
                          </a:solidFill>
                          <a:latin typeface="Calibri"/>
                        </a:rPr>
                        <a:t>His best-known paintings depict jungle scenes, even though he never left France or saw a jungle.</a:t>
                      </a:r>
                      <a:endParaRPr lang="en-US" sz="1500">
                        <a:solidFill>
                          <a:srgbClr val="000000"/>
                        </a:solidFill>
                        <a:latin typeface="Calibri"/>
                      </a:endParaRPr>
                    </a:p>
                    <a:p>
                      <a:pPr marL="285750" lvl="0" indent="-285750" algn="l">
                        <a:lnSpc>
                          <a:spcPct val="100000"/>
                        </a:lnSpc>
                        <a:spcBef>
                          <a:spcPts val="0"/>
                        </a:spcBef>
                        <a:spcAft>
                          <a:spcPts val="0"/>
                        </a:spcAft>
                        <a:buFont typeface="Arial"/>
                        <a:buChar char="•"/>
                      </a:pPr>
                      <a:r>
                        <a:rPr lang="en-US" sz="1500" b="0" i="0" u="none" strike="noStrike" noProof="0">
                          <a:solidFill>
                            <a:srgbClr val="222222"/>
                          </a:solidFill>
                          <a:latin typeface="Calibri"/>
                        </a:rPr>
                        <a:t>His inspiration came from illustrations in children's books and the botanical gardens in Paris as well as tableaux of taxidermy wild animals.</a:t>
                      </a:r>
                      <a:endParaRPr lang="en-US" sz="1500">
                        <a:solidFill>
                          <a:srgbClr val="000000"/>
                        </a:solidFill>
                        <a:latin typeface="Calibri"/>
                      </a:endParaRPr>
                    </a:p>
                    <a:p>
                      <a:pPr marL="285750" lvl="0" indent="-285750" algn="l">
                        <a:lnSpc>
                          <a:spcPct val="100000"/>
                        </a:lnSpc>
                        <a:spcBef>
                          <a:spcPts val="0"/>
                        </a:spcBef>
                        <a:spcAft>
                          <a:spcPts val="0"/>
                        </a:spcAft>
                        <a:buFont typeface="Arial"/>
                        <a:buChar char="•"/>
                      </a:pPr>
                      <a:r>
                        <a:rPr lang="en-US" sz="1500">
                          <a:solidFill>
                            <a:srgbClr val="000000"/>
                          </a:solidFill>
                          <a:latin typeface="Calibri"/>
                        </a:rPr>
                        <a:t>Many critics said he "painted like a child".</a:t>
                      </a:r>
                    </a:p>
                    <a:p>
                      <a:pPr marL="285750" lvl="0" indent="-285750" algn="l">
                        <a:lnSpc>
                          <a:spcPct val="100000"/>
                        </a:lnSpc>
                        <a:spcBef>
                          <a:spcPts val="0"/>
                        </a:spcBef>
                        <a:spcAft>
                          <a:spcPts val="0"/>
                        </a:spcAft>
                        <a:buFont typeface="Arial"/>
                        <a:buChar char="•"/>
                      </a:pPr>
                      <a:r>
                        <a:rPr lang="en-US" sz="1500" b="0" i="0" u="none" strike="noStrike" noProof="0">
                          <a:solidFill>
                            <a:srgbClr val="222222"/>
                          </a:solidFill>
                          <a:latin typeface="Calibri"/>
                        </a:rPr>
                        <a:t>A Rousseau painting was used as an inspiration for the 2005 children's animated film Madagascar. </a:t>
                      </a:r>
                      <a:endParaRPr lang="en-US" sz="1500" b="0" i="1" u="none" strike="noStrike" noProof="0">
                        <a:solidFill>
                          <a:srgbClr val="002BB8"/>
                        </a:solidFill>
                        <a:latin typeface="Calibri"/>
                      </a:endParaRPr>
                    </a:p>
                    <a:p>
                      <a:pPr marL="285750" lvl="0" indent="-285750" algn="l">
                        <a:lnSpc>
                          <a:spcPct val="100000"/>
                        </a:lnSpc>
                        <a:spcBef>
                          <a:spcPts val="0"/>
                        </a:spcBef>
                        <a:spcAft>
                          <a:spcPts val="0"/>
                        </a:spcAft>
                        <a:buFont typeface="Arial"/>
                        <a:buChar char="•"/>
                      </a:pPr>
                      <a:r>
                        <a:rPr lang="en-US" sz="1500" b="0" i="0" u="none" strike="noStrike" noProof="0">
                          <a:solidFill>
                            <a:srgbClr val="111111"/>
                          </a:solidFill>
                          <a:latin typeface="Calibri"/>
                        </a:rPr>
                        <a:t>Rousseau's work can be found in several major world museums</a:t>
                      </a:r>
                      <a:endParaRPr lang="en-US" sz="1500" b="0" i="0" u="none" strike="noStrike" noProof="0">
                        <a:solidFill>
                          <a:srgbClr val="222222"/>
                        </a:solidFill>
                        <a:latin typeface="Calibri"/>
                      </a:endParaRPr>
                    </a:p>
                    <a:p>
                      <a:pPr marL="0" lvl="0" indent="0" algn="l">
                        <a:lnSpc>
                          <a:spcPct val="100000"/>
                        </a:lnSpc>
                        <a:spcBef>
                          <a:spcPts val="0"/>
                        </a:spcBef>
                        <a:spcAft>
                          <a:spcPts val="0"/>
                        </a:spcAft>
                        <a:buNone/>
                      </a:pPr>
                      <a:r>
                        <a:rPr lang="en-US" sz="1500" b="0" i="0" u="none" strike="noStrike" noProof="0">
                          <a:solidFill>
                            <a:srgbClr val="111111"/>
                          </a:solidFill>
                          <a:latin typeface="Calibri"/>
                        </a:rPr>
                        <a:t>       including Paris's </a:t>
                      </a:r>
                      <a:r>
                        <a:rPr lang="en-US" sz="1500" b="0" i="0" u="none" strike="noStrike" noProof="0" err="1">
                          <a:solidFill>
                            <a:srgbClr val="111111"/>
                          </a:solidFill>
                          <a:latin typeface="Calibri"/>
                        </a:rPr>
                        <a:t>Musée</a:t>
                      </a:r>
                      <a:r>
                        <a:rPr lang="en-US" sz="1500" b="0" i="0" u="none" strike="noStrike" noProof="0">
                          <a:solidFill>
                            <a:srgbClr val="111111"/>
                          </a:solidFill>
                          <a:latin typeface="Calibri"/>
                        </a:rPr>
                        <a:t> d'Orsay, the Kunsthaus Zürich and the </a:t>
                      </a:r>
                      <a:endParaRPr lang="en-US" sz="1500" b="0" i="0" u="none" strike="noStrike" noProof="0">
                        <a:solidFill>
                          <a:srgbClr val="222222"/>
                        </a:solidFill>
                        <a:latin typeface="Calibri"/>
                      </a:endParaRPr>
                    </a:p>
                    <a:p>
                      <a:pPr marL="0" lvl="0" indent="0" algn="l">
                        <a:lnSpc>
                          <a:spcPct val="100000"/>
                        </a:lnSpc>
                        <a:spcBef>
                          <a:spcPts val="0"/>
                        </a:spcBef>
                        <a:spcAft>
                          <a:spcPts val="0"/>
                        </a:spcAft>
                        <a:buNone/>
                      </a:pPr>
                      <a:r>
                        <a:rPr lang="en-US" sz="1500" b="0" i="0" u="none" strike="noStrike" noProof="0">
                          <a:solidFill>
                            <a:srgbClr val="111111"/>
                          </a:solidFill>
                          <a:latin typeface="Calibri"/>
                        </a:rPr>
                        <a:t>       Philadelphia Museum of Art.</a:t>
                      </a:r>
                      <a:endParaRPr lang="en-US" sz="1500" b="0" i="0" u="none" strike="noStrike" noProof="0">
                        <a:solidFill>
                          <a:srgbClr val="222222"/>
                        </a:solidFill>
                        <a:latin typeface="Calibri"/>
                      </a:endParaRPr>
                    </a:p>
                    <a:p>
                      <a:pPr lvl="0">
                        <a:buNone/>
                      </a:pPr>
                      <a:endParaRPr lang="en-GB" sz="1200" kern="1200">
                        <a:solidFill>
                          <a:schemeClr val="tx1"/>
                        </a:solidFill>
                        <a:effectLst/>
                        <a:latin typeface="Calibri"/>
                        <a:ea typeface="+mn-ea"/>
                        <a:cs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3423314064"/>
              </p:ext>
            </p:extLst>
          </p:nvPr>
        </p:nvGraphicFramePr>
        <p:xfrm>
          <a:off x="4750069" y="19990"/>
          <a:ext cx="7370441" cy="914400"/>
        </p:xfrm>
        <a:graphic>
          <a:graphicData uri="http://schemas.openxmlformats.org/drawingml/2006/table">
            <a:tbl>
              <a:tblPr firstRow="1" bandRow="1">
                <a:tableStyleId>{5C22544A-7EE6-4342-B048-85BDC9FD1C3A}</a:tableStyleId>
              </a:tblPr>
              <a:tblGrid>
                <a:gridCol w="1663714">
                  <a:extLst>
                    <a:ext uri="{9D8B030D-6E8A-4147-A177-3AD203B41FA5}">
                      <a16:colId xmlns:a16="http://schemas.microsoft.com/office/drawing/2014/main" val="1701158635"/>
                    </a:ext>
                  </a:extLst>
                </a:gridCol>
                <a:gridCol w="3914184">
                  <a:extLst>
                    <a:ext uri="{9D8B030D-6E8A-4147-A177-3AD203B41FA5}">
                      <a16:colId xmlns:a16="http://schemas.microsoft.com/office/drawing/2014/main" val="3034589352"/>
                    </a:ext>
                  </a:extLst>
                </a:gridCol>
                <a:gridCol w="1792543">
                  <a:extLst>
                    <a:ext uri="{9D8B030D-6E8A-4147-A177-3AD203B41FA5}">
                      <a16:colId xmlns:a16="http://schemas.microsoft.com/office/drawing/2014/main" val="1922066720"/>
                    </a:ext>
                  </a:extLst>
                </a:gridCol>
              </a:tblGrid>
              <a:tr h="711812">
                <a:tc>
                  <a:txBody>
                    <a:bodyPr/>
                    <a:lstStyle/>
                    <a:p>
                      <a:r>
                        <a:rPr lang="en-US" dirty="0"/>
                        <a:t>Year group: 5</a:t>
                      </a:r>
                    </a:p>
                    <a:p>
                      <a:pPr lvl="0">
                        <a:buNone/>
                      </a:pPr>
                      <a:endParaRPr lang="en-US"/>
                    </a:p>
                  </a:txBody>
                  <a:tcPr/>
                </a:tc>
                <a:tc>
                  <a:txBody>
                    <a:bodyPr/>
                    <a:lstStyle/>
                    <a:p>
                      <a:r>
                        <a:rPr lang="en-US" dirty="0"/>
                        <a:t>Focus: Drawing/ Painting- </a:t>
                      </a:r>
                      <a:r>
                        <a:rPr lang="en-US" dirty="0" err="1"/>
                        <a:t>Watercolours</a:t>
                      </a:r>
                    </a:p>
                    <a:p>
                      <a:pPr lvl="0">
                        <a:buNone/>
                      </a:pPr>
                      <a:r>
                        <a:rPr lang="en-US" dirty="0"/>
                        <a:t>Artist: Henri Rousseau</a:t>
                      </a:r>
                    </a:p>
                  </a:txBody>
                  <a:tcPr/>
                </a:tc>
                <a:tc>
                  <a:txBody>
                    <a:bodyPr/>
                    <a:lstStyle/>
                    <a:p>
                      <a:r>
                        <a:rPr lang="en-US" dirty="0"/>
                        <a:t>Term: 4</a:t>
                      </a:r>
                    </a:p>
                    <a:p>
                      <a:pPr lvl="0">
                        <a:buNone/>
                      </a:pPr>
                      <a:endParaRPr lang="en-US"/>
                    </a:p>
                  </a:txBody>
                  <a:tcPr/>
                </a:tc>
                <a:extLst>
                  <a:ext uri="{0D108BD9-81ED-4DB2-BD59-A6C34878D82A}">
                    <a16:rowId xmlns:a16="http://schemas.microsoft.com/office/drawing/2014/main" val="3581570372"/>
                  </a:ext>
                </a:extLst>
              </a:tr>
            </a:tbl>
          </a:graphicData>
        </a:graphic>
      </p:graphicFrame>
      <p:graphicFrame>
        <p:nvGraphicFramePr>
          <p:cNvPr id="11" name="Table 10">
            <a:extLst>
              <a:ext uri="{FF2B5EF4-FFF2-40B4-BE49-F238E27FC236}">
                <a16:creationId xmlns:a16="http://schemas.microsoft.com/office/drawing/2014/main" id="{3A720560-B615-C16E-C5BF-12C0123B7544}"/>
              </a:ext>
            </a:extLst>
          </p:cNvPr>
          <p:cNvGraphicFramePr>
            <a:graphicFrameLocks noGrp="1"/>
          </p:cNvGraphicFramePr>
          <p:nvPr>
            <p:extLst>
              <p:ext uri="{D42A27DB-BD31-4B8C-83A1-F6EECF244321}">
                <p14:modId xmlns:p14="http://schemas.microsoft.com/office/powerpoint/2010/main" val="3191123455"/>
              </p:ext>
            </p:extLst>
          </p:nvPr>
        </p:nvGraphicFramePr>
        <p:xfrm>
          <a:off x="2320062" y="847081"/>
          <a:ext cx="2486707" cy="1300480"/>
        </p:xfrm>
        <a:graphic>
          <a:graphicData uri="http://schemas.openxmlformats.org/drawingml/2006/table">
            <a:tbl>
              <a:tblPr firstRow="1" bandRow="1">
                <a:tableStyleId>{5C22544A-7EE6-4342-B048-85BDC9FD1C3A}</a:tableStyleId>
              </a:tblPr>
              <a:tblGrid>
                <a:gridCol w="2486707">
                  <a:extLst>
                    <a:ext uri="{9D8B030D-6E8A-4147-A177-3AD203B41FA5}">
                      <a16:colId xmlns:a16="http://schemas.microsoft.com/office/drawing/2014/main" val="960402405"/>
                    </a:ext>
                  </a:extLst>
                </a:gridCol>
              </a:tblGrid>
              <a:tr h="370840">
                <a:tc>
                  <a:txBody>
                    <a:bodyPr/>
                    <a:lstStyle/>
                    <a:p>
                      <a:r>
                        <a:rPr lang="en-US" sz="1400">
                          <a:latin typeface="Calibri"/>
                        </a:rPr>
                        <a:t>Elements of Art:</a:t>
                      </a:r>
                    </a:p>
                  </a:txBody>
                  <a:tcPr/>
                </a:tc>
                <a:extLst>
                  <a:ext uri="{0D108BD9-81ED-4DB2-BD59-A6C34878D82A}">
                    <a16:rowId xmlns:a16="http://schemas.microsoft.com/office/drawing/2014/main" val="1420175689"/>
                  </a:ext>
                </a:extLst>
              </a:tr>
              <a:tr h="370840">
                <a:tc>
                  <a:txBody>
                    <a:bodyPr/>
                    <a:lstStyle/>
                    <a:p>
                      <a:pPr lvl="0" algn="l">
                        <a:lnSpc>
                          <a:spcPct val="100000"/>
                        </a:lnSpc>
                        <a:spcBef>
                          <a:spcPts val="0"/>
                        </a:spcBef>
                        <a:spcAft>
                          <a:spcPts val="0"/>
                        </a:spcAft>
                        <a:buNone/>
                      </a:pPr>
                      <a:r>
                        <a:rPr lang="en-GB" sz="1100" b="0" i="0" u="none" strike="noStrike" noProof="0">
                          <a:latin typeface="Calibri"/>
                        </a:rPr>
                        <a:t>Line </a:t>
                      </a:r>
                      <a:endParaRPr lang="en-US" sz="1100" b="0" i="0" u="none" strike="noStrike" noProof="0">
                        <a:latin typeface="Calibri"/>
                      </a:endParaRPr>
                    </a:p>
                    <a:p>
                      <a:pPr lvl="0" algn="l">
                        <a:lnSpc>
                          <a:spcPct val="100000"/>
                        </a:lnSpc>
                        <a:spcBef>
                          <a:spcPts val="0"/>
                        </a:spcBef>
                        <a:spcAft>
                          <a:spcPts val="0"/>
                        </a:spcAft>
                        <a:buNone/>
                      </a:pPr>
                      <a:r>
                        <a:rPr lang="en-GB" sz="1100" b="0" i="0" u="none" strike="noStrike" noProof="0">
                          <a:latin typeface="Calibri"/>
                        </a:rPr>
                        <a:t>Shape</a:t>
                      </a:r>
                      <a:endParaRPr lang="en-US" sz="1100" b="0" i="0" u="none" strike="noStrike" noProof="0">
                        <a:latin typeface="Calibri"/>
                      </a:endParaRPr>
                    </a:p>
                    <a:p>
                      <a:pPr lvl="0" algn="l">
                        <a:lnSpc>
                          <a:spcPct val="100000"/>
                        </a:lnSpc>
                        <a:spcBef>
                          <a:spcPts val="0"/>
                        </a:spcBef>
                        <a:spcAft>
                          <a:spcPts val="0"/>
                        </a:spcAft>
                        <a:buNone/>
                      </a:pPr>
                      <a:r>
                        <a:rPr lang="en-GB" sz="1100" b="0" i="0" u="none" strike="noStrike" noProof="0">
                          <a:latin typeface="Calibri"/>
                        </a:rPr>
                        <a:t>Colour</a:t>
                      </a:r>
                      <a:endParaRPr lang="en-US" sz="1100" b="0" i="0" u="none" strike="noStrike" noProof="0">
                        <a:latin typeface="Calibri"/>
                      </a:endParaRPr>
                    </a:p>
                    <a:p>
                      <a:pPr lvl="0" algn="l">
                        <a:lnSpc>
                          <a:spcPct val="100000"/>
                        </a:lnSpc>
                        <a:spcBef>
                          <a:spcPts val="0"/>
                        </a:spcBef>
                        <a:spcAft>
                          <a:spcPts val="0"/>
                        </a:spcAft>
                        <a:buNone/>
                      </a:pPr>
                      <a:r>
                        <a:rPr lang="en-GB" sz="1100" b="0" i="0" u="none" strike="noStrike" noProof="0">
                          <a:latin typeface="Calibri"/>
                        </a:rPr>
                        <a:t>Texture </a:t>
                      </a:r>
                      <a:endParaRPr lang="en-US" sz="1100" b="0" i="0" u="none" strike="noStrike" noProof="0">
                        <a:latin typeface="Calibri"/>
                      </a:endParaRPr>
                    </a:p>
                    <a:p>
                      <a:pPr lvl="0" algn="l">
                        <a:lnSpc>
                          <a:spcPct val="100000"/>
                        </a:lnSpc>
                        <a:spcBef>
                          <a:spcPts val="0"/>
                        </a:spcBef>
                        <a:spcAft>
                          <a:spcPts val="0"/>
                        </a:spcAft>
                        <a:buNone/>
                      </a:pPr>
                      <a:r>
                        <a:rPr lang="en-GB" sz="1100" b="0" i="0" u="none" strike="noStrike" noProof="0">
                          <a:latin typeface="Calibri"/>
                        </a:rPr>
                        <a:t> Form </a:t>
                      </a:r>
                      <a:endParaRPr lang="en-US" sz="1100" b="0" i="0" u="none" strike="noStrike" noProof="0">
                        <a:latin typeface="Calibri"/>
                      </a:endParaRPr>
                    </a:p>
                  </a:txBody>
                  <a:tcPr/>
                </a:tc>
                <a:extLst>
                  <a:ext uri="{0D108BD9-81ED-4DB2-BD59-A6C34878D82A}">
                    <a16:rowId xmlns:a16="http://schemas.microsoft.com/office/drawing/2014/main" val="2398958123"/>
                  </a:ext>
                </a:extLst>
              </a:tr>
            </a:tbl>
          </a:graphicData>
        </a:graphic>
      </p:graphicFrame>
      <p:graphicFrame>
        <p:nvGraphicFramePr>
          <p:cNvPr id="15" name="Table 14">
            <a:extLst>
              <a:ext uri="{FF2B5EF4-FFF2-40B4-BE49-F238E27FC236}">
                <a16:creationId xmlns:a16="http://schemas.microsoft.com/office/drawing/2014/main" id="{6F3D6C19-9D3D-60F7-32E5-DE1A6EBE91A9}"/>
              </a:ext>
            </a:extLst>
          </p:cNvPr>
          <p:cNvGraphicFramePr>
            <a:graphicFrameLocks noGrp="1"/>
          </p:cNvGraphicFramePr>
          <p:nvPr>
            <p:extLst>
              <p:ext uri="{D42A27DB-BD31-4B8C-83A1-F6EECF244321}">
                <p14:modId xmlns:p14="http://schemas.microsoft.com/office/powerpoint/2010/main" val="1508672455"/>
              </p:ext>
            </p:extLst>
          </p:nvPr>
        </p:nvGraphicFramePr>
        <p:xfrm>
          <a:off x="139210" y="2261112"/>
          <a:ext cx="4852746" cy="741680"/>
        </p:xfrm>
        <a:graphic>
          <a:graphicData uri="http://schemas.openxmlformats.org/drawingml/2006/table">
            <a:tbl>
              <a:tblPr firstRow="1" bandRow="1">
                <a:tableStyleId>{5C22544A-7EE6-4342-B048-85BDC9FD1C3A}</a:tableStyleId>
              </a:tblPr>
              <a:tblGrid>
                <a:gridCol w="4852746">
                  <a:extLst>
                    <a:ext uri="{9D8B030D-6E8A-4147-A177-3AD203B41FA5}">
                      <a16:colId xmlns:a16="http://schemas.microsoft.com/office/drawing/2014/main" val="3204176306"/>
                    </a:ext>
                  </a:extLst>
                </a:gridCol>
              </a:tblGrid>
              <a:tr h="370840">
                <a:tc>
                  <a:txBody>
                    <a:bodyPr/>
                    <a:lstStyle/>
                    <a:p>
                      <a:r>
                        <a:rPr lang="en-US" sz="1400">
                          <a:latin typeface="Calibri"/>
                        </a:rPr>
                        <a:t>Materials:</a:t>
                      </a:r>
                    </a:p>
                  </a:txBody>
                  <a:tcPr/>
                </a:tc>
                <a:extLst>
                  <a:ext uri="{0D108BD9-81ED-4DB2-BD59-A6C34878D82A}">
                    <a16:rowId xmlns:a16="http://schemas.microsoft.com/office/drawing/2014/main" val="2275392544"/>
                  </a:ext>
                </a:extLst>
              </a:tr>
              <a:tr h="370840">
                <a:tc>
                  <a:txBody>
                    <a:bodyPr/>
                    <a:lstStyle/>
                    <a:p>
                      <a:pPr lvl="0">
                        <a:buNone/>
                      </a:pPr>
                      <a:r>
                        <a:rPr lang="en-US" sz="1400" b="0">
                          <a:latin typeface="Calibri"/>
                        </a:rPr>
                        <a:t>Paper, drawing pencil, water </a:t>
                      </a:r>
                      <a:r>
                        <a:rPr lang="en-US" sz="1400" b="0" err="1">
                          <a:latin typeface="Calibri"/>
                        </a:rPr>
                        <a:t>colours</a:t>
                      </a:r>
                      <a:r>
                        <a:rPr lang="en-US" sz="1400" b="0">
                          <a:latin typeface="Calibri"/>
                        </a:rPr>
                        <a:t>, oil pastels/ wax crayons </a:t>
                      </a:r>
                      <a:endParaRPr lang="en-US" sz="1400" b="0" err="1">
                        <a:latin typeface="Calibri"/>
                      </a:endParaRPr>
                    </a:p>
                  </a:txBody>
                  <a:tcPr/>
                </a:tc>
                <a:extLst>
                  <a:ext uri="{0D108BD9-81ED-4DB2-BD59-A6C34878D82A}">
                    <a16:rowId xmlns:a16="http://schemas.microsoft.com/office/drawing/2014/main" val="2963405644"/>
                  </a:ext>
                </a:extLst>
              </a:tr>
            </a:tbl>
          </a:graphicData>
        </a:graphic>
      </p:graphicFrame>
      <p:graphicFrame>
        <p:nvGraphicFramePr>
          <p:cNvPr id="17" name="Table 16">
            <a:extLst>
              <a:ext uri="{FF2B5EF4-FFF2-40B4-BE49-F238E27FC236}">
                <a16:creationId xmlns:a16="http://schemas.microsoft.com/office/drawing/2014/main" id="{90617AAD-C6F3-02A3-6CB4-EFE7ECD61C63}"/>
              </a:ext>
            </a:extLst>
          </p:cNvPr>
          <p:cNvGraphicFramePr>
            <a:graphicFrameLocks noGrp="1"/>
          </p:cNvGraphicFramePr>
          <p:nvPr>
            <p:extLst>
              <p:ext uri="{D42A27DB-BD31-4B8C-83A1-F6EECF244321}">
                <p14:modId xmlns:p14="http://schemas.microsoft.com/office/powerpoint/2010/main" val="720746862"/>
              </p:ext>
            </p:extLst>
          </p:nvPr>
        </p:nvGraphicFramePr>
        <p:xfrm>
          <a:off x="139521" y="3144591"/>
          <a:ext cx="4878880" cy="3574086"/>
        </p:xfrm>
        <a:graphic>
          <a:graphicData uri="http://schemas.openxmlformats.org/drawingml/2006/table">
            <a:tbl>
              <a:tblPr firstRow="1" bandRow="1">
                <a:tableStyleId>{5C22544A-7EE6-4342-B048-85BDC9FD1C3A}</a:tableStyleId>
              </a:tblPr>
              <a:tblGrid>
                <a:gridCol w="4878880">
                  <a:extLst>
                    <a:ext uri="{9D8B030D-6E8A-4147-A177-3AD203B41FA5}">
                      <a16:colId xmlns:a16="http://schemas.microsoft.com/office/drawing/2014/main" val="1924513322"/>
                    </a:ext>
                  </a:extLst>
                </a:gridCol>
              </a:tblGrid>
              <a:tr h="467638">
                <a:tc>
                  <a:txBody>
                    <a:bodyPr/>
                    <a:lstStyle/>
                    <a:p>
                      <a:r>
                        <a:rPr lang="en-US" dirty="0">
                          <a:latin typeface="Calibri"/>
                        </a:rPr>
                        <a:t>Techniques and processes:</a:t>
                      </a:r>
                    </a:p>
                  </a:txBody>
                  <a:tcPr/>
                </a:tc>
                <a:extLst>
                  <a:ext uri="{0D108BD9-81ED-4DB2-BD59-A6C34878D82A}">
                    <a16:rowId xmlns:a16="http://schemas.microsoft.com/office/drawing/2014/main" val="2576282950"/>
                  </a:ext>
                </a:extLst>
              </a:tr>
              <a:tr h="3106448">
                <a:tc>
                  <a:txBody>
                    <a:bodyPr/>
                    <a:lstStyle/>
                    <a:p>
                      <a:pPr marL="285750" lvl="0" indent="-285750">
                        <a:buFont typeface="Arial"/>
                        <a:buChar char="•"/>
                      </a:pPr>
                      <a:r>
                        <a:rPr lang="en-US" sz="1300" b="0" dirty="0">
                          <a:latin typeface="Calibri"/>
                        </a:rPr>
                        <a:t>Lightly drawing detail in pencil is a crucial step.</a:t>
                      </a:r>
                    </a:p>
                    <a:p>
                      <a:pPr marL="285750" lvl="0" indent="-285750">
                        <a:buFont typeface="Arial"/>
                        <a:buChar char="•"/>
                      </a:pPr>
                      <a:r>
                        <a:rPr lang="en-US" sz="1300" b="0" i="0" u="none" strike="noStrike" noProof="0" dirty="0">
                          <a:solidFill>
                            <a:srgbClr val="272727"/>
                          </a:solidFill>
                          <a:latin typeface="Calibri"/>
                        </a:rPr>
                        <a:t>A </a:t>
                      </a:r>
                      <a:r>
                        <a:rPr lang="en-US" sz="1400" b="1" i="0" u="none" strike="noStrike" noProof="0" dirty="0">
                          <a:solidFill>
                            <a:srgbClr val="272727"/>
                          </a:solidFill>
                          <a:latin typeface="Calibri"/>
                        </a:rPr>
                        <a:t>wash</a:t>
                      </a:r>
                      <a:r>
                        <a:rPr lang="en-US" sz="1300" b="0" i="0" u="none" strike="noStrike" noProof="0" dirty="0">
                          <a:solidFill>
                            <a:srgbClr val="272727"/>
                          </a:solidFill>
                          <a:latin typeface="Calibri"/>
                        </a:rPr>
                        <a:t> can be created by adding  water to the brush. The more water the</a:t>
                      </a:r>
                      <a:r>
                        <a:rPr lang="en-US" sz="1400" b="1" i="0" u="none" strike="noStrike" noProof="0" dirty="0">
                          <a:solidFill>
                            <a:srgbClr val="272727"/>
                          </a:solidFill>
                          <a:latin typeface="Calibri"/>
                        </a:rPr>
                        <a:t> lighter</a:t>
                      </a:r>
                      <a:r>
                        <a:rPr lang="en-US" sz="1300" b="0" i="0" u="none" strike="noStrike" noProof="0" dirty="0">
                          <a:solidFill>
                            <a:srgbClr val="272727"/>
                          </a:solidFill>
                          <a:latin typeface="Calibri"/>
                        </a:rPr>
                        <a:t> the </a:t>
                      </a:r>
                      <a:r>
                        <a:rPr lang="en-US" sz="1300" b="0" i="0" u="none" strike="noStrike" noProof="0" dirty="0" err="1">
                          <a:solidFill>
                            <a:srgbClr val="272727"/>
                          </a:solidFill>
                          <a:latin typeface="Calibri"/>
                        </a:rPr>
                        <a:t>colour</a:t>
                      </a:r>
                      <a:r>
                        <a:rPr lang="en-US" sz="1300" b="0" i="0" u="none" strike="noStrike" noProof="0" dirty="0">
                          <a:solidFill>
                            <a:srgbClr val="272727"/>
                          </a:solidFill>
                          <a:latin typeface="Calibri"/>
                        </a:rPr>
                        <a:t>- less water the more </a:t>
                      </a:r>
                      <a:r>
                        <a:rPr lang="en-US" sz="1400" b="1" i="0" u="none" strike="noStrike" noProof="0" dirty="0">
                          <a:solidFill>
                            <a:srgbClr val="272727"/>
                          </a:solidFill>
                          <a:latin typeface="Calibri"/>
                        </a:rPr>
                        <a:t>vibrant</a:t>
                      </a:r>
                      <a:r>
                        <a:rPr lang="en-US" sz="1300" b="0" i="0" u="none" strike="noStrike" noProof="0" dirty="0">
                          <a:solidFill>
                            <a:srgbClr val="272727"/>
                          </a:solidFill>
                          <a:latin typeface="Calibri"/>
                        </a:rPr>
                        <a:t> the </a:t>
                      </a:r>
                      <a:r>
                        <a:rPr lang="en-US" sz="1300" b="0" i="0" u="none" strike="noStrike" noProof="0" dirty="0" err="1">
                          <a:solidFill>
                            <a:srgbClr val="272727"/>
                          </a:solidFill>
                          <a:latin typeface="Calibri"/>
                        </a:rPr>
                        <a:t>colour</a:t>
                      </a:r>
                      <a:r>
                        <a:rPr lang="en-US" sz="1300" b="0" i="0" u="none" strike="noStrike" noProof="0" dirty="0">
                          <a:solidFill>
                            <a:srgbClr val="272727"/>
                          </a:solidFill>
                          <a:latin typeface="Calibri"/>
                        </a:rPr>
                        <a:t>.</a:t>
                      </a:r>
                    </a:p>
                    <a:p>
                      <a:pPr marL="285750" lvl="0" indent="-285750">
                        <a:buFont typeface="Arial"/>
                        <a:buChar char="•"/>
                      </a:pPr>
                      <a:r>
                        <a:rPr lang="en-US" sz="1300" b="0" i="0" u="none" strike="noStrike" noProof="0" dirty="0">
                          <a:solidFill>
                            <a:srgbClr val="272727"/>
                          </a:solidFill>
                          <a:latin typeface="Calibri"/>
                        </a:rPr>
                        <a:t>Wet paint on dry paper is called the</a:t>
                      </a:r>
                      <a:r>
                        <a:rPr lang="en-US" sz="1400" b="1" i="0" u="none" strike="noStrike" noProof="0" dirty="0">
                          <a:solidFill>
                            <a:srgbClr val="272727"/>
                          </a:solidFill>
                          <a:latin typeface="Calibri"/>
                        </a:rPr>
                        <a:t> wet on dry technique</a:t>
                      </a:r>
                      <a:endParaRPr lang="en-US" sz="1300" b="0" i="0" u="none" strike="noStrike" noProof="0" dirty="0">
                        <a:solidFill>
                          <a:srgbClr val="272727"/>
                        </a:solidFill>
                        <a:latin typeface="Calibri"/>
                      </a:endParaRPr>
                    </a:p>
                    <a:p>
                      <a:pPr marL="285750" lvl="0" indent="-285750">
                        <a:buFont typeface="Arial"/>
                        <a:buChar char="•"/>
                      </a:pPr>
                      <a:r>
                        <a:rPr lang="en-US" sz="1300" b="0" i="0" u="none" strike="noStrike" noProof="0" dirty="0">
                          <a:solidFill>
                            <a:srgbClr val="272727"/>
                          </a:solidFill>
                          <a:latin typeface="Calibri"/>
                        </a:rPr>
                        <a:t>Wet paint on wet paper is called the </a:t>
                      </a:r>
                      <a:r>
                        <a:rPr lang="en-US" sz="1400" b="1" i="0" u="none" strike="noStrike" noProof="0" dirty="0">
                          <a:solidFill>
                            <a:srgbClr val="272727"/>
                          </a:solidFill>
                          <a:latin typeface="Calibri"/>
                        </a:rPr>
                        <a:t>wet on wet technique </a:t>
                      </a:r>
                    </a:p>
                    <a:p>
                      <a:pPr marL="285750" lvl="0" indent="-285750">
                        <a:buFont typeface="Arial"/>
                        <a:buChar char="•"/>
                      </a:pPr>
                      <a:r>
                        <a:rPr lang="en-US" sz="1300" b="0" i="0" u="none" strike="noStrike" noProof="0" dirty="0">
                          <a:solidFill>
                            <a:srgbClr val="272727"/>
                          </a:solidFill>
                          <a:latin typeface="Calibri"/>
                        </a:rPr>
                        <a:t>Layer oil pastels or wax crayons </a:t>
                      </a:r>
                      <a:r>
                        <a:rPr lang="en-US" sz="1400" b="1" i="0" u="none" strike="noStrike" noProof="0" dirty="0">
                          <a:solidFill>
                            <a:srgbClr val="272727"/>
                          </a:solidFill>
                          <a:latin typeface="Calibri"/>
                        </a:rPr>
                        <a:t>resist</a:t>
                      </a:r>
                      <a:r>
                        <a:rPr lang="en-US" sz="1300" b="0" i="0" u="none" strike="noStrike" noProof="0" dirty="0">
                          <a:solidFill>
                            <a:srgbClr val="272727"/>
                          </a:solidFill>
                          <a:latin typeface="Calibri"/>
                        </a:rPr>
                        <a:t> water </a:t>
                      </a:r>
                      <a:r>
                        <a:rPr lang="en-US" sz="1300" b="0" i="0" u="none" strike="noStrike" noProof="0" dirty="0" err="1">
                          <a:solidFill>
                            <a:srgbClr val="272727"/>
                          </a:solidFill>
                          <a:latin typeface="Calibri"/>
                        </a:rPr>
                        <a:t>colours</a:t>
                      </a:r>
                      <a:r>
                        <a:rPr lang="en-US" sz="1300" b="0" i="0" u="none" strike="noStrike" noProof="0" dirty="0">
                          <a:solidFill>
                            <a:srgbClr val="272727"/>
                          </a:solidFill>
                          <a:latin typeface="Calibri"/>
                        </a:rPr>
                        <a:t>.</a:t>
                      </a:r>
                    </a:p>
                    <a:p>
                      <a:pPr marL="285750" lvl="0" indent="-285750">
                        <a:buFont typeface="Arial"/>
                        <a:buChar char="•"/>
                      </a:pPr>
                      <a:r>
                        <a:rPr lang="en-US" sz="1400" b="1" i="0" u="none" strike="noStrike" noProof="0" dirty="0">
                          <a:solidFill>
                            <a:srgbClr val="272727"/>
                          </a:solidFill>
                          <a:latin typeface="Calibri"/>
                        </a:rPr>
                        <a:t>Layering</a:t>
                      </a:r>
                      <a:r>
                        <a:rPr lang="en-US" sz="1300" b="0" i="0" u="none" strike="noStrike" noProof="0" dirty="0">
                          <a:solidFill>
                            <a:srgbClr val="272727"/>
                          </a:solidFill>
                          <a:latin typeface="Calibri"/>
                        </a:rPr>
                        <a:t> is a</a:t>
                      </a:r>
                      <a:r>
                        <a:rPr lang="en-US" sz="1400" b="1" i="0" u="none" strike="noStrike" noProof="0" dirty="0">
                          <a:solidFill>
                            <a:srgbClr val="272727"/>
                          </a:solidFill>
                          <a:latin typeface="Calibri"/>
                        </a:rPr>
                        <a:t> wet on dry technique</a:t>
                      </a:r>
                      <a:r>
                        <a:rPr lang="en-US" sz="1300" b="0" i="0" u="none" strike="noStrike" noProof="0" dirty="0">
                          <a:solidFill>
                            <a:srgbClr val="272727"/>
                          </a:solidFill>
                          <a:latin typeface="Calibri"/>
                        </a:rPr>
                        <a:t> so that </a:t>
                      </a:r>
                      <a:r>
                        <a:rPr lang="en-US" sz="1300" b="0" i="0" u="none" strike="noStrike" noProof="0" dirty="0" err="1">
                          <a:solidFill>
                            <a:srgbClr val="272727"/>
                          </a:solidFill>
                          <a:latin typeface="Calibri"/>
                        </a:rPr>
                        <a:t>colours</a:t>
                      </a:r>
                      <a:r>
                        <a:rPr lang="en-US" sz="1300" b="0" i="0" u="none" strike="noStrike" noProof="0" dirty="0">
                          <a:solidFill>
                            <a:srgbClr val="272727"/>
                          </a:solidFill>
                          <a:latin typeface="Calibri"/>
                        </a:rPr>
                        <a:t> don't run into each other.</a:t>
                      </a:r>
                    </a:p>
                    <a:p>
                      <a:pPr marL="171450" lvl="0" indent="-171450" algn="l">
                        <a:lnSpc>
                          <a:spcPct val="100000"/>
                        </a:lnSpc>
                        <a:spcBef>
                          <a:spcPts val="0"/>
                        </a:spcBef>
                        <a:spcAft>
                          <a:spcPts val="0"/>
                        </a:spcAft>
                        <a:buFont typeface="Arial"/>
                        <a:buChar char="•"/>
                      </a:pPr>
                      <a:r>
                        <a:rPr lang="en-US" sz="1300" b="0" i="0" u="none" strike="noStrike" noProof="0" dirty="0">
                          <a:solidFill>
                            <a:srgbClr val="111111"/>
                          </a:solidFill>
                          <a:latin typeface="Calibri"/>
                        </a:rPr>
                        <a:t>   Different </a:t>
                      </a:r>
                      <a:r>
                        <a:rPr lang="en-US" sz="1400" b="1" i="0" u="none" strike="noStrike" noProof="0" dirty="0">
                          <a:solidFill>
                            <a:srgbClr val="111111"/>
                          </a:solidFill>
                          <a:latin typeface="Calibri"/>
                        </a:rPr>
                        <a:t>brushstrokes </a:t>
                      </a:r>
                      <a:r>
                        <a:rPr lang="en-US" sz="1300" b="0" i="0" u="none" strike="noStrike" noProof="0" dirty="0">
                          <a:solidFill>
                            <a:srgbClr val="111111"/>
                          </a:solidFill>
                          <a:latin typeface="Calibri"/>
                        </a:rPr>
                        <a:t>and techniques can create interesting effects</a:t>
                      </a:r>
                    </a:p>
                    <a:p>
                      <a:pPr marL="171450" lvl="0" indent="-171450" algn="l">
                        <a:lnSpc>
                          <a:spcPct val="100000"/>
                        </a:lnSpc>
                        <a:spcBef>
                          <a:spcPts val="0"/>
                        </a:spcBef>
                        <a:spcAft>
                          <a:spcPts val="0"/>
                        </a:spcAft>
                        <a:buFont typeface="Arial"/>
                        <a:buChar char="•"/>
                      </a:pPr>
                      <a:r>
                        <a:rPr lang="en-US" sz="1300" b="0" i="0" u="none" strike="noStrike" noProof="0" dirty="0">
                          <a:solidFill>
                            <a:srgbClr val="111111"/>
                          </a:solidFill>
                          <a:latin typeface="Calibri"/>
                        </a:rPr>
                        <a:t>   Layering can be used with one or more </a:t>
                      </a:r>
                      <a:r>
                        <a:rPr lang="en-US" sz="1300" b="0" i="0" u="none" strike="noStrike" noProof="0" dirty="0" err="1">
                          <a:solidFill>
                            <a:srgbClr val="111111"/>
                          </a:solidFill>
                          <a:latin typeface="Calibri"/>
                        </a:rPr>
                        <a:t>colours</a:t>
                      </a:r>
                      <a:r>
                        <a:rPr lang="en-US" sz="1300" b="0" i="0" u="none" strike="noStrike" noProof="0" dirty="0">
                          <a:solidFill>
                            <a:srgbClr val="111111"/>
                          </a:solidFill>
                          <a:latin typeface="Calibri"/>
                        </a:rPr>
                        <a:t> to increase    </a:t>
                      </a:r>
                      <a:r>
                        <a:rPr lang="en-US" sz="1400" b="1" i="0" u="none" strike="noStrike" noProof="0" dirty="0">
                          <a:solidFill>
                            <a:srgbClr val="111111"/>
                          </a:solidFill>
                          <a:latin typeface="Calibri"/>
                        </a:rPr>
                        <a:t>intensity</a:t>
                      </a:r>
                      <a:r>
                        <a:rPr lang="en-US" sz="1300" b="0" i="0" u="none" strike="noStrike" noProof="0" dirty="0">
                          <a:solidFill>
                            <a:srgbClr val="111111"/>
                          </a:solidFill>
                          <a:latin typeface="Calibri"/>
                        </a:rPr>
                        <a:t> or </a:t>
                      </a:r>
                      <a:r>
                        <a:rPr lang="en-US" sz="1400" b="1" i="0" u="none" strike="noStrike" noProof="0" dirty="0">
                          <a:solidFill>
                            <a:srgbClr val="111111"/>
                          </a:solidFill>
                          <a:latin typeface="Calibri"/>
                        </a:rPr>
                        <a:t>darken tone</a:t>
                      </a:r>
                      <a:r>
                        <a:rPr lang="en-US" sz="1300" b="0" i="0" u="none" strike="noStrike" noProof="0" dirty="0">
                          <a:solidFill>
                            <a:srgbClr val="111111"/>
                          </a:solidFill>
                          <a:latin typeface="Calibri"/>
                        </a:rPr>
                        <a:t>.</a:t>
                      </a:r>
                      <a:endParaRPr lang="en-US" sz="1300" dirty="0">
                        <a:latin typeface="Calibri"/>
                      </a:endParaRPr>
                    </a:p>
                  </a:txBody>
                  <a:tcPr/>
                </a:tc>
                <a:extLst>
                  <a:ext uri="{0D108BD9-81ED-4DB2-BD59-A6C34878D82A}">
                    <a16:rowId xmlns:a16="http://schemas.microsoft.com/office/drawing/2014/main" val="2172549382"/>
                  </a:ext>
                </a:extLst>
              </a:tr>
            </a:tbl>
          </a:graphicData>
        </a:graphic>
      </p:graphicFrame>
      <p:pic>
        <p:nvPicPr>
          <p:cNvPr id="5" name="Picture 4" descr="Henri Rousseau">
            <a:extLst>
              <a:ext uri="{FF2B5EF4-FFF2-40B4-BE49-F238E27FC236}">
                <a16:creationId xmlns:a16="http://schemas.microsoft.com/office/drawing/2014/main" id="{4C03C06D-D34A-17BB-E5FB-4FA6501D935A}"/>
              </a:ext>
            </a:extLst>
          </p:cNvPr>
          <p:cNvPicPr>
            <a:picLocks noChangeAspect="1"/>
          </p:cNvPicPr>
          <p:nvPr/>
        </p:nvPicPr>
        <p:blipFill>
          <a:blip r:embed="rId2"/>
          <a:stretch>
            <a:fillRect/>
          </a:stretch>
        </p:blipFill>
        <p:spPr>
          <a:xfrm>
            <a:off x="10949187" y="5567279"/>
            <a:ext cx="1165541" cy="1304285"/>
          </a:xfrm>
          <a:prstGeom prst="rect">
            <a:avLst/>
          </a:prstGeom>
        </p:spPr>
      </p:pic>
      <p:pic>
        <p:nvPicPr>
          <p:cNvPr id="7" name="Picture 6" descr="Image result for henri rousseaujungle paintings">
            <a:extLst>
              <a:ext uri="{FF2B5EF4-FFF2-40B4-BE49-F238E27FC236}">
                <a16:creationId xmlns:a16="http://schemas.microsoft.com/office/drawing/2014/main" id="{E138D819-8B6E-1717-2B19-2AEE068493A1}"/>
              </a:ext>
            </a:extLst>
          </p:cNvPr>
          <p:cNvPicPr>
            <a:picLocks noChangeAspect="1"/>
          </p:cNvPicPr>
          <p:nvPr/>
        </p:nvPicPr>
        <p:blipFill>
          <a:blip r:embed="rId3"/>
          <a:stretch>
            <a:fillRect/>
          </a:stretch>
        </p:blipFill>
        <p:spPr>
          <a:xfrm>
            <a:off x="5035639" y="958733"/>
            <a:ext cx="1959735" cy="1634957"/>
          </a:xfrm>
          <a:prstGeom prst="rect">
            <a:avLst/>
          </a:prstGeom>
        </p:spPr>
      </p:pic>
      <p:pic>
        <p:nvPicPr>
          <p:cNvPr id="8" name="Picture 7" descr="Image result for Henri Rousseau Jungle paintings. Size: 91 x 106. Source: www.ubicaciondepersonas.cdmx.gob.mx">
            <a:extLst>
              <a:ext uri="{FF2B5EF4-FFF2-40B4-BE49-F238E27FC236}">
                <a16:creationId xmlns:a16="http://schemas.microsoft.com/office/drawing/2014/main" id="{B1EFF375-8523-5580-E94F-0A377E17EA79}"/>
              </a:ext>
            </a:extLst>
          </p:cNvPr>
          <p:cNvPicPr>
            <a:picLocks noChangeAspect="1"/>
          </p:cNvPicPr>
          <p:nvPr/>
        </p:nvPicPr>
        <p:blipFill>
          <a:blip r:embed="rId4"/>
          <a:stretch>
            <a:fillRect/>
          </a:stretch>
        </p:blipFill>
        <p:spPr>
          <a:xfrm>
            <a:off x="7079624" y="954579"/>
            <a:ext cx="1370526" cy="1643263"/>
          </a:xfrm>
          <a:prstGeom prst="rect">
            <a:avLst/>
          </a:prstGeom>
        </p:spPr>
      </p:pic>
      <p:pic>
        <p:nvPicPr>
          <p:cNvPr id="10" name="Picture 9" descr="Image result for henri rousseaujungle paintings">
            <a:extLst>
              <a:ext uri="{FF2B5EF4-FFF2-40B4-BE49-F238E27FC236}">
                <a16:creationId xmlns:a16="http://schemas.microsoft.com/office/drawing/2014/main" id="{0E6682DA-CC33-AE62-7E21-83542083CB6A}"/>
              </a:ext>
            </a:extLst>
          </p:cNvPr>
          <p:cNvPicPr>
            <a:picLocks noChangeAspect="1"/>
          </p:cNvPicPr>
          <p:nvPr/>
        </p:nvPicPr>
        <p:blipFill>
          <a:blip r:embed="rId5"/>
          <a:stretch>
            <a:fillRect/>
          </a:stretch>
        </p:blipFill>
        <p:spPr>
          <a:xfrm>
            <a:off x="8589739" y="948408"/>
            <a:ext cx="1129987" cy="1644874"/>
          </a:xfrm>
          <a:prstGeom prst="rect">
            <a:avLst/>
          </a:prstGeom>
        </p:spPr>
      </p:pic>
      <p:pic>
        <p:nvPicPr>
          <p:cNvPr id="12" name="Picture 11" descr="Le_douanier_Rousseau_paysage_exotique | Landscape poster, Henri ...">
            <a:extLst>
              <a:ext uri="{FF2B5EF4-FFF2-40B4-BE49-F238E27FC236}">
                <a16:creationId xmlns:a16="http://schemas.microsoft.com/office/drawing/2014/main" id="{66A005B0-6BDF-E801-413C-E86BC92B8A04}"/>
              </a:ext>
            </a:extLst>
          </p:cNvPr>
          <p:cNvPicPr>
            <a:picLocks noChangeAspect="1"/>
          </p:cNvPicPr>
          <p:nvPr/>
        </p:nvPicPr>
        <p:blipFill>
          <a:blip r:embed="rId6"/>
          <a:stretch>
            <a:fillRect/>
          </a:stretch>
        </p:blipFill>
        <p:spPr>
          <a:xfrm>
            <a:off x="9833020" y="950637"/>
            <a:ext cx="2077791" cy="1661881"/>
          </a:xfrm>
          <a:prstGeom prst="rect">
            <a:avLst/>
          </a:prstGeom>
        </p:spPr>
      </p:pic>
      <p:pic>
        <p:nvPicPr>
          <p:cNvPr id="13" name="Picture 12" descr="Image result for Henri Rousseau Tiger in a Storm">
            <a:extLst>
              <a:ext uri="{FF2B5EF4-FFF2-40B4-BE49-F238E27FC236}">
                <a16:creationId xmlns:a16="http://schemas.microsoft.com/office/drawing/2014/main" id="{AD2A41E1-105D-592A-EBE5-C110B33E4282}"/>
              </a:ext>
            </a:extLst>
          </p:cNvPr>
          <p:cNvPicPr>
            <a:picLocks noChangeAspect="1"/>
          </p:cNvPicPr>
          <p:nvPr/>
        </p:nvPicPr>
        <p:blipFill>
          <a:blip r:embed="rId7"/>
          <a:stretch>
            <a:fillRect/>
          </a:stretch>
        </p:blipFill>
        <p:spPr>
          <a:xfrm>
            <a:off x="141667" y="952704"/>
            <a:ext cx="2056328" cy="1271384"/>
          </a:xfrm>
          <a:prstGeom prst="rect">
            <a:avLst/>
          </a:prstGeom>
        </p:spPr>
      </p:pic>
    </p:spTree>
    <p:extLst>
      <p:ext uri="{BB962C8B-B14F-4D97-AF65-F5344CB8AC3E}">
        <p14:creationId xmlns:p14="http://schemas.microsoft.com/office/powerpoint/2010/main" val="38303139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84572" y="296045"/>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846843898"/>
              </p:ext>
            </p:extLst>
          </p:nvPr>
        </p:nvGraphicFramePr>
        <p:xfrm>
          <a:off x="6961481" y="1251185"/>
          <a:ext cx="4630717" cy="5215340"/>
        </p:xfrm>
        <a:graphic>
          <a:graphicData uri="http://schemas.openxmlformats.org/drawingml/2006/table">
            <a:tbl>
              <a:tblPr firstRow="1" firstCol="1" bandRow="1"/>
              <a:tblGrid>
                <a:gridCol w="4630717">
                  <a:extLst>
                    <a:ext uri="{9D8B030D-6E8A-4147-A177-3AD203B41FA5}">
                      <a16:colId xmlns:a16="http://schemas.microsoft.com/office/drawing/2014/main" val="3891409649"/>
                    </a:ext>
                  </a:extLst>
                </a:gridCol>
              </a:tblGrid>
              <a:tr h="323300">
                <a:tc>
                  <a:txBody>
                    <a:bodyPr/>
                    <a:lstStyle/>
                    <a:p>
                      <a:pPr>
                        <a:lnSpc>
                          <a:spcPct val="107000"/>
                        </a:lnSpc>
                        <a:spcAft>
                          <a:spcPts val="800"/>
                        </a:spcAft>
                      </a:pPr>
                      <a:r>
                        <a:rPr lang="en-GB" sz="2000" b="1">
                          <a:solidFill>
                            <a:srgbClr val="7030A0"/>
                          </a:solidFill>
                          <a:effectLst/>
                          <a:latin typeface="Calibri"/>
                          <a:ea typeface="Calibri"/>
                          <a:cs typeface="Times New Roman"/>
                        </a:rPr>
                        <a:t>Artist  knowledge:</a:t>
                      </a:r>
                      <a:endParaRPr lang="en-GB" sz="20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17538"/>
                  </a:ext>
                </a:extLst>
              </a:tr>
              <a:tr h="4034210">
                <a:tc>
                  <a:txBody>
                    <a:bodyPr/>
                    <a:lstStyle/>
                    <a:p>
                      <a:pPr marL="285750" lvl="0" indent="-285750" algn="l">
                        <a:lnSpc>
                          <a:spcPct val="100000"/>
                        </a:lnSpc>
                        <a:spcBef>
                          <a:spcPts val="0"/>
                        </a:spcBef>
                        <a:spcAft>
                          <a:spcPts val="0"/>
                        </a:spcAft>
                        <a:buFont typeface="Arial"/>
                        <a:buChar char="•"/>
                      </a:pPr>
                      <a:endParaRPr lang="en-GB" sz="1300" b="0" i="0" u="none" strike="noStrike" kern="1200" noProof="0">
                        <a:solidFill>
                          <a:srgbClr val="444444"/>
                        </a:solidFill>
                        <a:effectLst/>
                        <a:latin typeface="Calibri"/>
                      </a:endParaRPr>
                    </a:p>
                    <a:p>
                      <a:pPr marL="171450" lvl="0" indent="-171450" algn="l">
                        <a:lnSpc>
                          <a:spcPct val="100000"/>
                        </a:lnSpc>
                        <a:spcBef>
                          <a:spcPts val="0"/>
                        </a:spcBef>
                        <a:spcAft>
                          <a:spcPts val="0"/>
                        </a:spcAft>
                        <a:buFont typeface="Arial"/>
                        <a:buChar char="•"/>
                      </a:pPr>
                      <a:r>
                        <a:rPr lang="en-GB" sz="1400" b="0" i="0" u="none" strike="noStrike" kern="1200" noProof="0">
                          <a:solidFill>
                            <a:srgbClr val="444444"/>
                          </a:solidFill>
                          <a:effectLst/>
                          <a:latin typeface="Calibri"/>
                        </a:rPr>
                        <a:t>William Morris lived and worked during the Victorian era. He was born in 1834 and he died in 1896.</a:t>
                      </a:r>
                    </a:p>
                    <a:p>
                      <a:pPr marL="171450" lvl="0" indent="-171450" algn="l">
                        <a:lnSpc>
                          <a:spcPct val="100000"/>
                        </a:lnSpc>
                        <a:spcBef>
                          <a:spcPts val="0"/>
                        </a:spcBef>
                        <a:spcAft>
                          <a:spcPts val="0"/>
                        </a:spcAft>
                        <a:buFont typeface="Arial"/>
                        <a:buChar char="•"/>
                      </a:pPr>
                      <a:r>
                        <a:rPr lang="en-GB" sz="1400" b="0" i="0" u="none" strike="noStrike" kern="1200" noProof="0">
                          <a:solidFill>
                            <a:srgbClr val="444444"/>
                          </a:solidFill>
                          <a:effectLst/>
                          <a:latin typeface="Calibri"/>
                        </a:rPr>
                        <a:t> He earned a degree from Exeter College, Oxford. After his graduation he started to work as an architect.</a:t>
                      </a:r>
                    </a:p>
                    <a:p>
                      <a:pPr marL="171450" lvl="0" indent="-171450" algn="l">
                        <a:lnSpc>
                          <a:spcPct val="100000"/>
                        </a:lnSpc>
                        <a:spcBef>
                          <a:spcPts val="0"/>
                        </a:spcBef>
                        <a:spcAft>
                          <a:spcPts val="0"/>
                        </a:spcAft>
                        <a:buFont typeface="Arial"/>
                        <a:buChar char="•"/>
                      </a:pPr>
                      <a:r>
                        <a:rPr lang="en-GB" sz="1400" b="0" i="0" u="none" strike="noStrike" kern="1200" noProof="0">
                          <a:solidFill>
                            <a:srgbClr val="444444"/>
                          </a:solidFill>
                          <a:effectLst/>
                          <a:latin typeface="Calibri"/>
                        </a:rPr>
                        <a:t> After some influence form his painter friends, he stopped being an architect to become a painter</a:t>
                      </a:r>
                    </a:p>
                    <a:p>
                      <a:pPr marL="171450" lvl="0" indent="-171450" algn="l">
                        <a:lnSpc>
                          <a:spcPct val="100000"/>
                        </a:lnSpc>
                        <a:spcBef>
                          <a:spcPts val="0"/>
                        </a:spcBef>
                        <a:spcAft>
                          <a:spcPts val="0"/>
                        </a:spcAft>
                        <a:buFont typeface="Arial"/>
                        <a:buChar char="•"/>
                      </a:pPr>
                      <a:r>
                        <a:rPr lang="en-GB" sz="1400" b="0" i="0" u="none" strike="noStrike" kern="1200" noProof="0">
                          <a:solidFill>
                            <a:srgbClr val="444444"/>
                          </a:solidFill>
                          <a:effectLst/>
                          <a:latin typeface="Calibri"/>
                        </a:rPr>
                        <a:t> When William got married, him and his wife brought a house which they decorated themselves. This led them to starting their own arts and crafts company.</a:t>
                      </a:r>
                    </a:p>
                    <a:p>
                      <a:pPr marL="171450" lvl="0" indent="-171450" algn="l">
                        <a:lnSpc>
                          <a:spcPct val="100000"/>
                        </a:lnSpc>
                        <a:spcBef>
                          <a:spcPts val="0"/>
                        </a:spcBef>
                        <a:spcAft>
                          <a:spcPts val="0"/>
                        </a:spcAft>
                        <a:buFont typeface="Arial"/>
                        <a:buChar char="•"/>
                      </a:pPr>
                      <a:r>
                        <a:rPr lang="en-GB" sz="1400" b="0" i="0" u="none" strike="noStrike" kern="1200" noProof="0">
                          <a:solidFill>
                            <a:srgbClr val="444444"/>
                          </a:solidFill>
                          <a:effectLst/>
                          <a:latin typeface="Calibri"/>
                        </a:rPr>
                        <a:t> Their company made  hand crafted furniture, tableware, soft furnishings and wallpaper.</a:t>
                      </a:r>
                    </a:p>
                    <a:p>
                      <a:pPr marL="171450" lvl="0" indent="-171450" algn="l">
                        <a:lnSpc>
                          <a:spcPct val="100000"/>
                        </a:lnSpc>
                        <a:spcBef>
                          <a:spcPts val="0"/>
                        </a:spcBef>
                        <a:spcAft>
                          <a:spcPts val="0"/>
                        </a:spcAft>
                        <a:buFont typeface="Arial"/>
                        <a:buChar char="•"/>
                      </a:pPr>
                      <a:r>
                        <a:rPr lang="en-GB" sz="1400" b="0" i="0" u="none" strike="noStrike" kern="1200" noProof="0">
                          <a:solidFill>
                            <a:srgbClr val="444444"/>
                          </a:solidFill>
                          <a:effectLst/>
                          <a:latin typeface="Calibri"/>
                        </a:rPr>
                        <a:t> William Morris was famous for his wallpaper designs- they were inspired by the natural world.</a:t>
                      </a:r>
                    </a:p>
                    <a:p>
                      <a:pPr marL="171450" lvl="0" indent="-171450" algn="l">
                        <a:lnSpc>
                          <a:spcPct val="100000"/>
                        </a:lnSpc>
                        <a:spcBef>
                          <a:spcPts val="0"/>
                        </a:spcBef>
                        <a:spcAft>
                          <a:spcPts val="0"/>
                        </a:spcAft>
                        <a:buFont typeface="Arial"/>
                        <a:buChar char="•"/>
                      </a:pPr>
                      <a:r>
                        <a:rPr lang="en-GB" sz="1400" b="0" i="0" u="none" strike="noStrike" kern="1200" noProof="0">
                          <a:solidFill>
                            <a:srgbClr val="444444"/>
                          </a:solidFill>
                          <a:effectLst/>
                          <a:latin typeface="Calibri"/>
                        </a:rPr>
                        <a:t>William also wrote poems and drew beautiful illustrations for his book.</a:t>
                      </a:r>
                    </a:p>
                    <a:p>
                      <a:pPr marL="171450" lvl="0" indent="-171450" algn="l">
                        <a:lnSpc>
                          <a:spcPct val="100000"/>
                        </a:lnSpc>
                        <a:spcBef>
                          <a:spcPts val="0"/>
                        </a:spcBef>
                        <a:spcAft>
                          <a:spcPts val="0"/>
                        </a:spcAft>
                        <a:buFont typeface="Arial"/>
                        <a:buChar char="•"/>
                      </a:pPr>
                      <a:r>
                        <a:rPr lang="en-GB" sz="1400" b="0" i="0" u="none" strike="noStrike" kern="1200" noProof="0">
                          <a:solidFill>
                            <a:srgbClr val="444444"/>
                          </a:solidFill>
                          <a:effectLst/>
                          <a:latin typeface="Calibri"/>
                        </a:rPr>
                        <a:t>When William Morris died in 1896, his doctor said that Morris had carried out the work of ten men during his lifetime.</a:t>
                      </a:r>
                      <a:endParaRPr lang="en-GB" sz="1400">
                        <a:latin typeface="Calibri"/>
                      </a:endParaRPr>
                    </a:p>
                    <a:p>
                      <a:pPr marL="171450" lvl="0" indent="-171450" algn="l">
                        <a:lnSpc>
                          <a:spcPct val="100000"/>
                        </a:lnSpc>
                        <a:spcBef>
                          <a:spcPts val="0"/>
                        </a:spcBef>
                        <a:spcAft>
                          <a:spcPts val="0"/>
                        </a:spcAft>
                        <a:buFont typeface="Arial"/>
                        <a:buChar char="•"/>
                      </a:pPr>
                      <a:r>
                        <a:rPr lang="en-GB" sz="1400" b="0" i="0" u="none" strike="noStrike" kern="1200" noProof="0">
                          <a:solidFill>
                            <a:srgbClr val="444444"/>
                          </a:solidFill>
                          <a:latin typeface="Calibri"/>
                        </a:rPr>
                        <a:t>His work was continued by his daughter, May Morris</a:t>
                      </a:r>
                      <a:endParaRPr lang="en-GB" sz="1400" b="0" i="0" u="none" strike="noStrike" kern="1200" noProof="0">
                        <a:solidFill>
                          <a:srgbClr val="444444"/>
                        </a:solidFill>
                        <a:effectLst/>
                        <a:latin typeface="Calibri"/>
                      </a:endParaRPr>
                    </a:p>
                    <a:p>
                      <a:pPr marL="171450" lvl="0" indent="-171450" algn="l">
                        <a:lnSpc>
                          <a:spcPct val="100000"/>
                        </a:lnSpc>
                        <a:spcBef>
                          <a:spcPts val="0"/>
                        </a:spcBef>
                        <a:spcAft>
                          <a:spcPts val="0"/>
                        </a:spcAft>
                        <a:buFont typeface="Arial"/>
                        <a:buChar char="•"/>
                      </a:pPr>
                      <a:r>
                        <a:rPr lang="en-GB" sz="1400" b="0" i="0" u="none" strike="noStrike" kern="1200" noProof="0">
                          <a:solidFill>
                            <a:srgbClr val="444444"/>
                          </a:solidFill>
                          <a:effectLst/>
                          <a:latin typeface="Calibri"/>
                        </a:rPr>
                        <a:t>A famous William Morris quote is "Have nothing in your house that you do not know to be useful or believe to be beautiful".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1267557206"/>
              </p:ext>
            </p:extLst>
          </p:nvPr>
        </p:nvGraphicFramePr>
        <p:xfrm>
          <a:off x="4750069" y="141468"/>
          <a:ext cx="7370441" cy="711812"/>
        </p:xfrm>
        <a:graphic>
          <a:graphicData uri="http://schemas.openxmlformats.org/drawingml/2006/table">
            <a:tbl>
              <a:tblPr firstRow="1" bandRow="1">
                <a:tableStyleId>{5C22544A-7EE6-4342-B048-85BDC9FD1C3A}</a:tableStyleId>
              </a:tblPr>
              <a:tblGrid>
                <a:gridCol w="1663714">
                  <a:extLst>
                    <a:ext uri="{9D8B030D-6E8A-4147-A177-3AD203B41FA5}">
                      <a16:colId xmlns:a16="http://schemas.microsoft.com/office/drawing/2014/main" val="1701158635"/>
                    </a:ext>
                  </a:extLst>
                </a:gridCol>
                <a:gridCol w="3914184">
                  <a:extLst>
                    <a:ext uri="{9D8B030D-6E8A-4147-A177-3AD203B41FA5}">
                      <a16:colId xmlns:a16="http://schemas.microsoft.com/office/drawing/2014/main" val="3034589352"/>
                    </a:ext>
                  </a:extLst>
                </a:gridCol>
                <a:gridCol w="1792543">
                  <a:extLst>
                    <a:ext uri="{9D8B030D-6E8A-4147-A177-3AD203B41FA5}">
                      <a16:colId xmlns:a16="http://schemas.microsoft.com/office/drawing/2014/main" val="1922066720"/>
                    </a:ext>
                  </a:extLst>
                </a:gridCol>
              </a:tblGrid>
              <a:tr h="711812">
                <a:tc>
                  <a:txBody>
                    <a:bodyPr/>
                    <a:lstStyle/>
                    <a:p>
                      <a:r>
                        <a:rPr lang="en-US" dirty="0"/>
                        <a:t>Year group: 5</a:t>
                      </a:r>
                    </a:p>
                    <a:p>
                      <a:pPr lvl="0">
                        <a:buNone/>
                      </a:pPr>
                      <a:endParaRPr lang="en-US"/>
                    </a:p>
                  </a:txBody>
                  <a:tcPr/>
                </a:tc>
                <a:tc>
                  <a:txBody>
                    <a:bodyPr/>
                    <a:lstStyle/>
                    <a:p>
                      <a:r>
                        <a:rPr lang="en-US" dirty="0"/>
                        <a:t>Artist: William Morris </a:t>
                      </a:r>
                    </a:p>
                    <a:p>
                      <a:pPr lvl="0">
                        <a:buNone/>
                      </a:pPr>
                      <a:r>
                        <a:rPr lang="en-US" dirty="0"/>
                        <a:t>Focus: Drawing/ Printing </a:t>
                      </a:r>
                    </a:p>
                  </a:txBody>
                  <a:tcPr/>
                </a:tc>
                <a:tc>
                  <a:txBody>
                    <a:bodyPr/>
                    <a:lstStyle/>
                    <a:p>
                      <a:r>
                        <a:rPr lang="en-US" dirty="0"/>
                        <a:t>Term: 6 </a:t>
                      </a:r>
                    </a:p>
                    <a:p>
                      <a:pPr lvl="0">
                        <a:buNone/>
                      </a:pPr>
                      <a:endParaRPr lang="en-US"/>
                    </a:p>
                  </a:txBody>
                  <a:tcPr/>
                </a:tc>
                <a:extLst>
                  <a:ext uri="{0D108BD9-81ED-4DB2-BD59-A6C34878D82A}">
                    <a16:rowId xmlns:a16="http://schemas.microsoft.com/office/drawing/2014/main" val="3581570372"/>
                  </a:ext>
                </a:extLst>
              </a:tr>
            </a:tbl>
          </a:graphicData>
        </a:graphic>
      </p:graphicFrame>
      <p:graphicFrame>
        <p:nvGraphicFramePr>
          <p:cNvPr id="11" name="Table 10">
            <a:extLst>
              <a:ext uri="{FF2B5EF4-FFF2-40B4-BE49-F238E27FC236}">
                <a16:creationId xmlns:a16="http://schemas.microsoft.com/office/drawing/2014/main" id="{3A720560-B615-C16E-C5BF-12C0123B7544}"/>
              </a:ext>
            </a:extLst>
          </p:cNvPr>
          <p:cNvGraphicFramePr>
            <a:graphicFrameLocks noGrp="1"/>
          </p:cNvGraphicFramePr>
          <p:nvPr>
            <p:extLst>
              <p:ext uri="{D42A27DB-BD31-4B8C-83A1-F6EECF244321}">
                <p14:modId xmlns:p14="http://schemas.microsoft.com/office/powerpoint/2010/main" val="1121819086"/>
              </p:ext>
            </p:extLst>
          </p:nvPr>
        </p:nvGraphicFramePr>
        <p:xfrm>
          <a:off x="2255668" y="975870"/>
          <a:ext cx="2486707" cy="741680"/>
        </p:xfrm>
        <a:graphic>
          <a:graphicData uri="http://schemas.openxmlformats.org/drawingml/2006/table">
            <a:tbl>
              <a:tblPr firstRow="1" bandRow="1">
                <a:tableStyleId>{5C22544A-7EE6-4342-B048-85BDC9FD1C3A}</a:tableStyleId>
              </a:tblPr>
              <a:tblGrid>
                <a:gridCol w="2486707">
                  <a:extLst>
                    <a:ext uri="{9D8B030D-6E8A-4147-A177-3AD203B41FA5}">
                      <a16:colId xmlns:a16="http://schemas.microsoft.com/office/drawing/2014/main" val="960402405"/>
                    </a:ext>
                  </a:extLst>
                </a:gridCol>
              </a:tblGrid>
              <a:tr h="370840">
                <a:tc>
                  <a:txBody>
                    <a:bodyPr/>
                    <a:lstStyle/>
                    <a:p>
                      <a:r>
                        <a:rPr lang="en-US" sz="1400">
                          <a:latin typeface="Calibri"/>
                        </a:rPr>
                        <a:t>Elements of Art:</a:t>
                      </a:r>
                    </a:p>
                  </a:txBody>
                  <a:tcPr/>
                </a:tc>
                <a:extLst>
                  <a:ext uri="{0D108BD9-81ED-4DB2-BD59-A6C34878D82A}">
                    <a16:rowId xmlns:a16="http://schemas.microsoft.com/office/drawing/2014/main" val="1420175689"/>
                  </a:ext>
                </a:extLst>
              </a:tr>
              <a:tr h="370840">
                <a:tc>
                  <a:txBody>
                    <a:bodyPr/>
                    <a:lstStyle/>
                    <a:p>
                      <a:pPr lvl="0">
                        <a:buNone/>
                      </a:pPr>
                      <a:r>
                        <a:rPr lang="en-US" sz="1400">
                          <a:latin typeface="Calibri"/>
                        </a:rPr>
                        <a:t>Space, shape, </a:t>
                      </a:r>
                      <a:r>
                        <a:rPr lang="en-US" sz="1400" err="1">
                          <a:latin typeface="Calibri"/>
                        </a:rPr>
                        <a:t>colour</a:t>
                      </a:r>
                    </a:p>
                  </a:txBody>
                  <a:tcPr/>
                </a:tc>
                <a:extLst>
                  <a:ext uri="{0D108BD9-81ED-4DB2-BD59-A6C34878D82A}">
                    <a16:rowId xmlns:a16="http://schemas.microsoft.com/office/drawing/2014/main" val="2398958123"/>
                  </a:ext>
                </a:extLst>
              </a:tr>
            </a:tbl>
          </a:graphicData>
        </a:graphic>
      </p:graphicFrame>
      <p:graphicFrame>
        <p:nvGraphicFramePr>
          <p:cNvPr id="15" name="Table 14">
            <a:extLst>
              <a:ext uri="{FF2B5EF4-FFF2-40B4-BE49-F238E27FC236}">
                <a16:creationId xmlns:a16="http://schemas.microsoft.com/office/drawing/2014/main" id="{6F3D6C19-9D3D-60F7-32E5-DE1A6EBE91A9}"/>
              </a:ext>
            </a:extLst>
          </p:cNvPr>
          <p:cNvGraphicFramePr>
            <a:graphicFrameLocks noGrp="1"/>
          </p:cNvGraphicFramePr>
          <p:nvPr>
            <p:extLst>
              <p:ext uri="{D42A27DB-BD31-4B8C-83A1-F6EECF244321}">
                <p14:modId xmlns:p14="http://schemas.microsoft.com/office/powerpoint/2010/main" val="3679293755"/>
              </p:ext>
            </p:extLst>
          </p:nvPr>
        </p:nvGraphicFramePr>
        <p:xfrm>
          <a:off x="2253491" y="1928408"/>
          <a:ext cx="2470142" cy="741680"/>
        </p:xfrm>
        <a:graphic>
          <a:graphicData uri="http://schemas.openxmlformats.org/drawingml/2006/table">
            <a:tbl>
              <a:tblPr firstRow="1" bandRow="1">
                <a:tableStyleId>{5C22544A-7EE6-4342-B048-85BDC9FD1C3A}</a:tableStyleId>
              </a:tblPr>
              <a:tblGrid>
                <a:gridCol w="2470142">
                  <a:extLst>
                    <a:ext uri="{9D8B030D-6E8A-4147-A177-3AD203B41FA5}">
                      <a16:colId xmlns:a16="http://schemas.microsoft.com/office/drawing/2014/main" val="3204176306"/>
                    </a:ext>
                  </a:extLst>
                </a:gridCol>
              </a:tblGrid>
              <a:tr h="370840">
                <a:tc>
                  <a:txBody>
                    <a:bodyPr/>
                    <a:lstStyle/>
                    <a:p>
                      <a:r>
                        <a:rPr lang="en-US" sz="1400">
                          <a:latin typeface="Calibri"/>
                        </a:rPr>
                        <a:t>Materials:</a:t>
                      </a:r>
                    </a:p>
                  </a:txBody>
                  <a:tcPr/>
                </a:tc>
                <a:extLst>
                  <a:ext uri="{0D108BD9-81ED-4DB2-BD59-A6C34878D82A}">
                    <a16:rowId xmlns:a16="http://schemas.microsoft.com/office/drawing/2014/main" val="2275392544"/>
                  </a:ext>
                </a:extLst>
              </a:tr>
              <a:tr h="370840">
                <a:tc>
                  <a:txBody>
                    <a:bodyPr/>
                    <a:lstStyle/>
                    <a:p>
                      <a:pPr lvl="0">
                        <a:buNone/>
                      </a:pPr>
                      <a:r>
                        <a:rPr lang="en-US" sz="1400" b="0">
                          <a:latin typeface="Calibri"/>
                        </a:rPr>
                        <a:t>Material, printing block, paint </a:t>
                      </a:r>
                    </a:p>
                  </a:txBody>
                  <a:tcPr/>
                </a:tc>
                <a:extLst>
                  <a:ext uri="{0D108BD9-81ED-4DB2-BD59-A6C34878D82A}">
                    <a16:rowId xmlns:a16="http://schemas.microsoft.com/office/drawing/2014/main" val="2963405644"/>
                  </a:ext>
                </a:extLst>
              </a:tr>
            </a:tbl>
          </a:graphicData>
        </a:graphic>
      </p:graphicFrame>
      <p:graphicFrame>
        <p:nvGraphicFramePr>
          <p:cNvPr id="17" name="Table 16">
            <a:extLst>
              <a:ext uri="{FF2B5EF4-FFF2-40B4-BE49-F238E27FC236}">
                <a16:creationId xmlns:a16="http://schemas.microsoft.com/office/drawing/2014/main" id="{90617AAD-C6F3-02A3-6CB4-EFE7ECD61C63}"/>
              </a:ext>
            </a:extLst>
          </p:cNvPr>
          <p:cNvGraphicFramePr>
            <a:graphicFrameLocks noGrp="1"/>
          </p:cNvGraphicFramePr>
          <p:nvPr>
            <p:extLst>
              <p:ext uri="{D42A27DB-BD31-4B8C-83A1-F6EECF244321}">
                <p14:modId xmlns:p14="http://schemas.microsoft.com/office/powerpoint/2010/main" val="3193725866"/>
              </p:ext>
            </p:extLst>
          </p:nvPr>
        </p:nvGraphicFramePr>
        <p:xfrm>
          <a:off x="215033" y="3423588"/>
          <a:ext cx="4750092" cy="3444240"/>
        </p:xfrm>
        <a:graphic>
          <a:graphicData uri="http://schemas.openxmlformats.org/drawingml/2006/table">
            <a:tbl>
              <a:tblPr firstRow="1" bandRow="1">
                <a:tableStyleId>{5C22544A-7EE6-4342-B048-85BDC9FD1C3A}</a:tableStyleId>
              </a:tblPr>
              <a:tblGrid>
                <a:gridCol w="4750092">
                  <a:extLst>
                    <a:ext uri="{9D8B030D-6E8A-4147-A177-3AD203B41FA5}">
                      <a16:colId xmlns:a16="http://schemas.microsoft.com/office/drawing/2014/main" val="1924513322"/>
                    </a:ext>
                  </a:extLst>
                </a:gridCol>
              </a:tblGrid>
              <a:tr h="310217">
                <a:tc>
                  <a:txBody>
                    <a:bodyPr/>
                    <a:lstStyle/>
                    <a:p>
                      <a:r>
                        <a:rPr lang="en-US" dirty="0">
                          <a:latin typeface="Calibri"/>
                        </a:rPr>
                        <a:t>Techniques and processes:</a:t>
                      </a:r>
                    </a:p>
                  </a:txBody>
                  <a:tcPr/>
                </a:tc>
                <a:extLst>
                  <a:ext uri="{0D108BD9-81ED-4DB2-BD59-A6C34878D82A}">
                    <a16:rowId xmlns:a16="http://schemas.microsoft.com/office/drawing/2014/main" val="2576282950"/>
                  </a:ext>
                </a:extLst>
              </a:tr>
              <a:tr h="2866418">
                <a:tc>
                  <a:txBody>
                    <a:bodyPr/>
                    <a:lstStyle/>
                    <a:p>
                      <a:pPr marL="285750" lvl="0" indent="-285750">
                        <a:buFont typeface="Arial"/>
                        <a:buChar char="•"/>
                      </a:pPr>
                      <a:r>
                        <a:rPr lang="en-US" sz="1400" b="0" dirty="0">
                          <a:latin typeface="Calibri"/>
                        </a:rPr>
                        <a:t>Look closely and practice </a:t>
                      </a:r>
                      <a:r>
                        <a:rPr lang="en-US" sz="1600" b="1" dirty="0">
                          <a:latin typeface="Calibri"/>
                        </a:rPr>
                        <a:t>observational drawings</a:t>
                      </a:r>
                      <a:r>
                        <a:rPr lang="en-US" sz="1400" b="0" dirty="0">
                          <a:latin typeface="Calibri"/>
                        </a:rPr>
                        <a:t> of nature.</a:t>
                      </a:r>
                    </a:p>
                    <a:p>
                      <a:pPr marL="285750" lvl="0" indent="-285750">
                        <a:buFont typeface="Arial"/>
                        <a:buChar char="•"/>
                      </a:pPr>
                      <a:r>
                        <a:rPr lang="en-US" sz="1400" b="0" dirty="0">
                          <a:latin typeface="Calibri"/>
                        </a:rPr>
                        <a:t>Tools such as sharp or blunt pencils can be used to create a </a:t>
                      </a:r>
                      <a:r>
                        <a:rPr lang="en-US" sz="1600" b="1" dirty="0">
                          <a:latin typeface="Calibri"/>
                        </a:rPr>
                        <a:t>design</a:t>
                      </a:r>
                      <a:r>
                        <a:rPr lang="en-US" sz="1400" b="0" dirty="0">
                          <a:latin typeface="Calibri"/>
                        </a:rPr>
                        <a:t> on the </a:t>
                      </a:r>
                      <a:r>
                        <a:rPr lang="en-US" sz="1600" b="1" dirty="0">
                          <a:latin typeface="Calibri"/>
                        </a:rPr>
                        <a:t>printing block.</a:t>
                      </a:r>
                      <a:r>
                        <a:rPr lang="en-US" sz="1400" b="0" dirty="0">
                          <a:latin typeface="Calibri"/>
                        </a:rPr>
                        <a:t> </a:t>
                      </a:r>
                    </a:p>
                    <a:p>
                      <a:pPr marL="285750" lvl="0" indent="-285750">
                        <a:buFont typeface="Arial"/>
                        <a:buChar char="•"/>
                      </a:pPr>
                      <a:r>
                        <a:rPr lang="en-US" sz="1400" b="0" dirty="0">
                          <a:latin typeface="Calibri"/>
                        </a:rPr>
                        <a:t>A roller or paint brush can be used to cover the printing block </a:t>
                      </a:r>
                      <a:r>
                        <a:rPr lang="en-US" sz="1600" b="1" dirty="0">
                          <a:latin typeface="Calibri"/>
                        </a:rPr>
                        <a:t>evenly</a:t>
                      </a:r>
                      <a:r>
                        <a:rPr lang="en-US" sz="1400" b="0" dirty="0">
                          <a:latin typeface="Calibri"/>
                        </a:rPr>
                        <a:t> in paint. </a:t>
                      </a:r>
                    </a:p>
                    <a:p>
                      <a:pPr marL="285750" lvl="0" indent="-285750">
                        <a:buFont typeface="Arial"/>
                        <a:buChar char="•"/>
                      </a:pPr>
                      <a:r>
                        <a:rPr lang="en-US" sz="1400" b="0" dirty="0">
                          <a:latin typeface="Calibri"/>
                        </a:rPr>
                        <a:t>Prints can be </a:t>
                      </a:r>
                      <a:r>
                        <a:rPr lang="en-US" sz="1600" b="1" dirty="0">
                          <a:latin typeface="Calibri"/>
                        </a:rPr>
                        <a:t>repeated</a:t>
                      </a:r>
                      <a:r>
                        <a:rPr lang="en-US" sz="1400" b="0" dirty="0">
                          <a:latin typeface="Calibri"/>
                        </a:rPr>
                        <a:t> to create a larger design over a bigger space.</a:t>
                      </a:r>
                    </a:p>
                    <a:p>
                      <a:pPr marL="285750" lvl="0" indent="-285750">
                        <a:buFont typeface="Arial"/>
                        <a:buChar char="•"/>
                      </a:pPr>
                      <a:r>
                        <a:rPr lang="en-US" sz="1400" b="0" dirty="0">
                          <a:latin typeface="Calibri"/>
                        </a:rPr>
                        <a:t>Prints can be </a:t>
                      </a:r>
                      <a:r>
                        <a:rPr lang="en-US" sz="1600" b="1" dirty="0">
                          <a:latin typeface="Calibri"/>
                        </a:rPr>
                        <a:t>rotated</a:t>
                      </a:r>
                      <a:r>
                        <a:rPr lang="en-US" sz="1400" b="0" dirty="0">
                          <a:latin typeface="Calibri"/>
                        </a:rPr>
                        <a:t> to fit together to make designs </a:t>
                      </a:r>
                      <a:r>
                        <a:rPr lang="en-US" sz="1600" b="1" dirty="0">
                          <a:latin typeface="Calibri"/>
                        </a:rPr>
                        <a:t>symmetrical </a:t>
                      </a:r>
                      <a:r>
                        <a:rPr lang="en-US" sz="1400" b="0" dirty="0">
                          <a:latin typeface="Calibri"/>
                        </a:rPr>
                        <a:t>or a </a:t>
                      </a:r>
                      <a:r>
                        <a:rPr lang="en-US" sz="1600" b="1" dirty="0">
                          <a:latin typeface="Calibri"/>
                        </a:rPr>
                        <a:t>reflection</a:t>
                      </a:r>
                      <a:r>
                        <a:rPr lang="en-US" sz="1400" b="0" dirty="0">
                          <a:latin typeface="Calibri"/>
                        </a:rPr>
                        <a:t> of the original print. </a:t>
                      </a:r>
                    </a:p>
                    <a:p>
                      <a:pPr marL="285750" lvl="0" indent="-285750">
                        <a:buFont typeface="Arial"/>
                        <a:buChar char="•"/>
                      </a:pPr>
                      <a:r>
                        <a:rPr lang="en-US" sz="1400" b="0" dirty="0">
                          <a:latin typeface="Calibri"/>
                        </a:rPr>
                        <a:t>Printing blocks can be cut into different shapes so that they fit together. </a:t>
                      </a:r>
                    </a:p>
                    <a:p>
                      <a:pPr marL="285750" lvl="0" indent="-285750">
                        <a:buFont typeface="Arial"/>
                        <a:buChar char="•"/>
                      </a:pPr>
                      <a:r>
                        <a:rPr lang="en-US" sz="1400" b="0" dirty="0">
                          <a:latin typeface="Calibri"/>
                        </a:rPr>
                        <a:t>Prints can be </a:t>
                      </a:r>
                      <a:r>
                        <a:rPr lang="en-US" sz="1600" b="1" dirty="0">
                          <a:latin typeface="Calibri"/>
                        </a:rPr>
                        <a:t>layered</a:t>
                      </a:r>
                      <a:r>
                        <a:rPr lang="en-US" sz="1400" b="0" dirty="0">
                          <a:latin typeface="Calibri"/>
                        </a:rPr>
                        <a:t> to add more complex detail.</a:t>
                      </a:r>
                    </a:p>
                  </a:txBody>
                  <a:tcPr/>
                </a:tc>
                <a:extLst>
                  <a:ext uri="{0D108BD9-81ED-4DB2-BD59-A6C34878D82A}">
                    <a16:rowId xmlns:a16="http://schemas.microsoft.com/office/drawing/2014/main" val="2172549382"/>
                  </a:ext>
                </a:extLst>
              </a:tr>
            </a:tbl>
          </a:graphicData>
        </a:graphic>
      </p:graphicFrame>
      <p:pic>
        <p:nvPicPr>
          <p:cNvPr id="3" name="Picture 2" descr="William Morris">
            <a:extLst>
              <a:ext uri="{FF2B5EF4-FFF2-40B4-BE49-F238E27FC236}">
                <a16:creationId xmlns:a16="http://schemas.microsoft.com/office/drawing/2014/main" id="{D05417FE-1A5F-DAE7-21EA-70D8C9B34C08}"/>
              </a:ext>
            </a:extLst>
          </p:cNvPr>
          <p:cNvPicPr>
            <a:picLocks noChangeAspect="1"/>
          </p:cNvPicPr>
          <p:nvPr/>
        </p:nvPicPr>
        <p:blipFill>
          <a:blip r:embed="rId2"/>
          <a:stretch>
            <a:fillRect/>
          </a:stretch>
        </p:blipFill>
        <p:spPr>
          <a:xfrm>
            <a:off x="216794" y="963740"/>
            <a:ext cx="1809482" cy="2472802"/>
          </a:xfrm>
          <a:prstGeom prst="rect">
            <a:avLst/>
          </a:prstGeom>
        </p:spPr>
      </p:pic>
      <p:pic>
        <p:nvPicPr>
          <p:cNvPr id="4" name="Picture 3" descr="Image result for william morris designs">
            <a:extLst>
              <a:ext uri="{FF2B5EF4-FFF2-40B4-BE49-F238E27FC236}">
                <a16:creationId xmlns:a16="http://schemas.microsoft.com/office/drawing/2014/main" id="{C6904DE0-CD6F-F1D9-F887-73E4AF7F5F80}"/>
              </a:ext>
            </a:extLst>
          </p:cNvPr>
          <p:cNvPicPr>
            <a:picLocks noChangeAspect="1"/>
          </p:cNvPicPr>
          <p:nvPr/>
        </p:nvPicPr>
        <p:blipFill rotWithShape="1">
          <a:blip r:embed="rId3"/>
          <a:srcRect l="-667" t="7317" r="-167" b="-862"/>
          <a:stretch/>
        </p:blipFill>
        <p:spPr>
          <a:xfrm>
            <a:off x="4984671" y="858699"/>
            <a:ext cx="1902852" cy="1447118"/>
          </a:xfrm>
          <a:prstGeom prst="rect">
            <a:avLst/>
          </a:prstGeom>
        </p:spPr>
      </p:pic>
      <p:pic>
        <p:nvPicPr>
          <p:cNvPr id="5" name="Picture 4" descr="Image result for william morris designs">
            <a:extLst>
              <a:ext uri="{FF2B5EF4-FFF2-40B4-BE49-F238E27FC236}">
                <a16:creationId xmlns:a16="http://schemas.microsoft.com/office/drawing/2014/main" id="{6918C99E-BD11-0704-711B-5D7149D5585E}"/>
              </a:ext>
            </a:extLst>
          </p:cNvPr>
          <p:cNvPicPr>
            <a:picLocks noChangeAspect="1"/>
          </p:cNvPicPr>
          <p:nvPr/>
        </p:nvPicPr>
        <p:blipFill>
          <a:blip r:embed="rId4"/>
          <a:stretch>
            <a:fillRect/>
          </a:stretch>
        </p:blipFill>
        <p:spPr>
          <a:xfrm>
            <a:off x="4978399" y="2303869"/>
            <a:ext cx="1896534" cy="1224854"/>
          </a:xfrm>
          <a:prstGeom prst="rect">
            <a:avLst/>
          </a:prstGeom>
        </p:spPr>
      </p:pic>
      <p:pic>
        <p:nvPicPr>
          <p:cNvPr id="7" name="Picture 6" descr="Image result for william morris designs birds">
            <a:extLst>
              <a:ext uri="{FF2B5EF4-FFF2-40B4-BE49-F238E27FC236}">
                <a16:creationId xmlns:a16="http://schemas.microsoft.com/office/drawing/2014/main" id="{410898D1-3C5E-7E5F-54C4-2A38A176A859}"/>
              </a:ext>
            </a:extLst>
          </p:cNvPr>
          <p:cNvPicPr>
            <a:picLocks noChangeAspect="1"/>
          </p:cNvPicPr>
          <p:nvPr/>
        </p:nvPicPr>
        <p:blipFill>
          <a:blip r:embed="rId5"/>
          <a:stretch>
            <a:fillRect/>
          </a:stretch>
        </p:blipFill>
        <p:spPr>
          <a:xfrm>
            <a:off x="5081881" y="3440289"/>
            <a:ext cx="1680165" cy="1689572"/>
          </a:xfrm>
          <a:prstGeom prst="rect">
            <a:avLst/>
          </a:prstGeom>
        </p:spPr>
      </p:pic>
      <p:pic>
        <p:nvPicPr>
          <p:cNvPr id="8" name="Picture 7" descr="Image result for wimlmmlmima morris animals">
            <a:extLst>
              <a:ext uri="{FF2B5EF4-FFF2-40B4-BE49-F238E27FC236}">
                <a16:creationId xmlns:a16="http://schemas.microsoft.com/office/drawing/2014/main" id="{57A6CEB1-6560-DB93-944A-945CBED9AE35}"/>
              </a:ext>
            </a:extLst>
          </p:cNvPr>
          <p:cNvPicPr>
            <a:picLocks noChangeAspect="1"/>
          </p:cNvPicPr>
          <p:nvPr/>
        </p:nvPicPr>
        <p:blipFill>
          <a:blip r:embed="rId6"/>
          <a:stretch>
            <a:fillRect/>
          </a:stretch>
        </p:blipFill>
        <p:spPr>
          <a:xfrm>
            <a:off x="5159609" y="5124214"/>
            <a:ext cx="1515300" cy="1793053"/>
          </a:xfrm>
          <a:prstGeom prst="rect">
            <a:avLst/>
          </a:prstGeom>
        </p:spPr>
      </p:pic>
    </p:spTree>
    <p:extLst>
      <p:ext uri="{BB962C8B-B14F-4D97-AF65-F5344CB8AC3E}">
        <p14:creationId xmlns:p14="http://schemas.microsoft.com/office/powerpoint/2010/main" val="39006090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Text Box">
            <a:extLst>
              <a:ext uri="{FF2B5EF4-FFF2-40B4-BE49-F238E27FC236}">
                <a16:creationId xmlns:a16="http://schemas.microsoft.com/office/drawing/2014/main" id="{96DF3772-F158-BFBC-5E91-8FD94A626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5942" y="2059036"/>
            <a:ext cx="9483587" cy="206881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2CF4461-FDD5-E561-08ED-D9D5068277E5}"/>
              </a:ext>
            </a:extLst>
          </p:cNvPr>
          <p:cNvSpPr/>
          <p:nvPr/>
        </p:nvSpPr>
        <p:spPr>
          <a:xfrm>
            <a:off x="3533888" y="3666185"/>
            <a:ext cx="5616439" cy="1754326"/>
          </a:xfrm>
          <a:prstGeom prst="rect">
            <a:avLst/>
          </a:prstGeom>
          <a:noFill/>
        </p:spPr>
        <p:txBody>
          <a:bodyPr wrap="square" lIns="91440" tIns="45720" rIns="91440" bIns="45720" anchor="t">
            <a:spAutoFit/>
          </a:bodyPr>
          <a:lstStyle/>
          <a:p>
            <a:pPr algn="ctr"/>
            <a:r>
              <a:rPr lang="en-US" sz="5400" b="1">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ART</a:t>
            </a:r>
          </a:p>
          <a:p>
            <a:pPr algn="ctr"/>
            <a:r>
              <a:rPr lang="en-US" sz="5400" b="1">
                <a:ln w="9525">
                  <a:solidFill>
                    <a:prstClr val="white"/>
                  </a:solidFill>
                  <a:prstDash val="solid"/>
                </a:ln>
                <a:solidFill>
                  <a:srgbClr val="7030A0"/>
                </a:solidFill>
                <a:effectLst>
                  <a:outerShdw blurRad="12700" dist="38100" dir="2700000" algn="tl" rotWithShape="0">
                    <a:srgbClr val="84ACB6">
                      <a:lumMod val="60000"/>
                      <a:lumOff val="40000"/>
                    </a:srgbClr>
                  </a:outerShdw>
                </a:effectLst>
                <a:latin typeface="Britannic Bold"/>
              </a:rPr>
              <a:t>Year 6 </a:t>
            </a:r>
          </a:p>
        </p:txBody>
      </p:sp>
      <p:pic>
        <p:nvPicPr>
          <p:cNvPr id="6" name="Picture 5">
            <a:extLst>
              <a:ext uri="{FF2B5EF4-FFF2-40B4-BE49-F238E27FC236}">
                <a16:creationId xmlns:a16="http://schemas.microsoft.com/office/drawing/2014/main" id="{C5A7D128-58FB-AC8D-635A-EE04BAB3B953}"/>
              </a:ext>
            </a:extLst>
          </p:cNvPr>
          <p:cNvPicPr>
            <a:picLocks noChangeAspect="1"/>
          </p:cNvPicPr>
          <p:nvPr/>
        </p:nvPicPr>
        <p:blipFill>
          <a:blip r:embed="rId3"/>
          <a:stretch>
            <a:fillRect/>
          </a:stretch>
        </p:blipFill>
        <p:spPr>
          <a:xfrm>
            <a:off x="3204077" y="162560"/>
            <a:ext cx="5783846" cy="1979644"/>
          </a:xfrm>
          <a:prstGeom prst="rect">
            <a:avLst/>
          </a:prstGeom>
        </p:spPr>
      </p:pic>
    </p:spTree>
    <p:extLst>
      <p:ext uri="{BB962C8B-B14F-4D97-AF65-F5344CB8AC3E}">
        <p14:creationId xmlns:p14="http://schemas.microsoft.com/office/powerpoint/2010/main" val="22118664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84572" y="296045"/>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1371131533"/>
              </p:ext>
            </p:extLst>
          </p:nvPr>
        </p:nvGraphicFramePr>
        <p:xfrm>
          <a:off x="5201477" y="1159565"/>
          <a:ext cx="6891130" cy="5086184"/>
        </p:xfrm>
        <a:graphic>
          <a:graphicData uri="http://schemas.openxmlformats.org/drawingml/2006/table">
            <a:tbl>
              <a:tblPr firstRow="1" firstCol="1" bandRow="1"/>
              <a:tblGrid>
                <a:gridCol w="6891130">
                  <a:extLst>
                    <a:ext uri="{9D8B030D-6E8A-4147-A177-3AD203B41FA5}">
                      <a16:colId xmlns:a16="http://schemas.microsoft.com/office/drawing/2014/main" val="3891409649"/>
                    </a:ext>
                  </a:extLst>
                </a:gridCol>
              </a:tblGrid>
              <a:tr h="331304">
                <a:tc>
                  <a:txBody>
                    <a:bodyPr/>
                    <a:lstStyle/>
                    <a:p>
                      <a:pPr>
                        <a:lnSpc>
                          <a:spcPct val="107000"/>
                        </a:lnSpc>
                        <a:spcAft>
                          <a:spcPts val="800"/>
                        </a:spcAft>
                      </a:pPr>
                      <a:r>
                        <a:rPr lang="en-GB" sz="2000" b="1" dirty="0">
                          <a:solidFill>
                            <a:srgbClr val="7030A0"/>
                          </a:solidFill>
                          <a:effectLst/>
                          <a:latin typeface="Calibri"/>
                          <a:ea typeface="Calibri"/>
                          <a:cs typeface="Times New Roman"/>
                        </a:rPr>
                        <a:t>Artist  knowledge:</a:t>
                      </a:r>
                      <a:endParaRPr lang="en-GB" sz="20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17538"/>
                  </a:ext>
                </a:extLst>
              </a:tr>
              <a:tr h="3740663">
                <a:tc>
                  <a:txBody>
                    <a:bodyPr/>
                    <a:lstStyle/>
                    <a:p>
                      <a:pPr marL="0" lvl="0" indent="0" algn="l">
                        <a:lnSpc>
                          <a:spcPct val="100000"/>
                        </a:lnSpc>
                        <a:spcBef>
                          <a:spcPts val="0"/>
                        </a:spcBef>
                        <a:spcAft>
                          <a:spcPts val="0"/>
                        </a:spcAft>
                        <a:buNone/>
                      </a:pPr>
                      <a:r>
                        <a:rPr lang="en-US" sz="1400" b="1" u="sng" dirty="0">
                          <a:latin typeface="Calibri"/>
                        </a:rPr>
                        <a:t>Bridget Baker </a:t>
                      </a:r>
                    </a:p>
                    <a:p>
                      <a:pPr marL="171450" lvl="0" indent="-171450">
                        <a:buFont typeface="Arial" panose="020B0604020202020204" pitchFamily="34" charset="0"/>
                        <a:buChar char="•"/>
                      </a:pPr>
                      <a:r>
                        <a:rPr lang="en-GB" sz="1400" b="0" i="0" u="none" strike="noStrike" kern="1200" noProof="0" dirty="0">
                          <a:solidFill>
                            <a:schemeClr val="tx1"/>
                          </a:solidFill>
                          <a:effectLst/>
                          <a:latin typeface="Calibri"/>
                        </a:rPr>
                        <a:t>Bridget Baker studied Zoology at University but only started making wire animals after retirement.</a:t>
                      </a:r>
                    </a:p>
                    <a:p>
                      <a:pPr marL="171450" lvl="0" indent="-171450">
                        <a:buFont typeface="Arial" panose="020B0604020202020204" pitchFamily="34" charset="0"/>
                        <a:buChar char="•"/>
                      </a:pPr>
                      <a:r>
                        <a:rPr lang="en-GB" sz="1400" b="0" i="0" u="none" strike="noStrike" kern="1200" noProof="0" dirty="0">
                          <a:solidFill>
                            <a:schemeClr val="tx1"/>
                          </a:solidFill>
                          <a:effectLst/>
                          <a:latin typeface="Calibri"/>
                        </a:rPr>
                        <a:t>Each figure is made from galvanized wire which is then painted with enamel paints. </a:t>
                      </a:r>
                      <a:endParaRPr lang="en-GB" sz="1400" kern="1200" dirty="0">
                        <a:solidFill>
                          <a:schemeClr val="tx1"/>
                        </a:solidFill>
                        <a:effectLst/>
                        <a:latin typeface="Calibri"/>
                        <a:ea typeface="+mn-ea"/>
                        <a:cs typeface="Calibri"/>
                      </a:endParaRPr>
                    </a:p>
                    <a:p>
                      <a:pPr marL="0" lvl="0" indent="0">
                        <a:buNone/>
                      </a:pPr>
                      <a:endParaRPr lang="en-GB" sz="1400" b="0" i="0" u="none" strike="noStrike" kern="1200" noProof="0" dirty="0">
                        <a:solidFill>
                          <a:schemeClr val="tx1"/>
                        </a:solidFill>
                        <a:effectLst/>
                        <a:latin typeface="Calibri"/>
                      </a:endParaRPr>
                    </a:p>
                    <a:p>
                      <a:pPr marL="0" lvl="0" indent="0">
                        <a:buNone/>
                      </a:pPr>
                      <a:r>
                        <a:rPr lang="en-GB" sz="1400" b="1" i="0" u="sng" strike="noStrike" kern="1200" noProof="0" dirty="0">
                          <a:solidFill>
                            <a:schemeClr val="tx1"/>
                          </a:solidFill>
                          <a:effectLst/>
                          <a:latin typeface="Calibri"/>
                        </a:rPr>
                        <a:t>Alexander Calder</a:t>
                      </a:r>
                    </a:p>
                    <a:p>
                      <a:pPr marL="171450" lvl="0" indent="-171450">
                        <a:buFont typeface="Arial"/>
                        <a:buChar char="•"/>
                      </a:pPr>
                      <a:r>
                        <a:rPr lang="en-GB" sz="1400" b="0" i="0" u="none" strike="noStrike" kern="1200" noProof="0" dirty="0">
                          <a:solidFill>
                            <a:srgbClr val="313131"/>
                          </a:solidFill>
                          <a:effectLst/>
                          <a:latin typeface="Calibri"/>
                        </a:rPr>
                        <a:t>Alexander Calder was an American sculptor from Pennsylvania</a:t>
                      </a:r>
                    </a:p>
                    <a:p>
                      <a:pPr marL="171450" lvl="0" indent="-171450">
                        <a:buFont typeface="Arial"/>
                        <a:buChar char="•"/>
                      </a:pPr>
                      <a:r>
                        <a:rPr lang="en-GB" sz="1400" b="0" i="0" u="none" strike="noStrike" kern="1200" noProof="0" dirty="0">
                          <a:solidFill>
                            <a:srgbClr val="313131"/>
                          </a:solidFill>
                          <a:effectLst/>
                          <a:latin typeface="Calibri"/>
                        </a:rPr>
                        <a:t>Alexander Calder is known for inventing wire sculptures and the mobiles</a:t>
                      </a:r>
                    </a:p>
                    <a:p>
                      <a:pPr marL="171450" lvl="0" indent="-171450">
                        <a:buFont typeface="Arial"/>
                        <a:buChar char="•"/>
                      </a:pPr>
                      <a:r>
                        <a:rPr lang="en-GB" sz="1400" b="0" i="0" u="none" strike="noStrike" kern="1200" noProof="0" dirty="0">
                          <a:solidFill>
                            <a:srgbClr val="313131"/>
                          </a:solidFill>
                          <a:effectLst/>
                          <a:latin typeface="Calibri"/>
                        </a:rPr>
                        <a:t>His mobile structures rely on careful weighting to achieve balance and suspension in the air. </a:t>
                      </a:r>
                    </a:p>
                    <a:p>
                      <a:pPr marL="0" lvl="0" indent="0">
                        <a:buNone/>
                      </a:pPr>
                      <a:r>
                        <a:rPr lang="en-GB" sz="1400" b="1" i="0" u="sng" strike="noStrike" kern="1200" noProof="0" dirty="0">
                          <a:solidFill>
                            <a:srgbClr val="313131"/>
                          </a:solidFill>
                          <a:effectLst/>
                          <a:latin typeface="Calibri"/>
                        </a:rPr>
                        <a:t>Elizabeth Berrien </a:t>
                      </a:r>
                    </a:p>
                    <a:p>
                      <a:pPr marL="171450" lvl="0" indent="-171450">
                        <a:buFont typeface="Arial"/>
                        <a:buChar char="•"/>
                      </a:pPr>
                      <a:r>
                        <a:rPr lang="en-GB" sz="1400" b="0" i="0" u="none" strike="noStrike" kern="1200" noProof="0" dirty="0">
                          <a:solidFill>
                            <a:srgbClr val="5E5E5E"/>
                          </a:solidFill>
                          <a:effectLst/>
                          <a:latin typeface="Calibri"/>
                        </a:rPr>
                        <a:t>Elizabeth Berrien, known as "Godmother of Wire" for inspiring the current generation of contemporary wire sculptors.</a:t>
                      </a:r>
                      <a:endParaRPr lang="en-GB" sz="1400" kern="1200">
                        <a:solidFill>
                          <a:schemeClr val="tx1"/>
                        </a:solidFill>
                        <a:effectLst/>
                        <a:latin typeface="Calibri"/>
                        <a:ea typeface="+mn-ea"/>
                        <a:cs typeface="Calibri"/>
                      </a:endParaRPr>
                    </a:p>
                    <a:p>
                      <a:pPr marL="285750" lvl="0" indent="-285750">
                        <a:buFont typeface="Arial"/>
                        <a:buChar char="•"/>
                      </a:pPr>
                      <a:r>
                        <a:rPr lang="en-GB" sz="1400" b="0" i="0" u="none" strike="noStrike" kern="1200" noProof="0" dirty="0">
                          <a:solidFill>
                            <a:srgbClr val="5E5E5E"/>
                          </a:solidFill>
                          <a:effectLst/>
                          <a:latin typeface="Calibri"/>
                        </a:rPr>
                        <a:t>Her works is displayed in hotels, restaurants, health care, airports, private and corporate setting worldwide. </a:t>
                      </a:r>
                      <a:endParaRPr lang="en-GB" sz="1400" kern="1200">
                        <a:solidFill>
                          <a:schemeClr val="tx1"/>
                        </a:solidFill>
                        <a:effectLst/>
                        <a:latin typeface="Calibri"/>
                        <a:ea typeface="+mn-ea"/>
                        <a:cs typeface="Calibri"/>
                      </a:endParaRPr>
                    </a:p>
                    <a:p>
                      <a:pPr marL="285750" lvl="0" indent="-285750">
                        <a:buFont typeface="Arial"/>
                        <a:buChar char="•"/>
                      </a:pPr>
                      <a:r>
                        <a:rPr lang="en-GB" sz="1400" b="0" i="0" u="none" strike="noStrike" kern="1200" noProof="0" dirty="0">
                          <a:solidFill>
                            <a:srgbClr val="5E5E5E"/>
                          </a:solidFill>
                          <a:effectLst/>
                          <a:latin typeface="Calibri"/>
                        </a:rPr>
                        <a:t>Her awards include Obie, Cannes Gold</a:t>
                      </a:r>
                    </a:p>
                    <a:p>
                      <a:pPr marL="0" lvl="0" indent="0" algn="l">
                        <a:lnSpc>
                          <a:spcPct val="100000"/>
                        </a:lnSpc>
                        <a:spcBef>
                          <a:spcPts val="0"/>
                        </a:spcBef>
                        <a:spcAft>
                          <a:spcPts val="0"/>
                        </a:spcAft>
                        <a:buFont typeface="Arial"/>
                        <a:buChar char="•"/>
                      </a:pPr>
                      <a:r>
                        <a:rPr lang="en-GB" sz="1400" b="0" i="0" u="none" strike="noStrike" kern="1200" noProof="0" dirty="0">
                          <a:solidFill>
                            <a:srgbClr val="5E5E5E"/>
                          </a:solidFill>
                          <a:effectLst/>
                          <a:latin typeface="Calibri"/>
                        </a:rPr>
                        <a:t>     Each  Berrien wire sculpture begins with the joining of two strands of wire. Then another, and another, until hundreds or even thousands of wires are involved. </a:t>
                      </a:r>
                    </a:p>
                    <a:p>
                      <a:pPr marL="0" lvl="0" indent="0">
                        <a:buNone/>
                      </a:pPr>
                      <a:br>
                        <a:rPr lang="en-US" dirty="0"/>
                      </a:br>
                      <a:endParaRPr lang="en-US" dirty="0"/>
                    </a:p>
                    <a:p>
                      <a:pPr lvl="0">
                        <a:buNone/>
                      </a:pPr>
                      <a:endParaRPr lang="en-GB" sz="1200" kern="1200">
                        <a:solidFill>
                          <a:schemeClr val="tx1"/>
                        </a:solidFill>
                        <a:effectLst/>
                        <a:latin typeface="Calibri"/>
                        <a:ea typeface="+mn-ea"/>
                        <a:cs typeface="Calibri"/>
                      </a:endParaRPr>
                    </a:p>
                    <a:p>
                      <a:pPr lvl="0">
                        <a:buNone/>
                      </a:pPr>
                      <a:endParaRPr lang="en-GB" sz="1200" kern="1200">
                        <a:solidFill>
                          <a:schemeClr val="tx1"/>
                        </a:solidFill>
                        <a:effectLst/>
                        <a:latin typeface="Calibri"/>
                        <a:ea typeface="+mn-ea"/>
                        <a:cs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119640347"/>
              </p:ext>
            </p:extLst>
          </p:nvPr>
        </p:nvGraphicFramePr>
        <p:xfrm>
          <a:off x="4750069" y="141468"/>
          <a:ext cx="7370441" cy="1005840"/>
        </p:xfrm>
        <a:graphic>
          <a:graphicData uri="http://schemas.openxmlformats.org/drawingml/2006/table">
            <a:tbl>
              <a:tblPr firstRow="1" bandRow="1">
                <a:tableStyleId>{5C22544A-7EE6-4342-B048-85BDC9FD1C3A}</a:tableStyleId>
              </a:tblPr>
              <a:tblGrid>
                <a:gridCol w="1663714">
                  <a:extLst>
                    <a:ext uri="{9D8B030D-6E8A-4147-A177-3AD203B41FA5}">
                      <a16:colId xmlns:a16="http://schemas.microsoft.com/office/drawing/2014/main" val="1701158635"/>
                    </a:ext>
                  </a:extLst>
                </a:gridCol>
                <a:gridCol w="3914184">
                  <a:extLst>
                    <a:ext uri="{9D8B030D-6E8A-4147-A177-3AD203B41FA5}">
                      <a16:colId xmlns:a16="http://schemas.microsoft.com/office/drawing/2014/main" val="3034589352"/>
                    </a:ext>
                  </a:extLst>
                </a:gridCol>
                <a:gridCol w="1792543">
                  <a:extLst>
                    <a:ext uri="{9D8B030D-6E8A-4147-A177-3AD203B41FA5}">
                      <a16:colId xmlns:a16="http://schemas.microsoft.com/office/drawing/2014/main" val="1922066720"/>
                    </a:ext>
                  </a:extLst>
                </a:gridCol>
              </a:tblGrid>
              <a:tr h="711812">
                <a:tc>
                  <a:txBody>
                    <a:bodyPr/>
                    <a:lstStyle/>
                    <a:p>
                      <a:r>
                        <a:rPr lang="en-US" dirty="0"/>
                        <a:t>Year group: 6</a:t>
                      </a:r>
                    </a:p>
                    <a:p>
                      <a:pPr lvl="0">
                        <a:buNone/>
                      </a:pPr>
                      <a:endParaRPr lang="en-US"/>
                    </a:p>
                  </a:txBody>
                  <a:tcPr/>
                </a:tc>
                <a:tc>
                  <a:txBody>
                    <a:bodyPr/>
                    <a:lstStyle/>
                    <a:p>
                      <a:r>
                        <a:rPr lang="en-US" dirty="0"/>
                        <a:t>Focus: 3D form/ </a:t>
                      </a:r>
                      <a:r>
                        <a:rPr lang="en-US" dirty="0" err="1"/>
                        <a:t>Scultpure</a:t>
                      </a:r>
                      <a:r>
                        <a:rPr lang="en-US" dirty="0"/>
                        <a:t> </a:t>
                      </a:r>
                    </a:p>
                    <a:p>
                      <a:pPr lvl="0">
                        <a:buNone/>
                      </a:pPr>
                      <a:r>
                        <a:rPr lang="en-US" sz="1400" dirty="0"/>
                        <a:t>Artist: Bridget Baker</a:t>
                      </a:r>
                    </a:p>
                    <a:p>
                      <a:pPr lvl="0">
                        <a:buNone/>
                      </a:pPr>
                      <a:r>
                        <a:rPr lang="en-US" sz="1400" dirty="0"/>
                        <a:t>           Alexander Calder</a:t>
                      </a:r>
                    </a:p>
                    <a:p>
                      <a:pPr lvl="0">
                        <a:buNone/>
                      </a:pPr>
                      <a:r>
                        <a:rPr lang="en-US" sz="1400" dirty="0"/>
                        <a:t>           Elizabeth Berrien</a:t>
                      </a:r>
                    </a:p>
                  </a:txBody>
                  <a:tcPr/>
                </a:tc>
                <a:tc>
                  <a:txBody>
                    <a:bodyPr/>
                    <a:lstStyle/>
                    <a:p>
                      <a:r>
                        <a:rPr lang="en-US" dirty="0"/>
                        <a:t>Term: 1 </a:t>
                      </a:r>
                    </a:p>
                    <a:p>
                      <a:pPr lvl="0">
                        <a:buNone/>
                      </a:pPr>
                      <a:endParaRPr lang="en-US"/>
                    </a:p>
                  </a:txBody>
                  <a:tcPr/>
                </a:tc>
                <a:extLst>
                  <a:ext uri="{0D108BD9-81ED-4DB2-BD59-A6C34878D82A}">
                    <a16:rowId xmlns:a16="http://schemas.microsoft.com/office/drawing/2014/main" val="3581570372"/>
                  </a:ext>
                </a:extLst>
              </a:tr>
            </a:tbl>
          </a:graphicData>
        </a:graphic>
      </p:graphicFrame>
      <p:graphicFrame>
        <p:nvGraphicFramePr>
          <p:cNvPr id="11" name="Table 10">
            <a:extLst>
              <a:ext uri="{FF2B5EF4-FFF2-40B4-BE49-F238E27FC236}">
                <a16:creationId xmlns:a16="http://schemas.microsoft.com/office/drawing/2014/main" id="{3A720560-B615-C16E-C5BF-12C0123B7544}"/>
              </a:ext>
            </a:extLst>
          </p:cNvPr>
          <p:cNvGraphicFramePr>
            <a:graphicFrameLocks noGrp="1"/>
          </p:cNvGraphicFramePr>
          <p:nvPr>
            <p:extLst>
              <p:ext uri="{D42A27DB-BD31-4B8C-83A1-F6EECF244321}">
                <p14:modId xmlns:p14="http://schemas.microsoft.com/office/powerpoint/2010/main" val="2227363744"/>
              </p:ext>
            </p:extLst>
          </p:nvPr>
        </p:nvGraphicFramePr>
        <p:xfrm>
          <a:off x="2129345" y="900248"/>
          <a:ext cx="2486707" cy="1132840"/>
        </p:xfrm>
        <a:graphic>
          <a:graphicData uri="http://schemas.openxmlformats.org/drawingml/2006/table">
            <a:tbl>
              <a:tblPr firstRow="1" bandRow="1">
                <a:tableStyleId>{5C22544A-7EE6-4342-B048-85BDC9FD1C3A}</a:tableStyleId>
              </a:tblPr>
              <a:tblGrid>
                <a:gridCol w="2486707">
                  <a:extLst>
                    <a:ext uri="{9D8B030D-6E8A-4147-A177-3AD203B41FA5}">
                      <a16:colId xmlns:a16="http://schemas.microsoft.com/office/drawing/2014/main" val="960402405"/>
                    </a:ext>
                  </a:extLst>
                </a:gridCol>
              </a:tblGrid>
              <a:tr h="370840">
                <a:tc>
                  <a:txBody>
                    <a:bodyPr/>
                    <a:lstStyle/>
                    <a:p>
                      <a:r>
                        <a:rPr lang="en-US" sz="1400" dirty="0">
                          <a:latin typeface="Calibri"/>
                        </a:rPr>
                        <a:t>Elements of Art:</a:t>
                      </a:r>
                    </a:p>
                  </a:txBody>
                  <a:tcPr/>
                </a:tc>
                <a:extLst>
                  <a:ext uri="{0D108BD9-81ED-4DB2-BD59-A6C34878D82A}">
                    <a16:rowId xmlns:a16="http://schemas.microsoft.com/office/drawing/2014/main" val="1420175689"/>
                  </a:ext>
                </a:extLst>
              </a:tr>
              <a:tr h="370840">
                <a:tc>
                  <a:txBody>
                    <a:bodyPr/>
                    <a:lstStyle/>
                    <a:p>
                      <a:pPr lvl="0" algn="l">
                        <a:lnSpc>
                          <a:spcPct val="100000"/>
                        </a:lnSpc>
                        <a:spcBef>
                          <a:spcPts val="0"/>
                        </a:spcBef>
                        <a:spcAft>
                          <a:spcPts val="0"/>
                        </a:spcAft>
                        <a:buNone/>
                      </a:pPr>
                      <a:r>
                        <a:rPr lang="en-GB" sz="1100" b="0" i="0" u="none" strike="noStrike" noProof="0" dirty="0">
                          <a:latin typeface="Calibri"/>
                        </a:rPr>
                        <a:t>Line</a:t>
                      </a:r>
                      <a:endParaRPr lang="en-US" sz="1100" b="0" i="0" u="none" strike="noStrike" noProof="0">
                        <a:latin typeface="Calibri"/>
                      </a:endParaRPr>
                    </a:p>
                    <a:p>
                      <a:pPr lvl="0" algn="l">
                        <a:lnSpc>
                          <a:spcPct val="100000"/>
                        </a:lnSpc>
                        <a:spcBef>
                          <a:spcPts val="0"/>
                        </a:spcBef>
                        <a:spcAft>
                          <a:spcPts val="0"/>
                        </a:spcAft>
                        <a:buNone/>
                      </a:pPr>
                      <a:r>
                        <a:rPr lang="en-GB" sz="1100" b="0" i="0" u="none" strike="noStrike" noProof="0" dirty="0">
                          <a:latin typeface="Calibri"/>
                        </a:rPr>
                        <a:t>Shape</a:t>
                      </a:r>
                      <a:endParaRPr lang="en-US" sz="1100" b="0" i="0" u="none" strike="noStrike" noProof="0" dirty="0">
                        <a:latin typeface="Calibri"/>
                      </a:endParaRPr>
                    </a:p>
                    <a:p>
                      <a:pPr lvl="0" algn="l">
                        <a:lnSpc>
                          <a:spcPct val="100000"/>
                        </a:lnSpc>
                        <a:spcBef>
                          <a:spcPts val="0"/>
                        </a:spcBef>
                        <a:spcAft>
                          <a:spcPts val="0"/>
                        </a:spcAft>
                        <a:buNone/>
                      </a:pPr>
                      <a:r>
                        <a:rPr lang="en-GB" sz="1100" b="0" i="0" u="none" strike="noStrike" noProof="0" dirty="0">
                          <a:latin typeface="Calibri"/>
                        </a:rPr>
                        <a:t>space</a:t>
                      </a:r>
                      <a:endParaRPr lang="en-US" sz="1100" b="0" i="0" u="none" strike="noStrike" noProof="0" dirty="0">
                        <a:latin typeface="Calibri"/>
                      </a:endParaRPr>
                    </a:p>
                    <a:p>
                      <a:pPr lvl="0" algn="l">
                        <a:lnSpc>
                          <a:spcPct val="100000"/>
                        </a:lnSpc>
                        <a:spcBef>
                          <a:spcPts val="0"/>
                        </a:spcBef>
                        <a:spcAft>
                          <a:spcPts val="0"/>
                        </a:spcAft>
                        <a:buNone/>
                      </a:pPr>
                      <a:r>
                        <a:rPr lang="en-GB" sz="1100" b="0" i="0" u="none" strike="noStrike" noProof="0" dirty="0">
                          <a:latin typeface="Calibri"/>
                        </a:rPr>
                        <a:t>Form</a:t>
                      </a:r>
                      <a:endParaRPr lang="en-US" sz="1100" b="0" i="0" u="none" strike="noStrike" noProof="0" dirty="0">
                        <a:latin typeface="Calibri"/>
                      </a:endParaRPr>
                    </a:p>
                  </a:txBody>
                  <a:tcPr/>
                </a:tc>
                <a:extLst>
                  <a:ext uri="{0D108BD9-81ED-4DB2-BD59-A6C34878D82A}">
                    <a16:rowId xmlns:a16="http://schemas.microsoft.com/office/drawing/2014/main" val="2398958123"/>
                  </a:ext>
                </a:extLst>
              </a:tr>
            </a:tbl>
          </a:graphicData>
        </a:graphic>
      </p:graphicFrame>
      <p:graphicFrame>
        <p:nvGraphicFramePr>
          <p:cNvPr id="15" name="Table 14">
            <a:extLst>
              <a:ext uri="{FF2B5EF4-FFF2-40B4-BE49-F238E27FC236}">
                <a16:creationId xmlns:a16="http://schemas.microsoft.com/office/drawing/2014/main" id="{6F3D6C19-9D3D-60F7-32E5-DE1A6EBE91A9}"/>
              </a:ext>
            </a:extLst>
          </p:cNvPr>
          <p:cNvGraphicFramePr>
            <a:graphicFrameLocks noGrp="1"/>
          </p:cNvGraphicFramePr>
          <p:nvPr>
            <p:extLst>
              <p:ext uri="{D42A27DB-BD31-4B8C-83A1-F6EECF244321}">
                <p14:modId xmlns:p14="http://schemas.microsoft.com/office/powerpoint/2010/main" val="1396939144"/>
              </p:ext>
            </p:extLst>
          </p:nvPr>
        </p:nvGraphicFramePr>
        <p:xfrm>
          <a:off x="2629199" y="2301931"/>
          <a:ext cx="2470142" cy="741680"/>
        </p:xfrm>
        <a:graphic>
          <a:graphicData uri="http://schemas.openxmlformats.org/drawingml/2006/table">
            <a:tbl>
              <a:tblPr firstRow="1" bandRow="1">
                <a:tableStyleId>{5C22544A-7EE6-4342-B048-85BDC9FD1C3A}</a:tableStyleId>
              </a:tblPr>
              <a:tblGrid>
                <a:gridCol w="2470142">
                  <a:extLst>
                    <a:ext uri="{9D8B030D-6E8A-4147-A177-3AD203B41FA5}">
                      <a16:colId xmlns:a16="http://schemas.microsoft.com/office/drawing/2014/main" val="3204176306"/>
                    </a:ext>
                  </a:extLst>
                </a:gridCol>
              </a:tblGrid>
              <a:tr h="370840">
                <a:tc>
                  <a:txBody>
                    <a:bodyPr/>
                    <a:lstStyle/>
                    <a:p>
                      <a:r>
                        <a:rPr lang="en-US" sz="1400" dirty="0">
                          <a:latin typeface="Calibri"/>
                        </a:rPr>
                        <a:t>Materials:</a:t>
                      </a:r>
                    </a:p>
                  </a:txBody>
                  <a:tcPr/>
                </a:tc>
                <a:extLst>
                  <a:ext uri="{0D108BD9-81ED-4DB2-BD59-A6C34878D82A}">
                    <a16:rowId xmlns:a16="http://schemas.microsoft.com/office/drawing/2014/main" val="2275392544"/>
                  </a:ext>
                </a:extLst>
              </a:tr>
              <a:tr h="370840">
                <a:tc>
                  <a:txBody>
                    <a:bodyPr/>
                    <a:lstStyle/>
                    <a:p>
                      <a:pPr lvl="0">
                        <a:buNone/>
                      </a:pPr>
                      <a:r>
                        <a:rPr lang="en-US" sz="1400" b="0" dirty="0">
                          <a:latin typeface="Calibri"/>
                        </a:rPr>
                        <a:t>Wire </a:t>
                      </a:r>
                    </a:p>
                  </a:txBody>
                  <a:tcPr/>
                </a:tc>
                <a:extLst>
                  <a:ext uri="{0D108BD9-81ED-4DB2-BD59-A6C34878D82A}">
                    <a16:rowId xmlns:a16="http://schemas.microsoft.com/office/drawing/2014/main" val="2963405644"/>
                  </a:ext>
                </a:extLst>
              </a:tr>
            </a:tbl>
          </a:graphicData>
        </a:graphic>
      </p:graphicFrame>
      <p:graphicFrame>
        <p:nvGraphicFramePr>
          <p:cNvPr id="17" name="Table 16">
            <a:extLst>
              <a:ext uri="{FF2B5EF4-FFF2-40B4-BE49-F238E27FC236}">
                <a16:creationId xmlns:a16="http://schemas.microsoft.com/office/drawing/2014/main" id="{90617AAD-C6F3-02A3-6CB4-EFE7ECD61C63}"/>
              </a:ext>
            </a:extLst>
          </p:cNvPr>
          <p:cNvGraphicFramePr>
            <a:graphicFrameLocks noGrp="1"/>
          </p:cNvGraphicFramePr>
          <p:nvPr>
            <p:extLst>
              <p:ext uri="{D42A27DB-BD31-4B8C-83A1-F6EECF244321}">
                <p14:modId xmlns:p14="http://schemas.microsoft.com/office/powerpoint/2010/main" val="2474051989"/>
              </p:ext>
            </p:extLst>
          </p:nvPr>
        </p:nvGraphicFramePr>
        <p:xfrm>
          <a:off x="208015" y="3263619"/>
          <a:ext cx="4916500" cy="3462033"/>
        </p:xfrm>
        <a:graphic>
          <a:graphicData uri="http://schemas.openxmlformats.org/drawingml/2006/table">
            <a:tbl>
              <a:tblPr firstRow="1" bandRow="1">
                <a:tableStyleId>{5C22544A-7EE6-4342-B048-85BDC9FD1C3A}</a:tableStyleId>
              </a:tblPr>
              <a:tblGrid>
                <a:gridCol w="4916500">
                  <a:extLst>
                    <a:ext uri="{9D8B030D-6E8A-4147-A177-3AD203B41FA5}">
                      <a16:colId xmlns:a16="http://schemas.microsoft.com/office/drawing/2014/main" val="1924513322"/>
                    </a:ext>
                  </a:extLst>
                </a:gridCol>
              </a:tblGrid>
              <a:tr h="646245">
                <a:tc>
                  <a:txBody>
                    <a:bodyPr/>
                    <a:lstStyle/>
                    <a:p>
                      <a:r>
                        <a:rPr lang="en-US" dirty="0">
                          <a:latin typeface="Calibri"/>
                        </a:rPr>
                        <a:t>Techniques and processes:</a:t>
                      </a:r>
                    </a:p>
                  </a:txBody>
                  <a:tcPr/>
                </a:tc>
                <a:extLst>
                  <a:ext uri="{0D108BD9-81ED-4DB2-BD59-A6C34878D82A}">
                    <a16:rowId xmlns:a16="http://schemas.microsoft.com/office/drawing/2014/main" val="2576282950"/>
                  </a:ext>
                </a:extLst>
              </a:tr>
              <a:tr h="2815788">
                <a:tc>
                  <a:txBody>
                    <a:bodyPr/>
                    <a:lstStyle/>
                    <a:p>
                      <a:pPr marL="285750" lvl="0" indent="-285750">
                        <a:buFont typeface="Arial"/>
                        <a:buChar char="•"/>
                      </a:pPr>
                      <a:r>
                        <a:rPr lang="en-US" sz="1400" b="1" dirty="0">
                          <a:latin typeface="Calibri"/>
                        </a:rPr>
                        <a:t>Thicker </a:t>
                      </a:r>
                      <a:r>
                        <a:rPr lang="en-US" sz="1400" b="0" dirty="0">
                          <a:latin typeface="Calibri"/>
                        </a:rPr>
                        <a:t>wire is </a:t>
                      </a:r>
                      <a:r>
                        <a:rPr lang="en-US" sz="1400" b="1" dirty="0">
                          <a:latin typeface="Calibri"/>
                        </a:rPr>
                        <a:t>stiffer </a:t>
                      </a:r>
                      <a:r>
                        <a:rPr lang="en-US" sz="1400" b="0" dirty="0">
                          <a:latin typeface="Calibri"/>
                        </a:rPr>
                        <a:t>and is best for creating the </a:t>
                      </a:r>
                      <a:r>
                        <a:rPr lang="en-US" sz="1400" b="1" dirty="0">
                          <a:latin typeface="Calibri"/>
                        </a:rPr>
                        <a:t>framework</a:t>
                      </a:r>
                      <a:r>
                        <a:rPr lang="en-US" sz="1400" b="0" dirty="0">
                          <a:latin typeface="Calibri"/>
                        </a:rPr>
                        <a:t> around which the structure will be built.</a:t>
                      </a:r>
                    </a:p>
                    <a:p>
                      <a:pPr marL="285750" lvl="0" indent="-285750">
                        <a:buFont typeface="Arial"/>
                        <a:buChar char="•"/>
                      </a:pPr>
                      <a:r>
                        <a:rPr lang="en-US" sz="1400" b="1" dirty="0">
                          <a:latin typeface="Calibri"/>
                        </a:rPr>
                        <a:t>Thinner</a:t>
                      </a:r>
                      <a:r>
                        <a:rPr lang="en-US" sz="1400" b="0" dirty="0">
                          <a:latin typeface="Calibri"/>
                        </a:rPr>
                        <a:t> wire is</a:t>
                      </a:r>
                      <a:r>
                        <a:rPr lang="en-US" sz="1400" b="1" dirty="0">
                          <a:latin typeface="Calibri"/>
                        </a:rPr>
                        <a:t> easier to bend</a:t>
                      </a:r>
                      <a:r>
                        <a:rPr lang="en-US" sz="1400" b="0" dirty="0">
                          <a:latin typeface="Calibri"/>
                        </a:rPr>
                        <a:t> and can be used to add detail to a structure. </a:t>
                      </a:r>
                      <a:endParaRPr lang="en-US" sz="1400" dirty="0">
                        <a:latin typeface="Calibri"/>
                      </a:endParaRPr>
                    </a:p>
                    <a:p>
                      <a:pPr marL="285750" lvl="0" indent="-285750">
                        <a:buFont typeface="Arial"/>
                        <a:buChar char="•"/>
                      </a:pPr>
                      <a:r>
                        <a:rPr lang="en-US" sz="1400" b="0" dirty="0">
                          <a:latin typeface="Calibri"/>
                        </a:rPr>
                        <a:t>A darker wire </a:t>
                      </a:r>
                      <a:r>
                        <a:rPr lang="en-US" sz="1400" b="0" err="1">
                          <a:latin typeface="Calibri"/>
                        </a:rPr>
                        <a:t>colour</a:t>
                      </a:r>
                      <a:r>
                        <a:rPr lang="en-US" sz="1400" b="0" dirty="0">
                          <a:latin typeface="Calibri"/>
                        </a:rPr>
                        <a:t> will give a structure a strong </a:t>
                      </a:r>
                      <a:r>
                        <a:rPr lang="en-US" sz="1400" b="1" dirty="0">
                          <a:latin typeface="Calibri"/>
                        </a:rPr>
                        <a:t>silhouette</a:t>
                      </a:r>
                      <a:endParaRPr lang="en-US" sz="1400" b="1">
                        <a:latin typeface="Calibri"/>
                      </a:endParaRPr>
                    </a:p>
                    <a:p>
                      <a:pPr marL="285750" lvl="0" indent="-285750">
                        <a:buFont typeface="Arial"/>
                        <a:buChar char="•"/>
                      </a:pPr>
                      <a:r>
                        <a:rPr lang="en-US" sz="1400" b="0" dirty="0">
                          <a:latin typeface="Calibri"/>
                        </a:rPr>
                        <a:t>3D wire structures are like drawing in 3D</a:t>
                      </a:r>
                    </a:p>
                    <a:p>
                      <a:pPr marL="285750" lvl="0" indent="-285750">
                        <a:buFont typeface="Arial"/>
                        <a:buChar char="•"/>
                      </a:pPr>
                      <a:r>
                        <a:rPr lang="en-US" sz="1400" b="0" dirty="0">
                          <a:latin typeface="Calibri"/>
                        </a:rPr>
                        <a:t>Wire can be wound around certain tools in order to achieve shapes for a design.</a:t>
                      </a:r>
                    </a:p>
                    <a:p>
                      <a:pPr marL="285750" lvl="0" indent="-285750">
                        <a:buFont typeface="Arial"/>
                        <a:buChar char="•"/>
                      </a:pPr>
                      <a:r>
                        <a:rPr lang="en-US" sz="1400" dirty="0">
                          <a:latin typeface="Calibri"/>
                        </a:rPr>
                        <a:t>Wire can be held in place on the sculpture by winding the end of the wire around another piece within the structure- </a:t>
                      </a:r>
                      <a:r>
                        <a:rPr lang="en-US" sz="1400" b="1" dirty="0">
                          <a:latin typeface="Calibri"/>
                        </a:rPr>
                        <a:t>connecting</a:t>
                      </a:r>
                      <a:r>
                        <a:rPr lang="en-US" sz="1400" dirty="0">
                          <a:latin typeface="Calibri"/>
                        </a:rPr>
                        <a:t> them all together. </a:t>
                      </a:r>
                    </a:p>
                    <a:p>
                      <a:pPr marL="285750" lvl="0" indent="-285750">
                        <a:buFont typeface="Arial"/>
                        <a:buChar char="•"/>
                      </a:pPr>
                      <a:endParaRPr lang="en-US" sz="1400" b="0">
                        <a:latin typeface="Calibri"/>
                      </a:endParaRPr>
                    </a:p>
                  </a:txBody>
                  <a:tcPr/>
                </a:tc>
                <a:extLst>
                  <a:ext uri="{0D108BD9-81ED-4DB2-BD59-A6C34878D82A}">
                    <a16:rowId xmlns:a16="http://schemas.microsoft.com/office/drawing/2014/main" val="2172549382"/>
                  </a:ext>
                </a:extLst>
              </a:tr>
            </a:tbl>
          </a:graphicData>
        </a:graphic>
      </p:graphicFrame>
      <p:pic>
        <p:nvPicPr>
          <p:cNvPr id="3" name="Picture 2" descr="Wire Sculpture of Yellow Labrador by Bridget Baker">
            <a:extLst>
              <a:ext uri="{FF2B5EF4-FFF2-40B4-BE49-F238E27FC236}">
                <a16:creationId xmlns:a16="http://schemas.microsoft.com/office/drawing/2014/main" id="{1D7939D2-C73B-03EE-A3A5-D1EAA2FCECF2}"/>
              </a:ext>
            </a:extLst>
          </p:cNvPr>
          <p:cNvPicPr>
            <a:picLocks noChangeAspect="1"/>
          </p:cNvPicPr>
          <p:nvPr/>
        </p:nvPicPr>
        <p:blipFill>
          <a:blip r:embed="rId2"/>
          <a:stretch>
            <a:fillRect/>
          </a:stretch>
        </p:blipFill>
        <p:spPr>
          <a:xfrm>
            <a:off x="179457" y="956020"/>
            <a:ext cx="1794565" cy="1213264"/>
          </a:xfrm>
          <a:prstGeom prst="rect">
            <a:avLst/>
          </a:prstGeom>
        </p:spPr>
      </p:pic>
      <p:pic>
        <p:nvPicPr>
          <p:cNvPr id="4" name="Picture 3" descr="Bridget Baker - Combe Down Art Trail">
            <a:extLst>
              <a:ext uri="{FF2B5EF4-FFF2-40B4-BE49-F238E27FC236}">
                <a16:creationId xmlns:a16="http://schemas.microsoft.com/office/drawing/2014/main" id="{F55C97D1-E2EE-4975-D884-E880BA378463}"/>
              </a:ext>
            </a:extLst>
          </p:cNvPr>
          <p:cNvPicPr>
            <a:picLocks noChangeAspect="1"/>
          </p:cNvPicPr>
          <p:nvPr/>
        </p:nvPicPr>
        <p:blipFill>
          <a:blip r:embed="rId3"/>
          <a:stretch>
            <a:fillRect/>
          </a:stretch>
        </p:blipFill>
        <p:spPr>
          <a:xfrm>
            <a:off x="1325494" y="2060006"/>
            <a:ext cx="1093114" cy="1035481"/>
          </a:xfrm>
          <a:prstGeom prst="rect">
            <a:avLst/>
          </a:prstGeom>
        </p:spPr>
      </p:pic>
      <p:pic>
        <p:nvPicPr>
          <p:cNvPr id="5" name="Picture 4" descr="Alexander Calder - 20th Century &amp; Contem... Lot 9 June 2019 | Phillips">
            <a:extLst>
              <a:ext uri="{FF2B5EF4-FFF2-40B4-BE49-F238E27FC236}">
                <a16:creationId xmlns:a16="http://schemas.microsoft.com/office/drawing/2014/main" id="{AA8F2FA5-69FA-A435-A3D1-9294C716A058}"/>
              </a:ext>
            </a:extLst>
          </p:cNvPr>
          <p:cNvPicPr>
            <a:picLocks noChangeAspect="1"/>
          </p:cNvPicPr>
          <p:nvPr/>
        </p:nvPicPr>
        <p:blipFill>
          <a:blip r:embed="rId4"/>
          <a:stretch>
            <a:fillRect/>
          </a:stretch>
        </p:blipFill>
        <p:spPr>
          <a:xfrm>
            <a:off x="5122517" y="5583444"/>
            <a:ext cx="1129749" cy="1245981"/>
          </a:xfrm>
          <a:prstGeom prst="rect">
            <a:avLst/>
          </a:prstGeom>
        </p:spPr>
      </p:pic>
      <p:pic>
        <p:nvPicPr>
          <p:cNvPr id="7" name="Picture 6" descr="Alexander Calder - Sold Masterworks - Acquavella Galleries">
            <a:extLst>
              <a:ext uri="{FF2B5EF4-FFF2-40B4-BE49-F238E27FC236}">
                <a16:creationId xmlns:a16="http://schemas.microsoft.com/office/drawing/2014/main" id="{F470DF1A-8741-CE72-DF12-45FB76007EA8}"/>
              </a:ext>
            </a:extLst>
          </p:cNvPr>
          <p:cNvPicPr>
            <a:picLocks noChangeAspect="1"/>
          </p:cNvPicPr>
          <p:nvPr/>
        </p:nvPicPr>
        <p:blipFill>
          <a:blip r:embed="rId5"/>
          <a:stretch>
            <a:fillRect/>
          </a:stretch>
        </p:blipFill>
        <p:spPr>
          <a:xfrm>
            <a:off x="6281529" y="5352409"/>
            <a:ext cx="1826592" cy="1233181"/>
          </a:xfrm>
          <a:prstGeom prst="rect">
            <a:avLst/>
          </a:prstGeom>
        </p:spPr>
      </p:pic>
      <p:pic>
        <p:nvPicPr>
          <p:cNvPr id="8" name="Picture 7" descr="Alexander Calder - Wikipedia">
            <a:extLst>
              <a:ext uri="{FF2B5EF4-FFF2-40B4-BE49-F238E27FC236}">
                <a16:creationId xmlns:a16="http://schemas.microsoft.com/office/drawing/2014/main" id="{6E3A87DA-9355-F6A5-93C1-FF7D553B7343}"/>
              </a:ext>
            </a:extLst>
          </p:cNvPr>
          <p:cNvPicPr>
            <a:picLocks noChangeAspect="1"/>
          </p:cNvPicPr>
          <p:nvPr/>
        </p:nvPicPr>
        <p:blipFill>
          <a:blip r:embed="rId6"/>
          <a:stretch>
            <a:fillRect/>
          </a:stretch>
        </p:blipFill>
        <p:spPr>
          <a:xfrm>
            <a:off x="7961299" y="5877339"/>
            <a:ext cx="642620" cy="934279"/>
          </a:xfrm>
          <a:prstGeom prst="rect">
            <a:avLst/>
          </a:prstGeom>
        </p:spPr>
      </p:pic>
      <p:pic>
        <p:nvPicPr>
          <p:cNvPr id="9" name="Picture 8" descr="Image result for elizabeth berrien sculptor">
            <a:extLst>
              <a:ext uri="{FF2B5EF4-FFF2-40B4-BE49-F238E27FC236}">
                <a16:creationId xmlns:a16="http://schemas.microsoft.com/office/drawing/2014/main" id="{CE3CDA8D-50C6-DFEB-9C42-48B2B680A0C7}"/>
              </a:ext>
            </a:extLst>
          </p:cNvPr>
          <p:cNvPicPr>
            <a:picLocks noChangeAspect="1"/>
          </p:cNvPicPr>
          <p:nvPr/>
        </p:nvPicPr>
        <p:blipFill>
          <a:blip r:embed="rId7"/>
          <a:stretch>
            <a:fillRect/>
          </a:stretch>
        </p:blipFill>
        <p:spPr>
          <a:xfrm>
            <a:off x="8847275" y="5463070"/>
            <a:ext cx="2327276" cy="1365251"/>
          </a:xfrm>
          <a:prstGeom prst="rect">
            <a:avLst/>
          </a:prstGeom>
        </p:spPr>
      </p:pic>
      <p:pic>
        <p:nvPicPr>
          <p:cNvPr id="10" name="Picture 9" descr="Image result for elizabeth berrien sculptor">
            <a:extLst>
              <a:ext uri="{FF2B5EF4-FFF2-40B4-BE49-F238E27FC236}">
                <a16:creationId xmlns:a16="http://schemas.microsoft.com/office/drawing/2014/main" id="{25D6B450-D2C5-3267-3830-DF1AD2EB4D59}"/>
              </a:ext>
            </a:extLst>
          </p:cNvPr>
          <p:cNvPicPr>
            <a:picLocks noChangeAspect="1"/>
          </p:cNvPicPr>
          <p:nvPr/>
        </p:nvPicPr>
        <p:blipFill>
          <a:blip r:embed="rId8"/>
          <a:stretch>
            <a:fillRect/>
          </a:stretch>
        </p:blipFill>
        <p:spPr>
          <a:xfrm>
            <a:off x="11107254" y="5688081"/>
            <a:ext cx="1087231" cy="1169229"/>
          </a:xfrm>
          <a:prstGeom prst="rect">
            <a:avLst/>
          </a:prstGeom>
        </p:spPr>
      </p:pic>
    </p:spTree>
    <p:extLst>
      <p:ext uri="{BB962C8B-B14F-4D97-AF65-F5344CB8AC3E}">
        <p14:creationId xmlns:p14="http://schemas.microsoft.com/office/powerpoint/2010/main" val="22919747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84572" y="296045"/>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4210031670"/>
              </p:ext>
            </p:extLst>
          </p:nvPr>
        </p:nvGraphicFramePr>
        <p:xfrm>
          <a:off x="4750069" y="141468"/>
          <a:ext cx="7370441" cy="711812"/>
        </p:xfrm>
        <a:graphic>
          <a:graphicData uri="http://schemas.openxmlformats.org/drawingml/2006/table">
            <a:tbl>
              <a:tblPr firstRow="1" bandRow="1">
                <a:tableStyleId>{5C22544A-7EE6-4342-B048-85BDC9FD1C3A}</a:tableStyleId>
              </a:tblPr>
              <a:tblGrid>
                <a:gridCol w="1663714">
                  <a:extLst>
                    <a:ext uri="{9D8B030D-6E8A-4147-A177-3AD203B41FA5}">
                      <a16:colId xmlns:a16="http://schemas.microsoft.com/office/drawing/2014/main" val="1701158635"/>
                    </a:ext>
                  </a:extLst>
                </a:gridCol>
                <a:gridCol w="3914184">
                  <a:extLst>
                    <a:ext uri="{9D8B030D-6E8A-4147-A177-3AD203B41FA5}">
                      <a16:colId xmlns:a16="http://schemas.microsoft.com/office/drawing/2014/main" val="3034589352"/>
                    </a:ext>
                  </a:extLst>
                </a:gridCol>
                <a:gridCol w="1792543">
                  <a:extLst>
                    <a:ext uri="{9D8B030D-6E8A-4147-A177-3AD203B41FA5}">
                      <a16:colId xmlns:a16="http://schemas.microsoft.com/office/drawing/2014/main" val="1922066720"/>
                    </a:ext>
                  </a:extLst>
                </a:gridCol>
              </a:tblGrid>
              <a:tr h="711812">
                <a:tc>
                  <a:txBody>
                    <a:bodyPr/>
                    <a:lstStyle/>
                    <a:p>
                      <a:r>
                        <a:rPr lang="en-US"/>
                        <a:t>Year group: 6</a:t>
                      </a:r>
                    </a:p>
                    <a:p>
                      <a:pPr lvl="0">
                        <a:buNone/>
                      </a:pPr>
                      <a:endParaRPr lang="en-US"/>
                    </a:p>
                  </a:txBody>
                  <a:tcPr/>
                </a:tc>
                <a:tc>
                  <a:txBody>
                    <a:bodyPr/>
                    <a:lstStyle/>
                    <a:p>
                      <a:r>
                        <a:rPr lang="en-US"/>
                        <a:t>Focus: Drawing and painting </a:t>
                      </a:r>
                    </a:p>
                    <a:p>
                      <a:pPr lvl="0">
                        <a:buNone/>
                      </a:pPr>
                      <a:r>
                        <a:rPr lang="en-US"/>
                        <a:t>Animals linked to evolution </a:t>
                      </a:r>
                    </a:p>
                  </a:txBody>
                  <a:tcPr/>
                </a:tc>
                <a:tc>
                  <a:txBody>
                    <a:bodyPr/>
                    <a:lstStyle/>
                    <a:p>
                      <a:r>
                        <a:rPr lang="en-US"/>
                        <a:t>Term: 5</a:t>
                      </a:r>
                    </a:p>
                    <a:p>
                      <a:pPr lvl="0">
                        <a:buNone/>
                      </a:pPr>
                      <a:endParaRPr lang="en-US"/>
                    </a:p>
                  </a:txBody>
                  <a:tcPr/>
                </a:tc>
                <a:extLst>
                  <a:ext uri="{0D108BD9-81ED-4DB2-BD59-A6C34878D82A}">
                    <a16:rowId xmlns:a16="http://schemas.microsoft.com/office/drawing/2014/main" val="3581570372"/>
                  </a:ext>
                </a:extLst>
              </a:tr>
            </a:tbl>
          </a:graphicData>
        </a:graphic>
      </p:graphicFrame>
      <p:graphicFrame>
        <p:nvGraphicFramePr>
          <p:cNvPr id="11" name="Table 10">
            <a:extLst>
              <a:ext uri="{FF2B5EF4-FFF2-40B4-BE49-F238E27FC236}">
                <a16:creationId xmlns:a16="http://schemas.microsoft.com/office/drawing/2014/main" id="{3A720560-B615-C16E-C5BF-12C0123B7544}"/>
              </a:ext>
            </a:extLst>
          </p:cNvPr>
          <p:cNvGraphicFramePr>
            <a:graphicFrameLocks noGrp="1"/>
          </p:cNvGraphicFramePr>
          <p:nvPr>
            <p:extLst>
              <p:ext uri="{D42A27DB-BD31-4B8C-83A1-F6EECF244321}">
                <p14:modId xmlns:p14="http://schemas.microsoft.com/office/powerpoint/2010/main" val="2979771607"/>
              </p:ext>
            </p:extLst>
          </p:nvPr>
        </p:nvGraphicFramePr>
        <p:xfrm>
          <a:off x="3213652" y="1038087"/>
          <a:ext cx="1608741" cy="1358121"/>
        </p:xfrm>
        <a:graphic>
          <a:graphicData uri="http://schemas.openxmlformats.org/drawingml/2006/table">
            <a:tbl>
              <a:tblPr firstRow="1" bandRow="1">
                <a:tableStyleId>{5C22544A-7EE6-4342-B048-85BDC9FD1C3A}</a:tableStyleId>
              </a:tblPr>
              <a:tblGrid>
                <a:gridCol w="1608741">
                  <a:extLst>
                    <a:ext uri="{9D8B030D-6E8A-4147-A177-3AD203B41FA5}">
                      <a16:colId xmlns:a16="http://schemas.microsoft.com/office/drawing/2014/main" val="960402405"/>
                    </a:ext>
                  </a:extLst>
                </a:gridCol>
              </a:tblGrid>
              <a:tr h="321275">
                <a:tc>
                  <a:txBody>
                    <a:bodyPr/>
                    <a:lstStyle/>
                    <a:p>
                      <a:r>
                        <a:rPr lang="en-US" sz="1400" dirty="0">
                          <a:latin typeface="Calibri"/>
                        </a:rPr>
                        <a:t>Elements of Art:</a:t>
                      </a:r>
                    </a:p>
                  </a:txBody>
                  <a:tcPr/>
                </a:tc>
                <a:extLst>
                  <a:ext uri="{0D108BD9-81ED-4DB2-BD59-A6C34878D82A}">
                    <a16:rowId xmlns:a16="http://schemas.microsoft.com/office/drawing/2014/main" val="1420175689"/>
                  </a:ext>
                </a:extLst>
              </a:tr>
              <a:tr h="1036846">
                <a:tc>
                  <a:txBody>
                    <a:bodyPr/>
                    <a:lstStyle/>
                    <a:p>
                      <a:pPr lvl="0" algn="l">
                        <a:lnSpc>
                          <a:spcPct val="100000"/>
                        </a:lnSpc>
                        <a:spcBef>
                          <a:spcPts val="0"/>
                        </a:spcBef>
                        <a:spcAft>
                          <a:spcPts val="0"/>
                        </a:spcAft>
                        <a:buNone/>
                      </a:pPr>
                      <a:r>
                        <a:rPr lang="en-GB" sz="1400" b="0" i="0" u="none" strike="noStrike" noProof="0" dirty="0">
                          <a:latin typeface="Calibri"/>
                        </a:rPr>
                        <a:t>Line </a:t>
                      </a:r>
                      <a:endParaRPr lang="en-US" sz="1400" b="0" i="0" u="none" strike="noStrike" noProof="0">
                        <a:latin typeface="Calibri"/>
                      </a:endParaRPr>
                    </a:p>
                    <a:p>
                      <a:pPr lvl="0" algn="l">
                        <a:lnSpc>
                          <a:spcPct val="100000"/>
                        </a:lnSpc>
                        <a:spcBef>
                          <a:spcPts val="0"/>
                        </a:spcBef>
                        <a:spcAft>
                          <a:spcPts val="0"/>
                        </a:spcAft>
                        <a:buNone/>
                      </a:pPr>
                      <a:r>
                        <a:rPr lang="en-GB" sz="1400" b="0" i="0" u="none" strike="noStrike" noProof="0" dirty="0">
                          <a:latin typeface="Calibri"/>
                        </a:rPr>
                        <a:t>Colour</a:t>
                      </a:r>
                      <a:endParaRPr lang="en-US" sz="1400" b="0" i="0" u="none" strike="noStrike" noProof="0">
                        <a:latin typeface="Calibri"/>
                      </a:endParaRPr>
                    </a:p>
                    <a:p>
                      <a:pPr lvl="0" algn="l">
                        <a:lnSpc>
                          <a:spcPct val="100000"/>
                        </a:lnSpc>
                        <a:spcBef>
                          <a:spcPts val="0"/>
                        </a:spcBef>
                        <a:spcAft>
                          <a:spcPts val="0"/>
                        </a:spcAft>
                        <a:buNone/>
                      </a:pPr>
                      <a:r>
                        <a:rPr lang="en-GB" sz="1400" b="0" i="0" u="none" strike="noStrike" noProof="0" dirty="0">
                          <a:latin typeface="Calibri"/>
                        </a:rPr>
                        <a:t>Texture</a:t>
                      </a:r>
                      <a:endParaRPr lang="en-US" sz="1400" b="0" i="0" u="none" strike="noStrike" noProof="0">
                        <a:latin typeface="Calibri"/>
                      </a:endParaRPr>
                    </a:p>
                    <a:p>
                      <a:pPr lvl="0" algn="l">
                        <a:lnSpc>
                          <a:spcPct val="100000"/>
                        </a:lnSpc>
                        <a:spcBef>
                          <a:spcPts val="0"/>
                        </a:spcBef>
                        <a:spcAft>
                          <a:spcPts val="0"/>
                        </a:spcAft>
                        <a:buNone/>
                      </a:pPr>
                      <a:r>
                        <a:rPr lang="en-GB" sz="1400" b="0" i="0" u="none" strike="noStrike" noProof="0" dirty="0">
                          <a:latin typeface="Calibri"/>
                        </a:rPr>
                        <a:t>Shape</a:t>
                      </a:r>
                      <a:endParaRPr lang="en-US" sz="1400" b="0" i="0" u="none" strike="noStrike" noProof="0" dirty="0">
                        <a:latin typeface="Calibri"/>
                      </a:endParaRPr>
                    </a:p>
                  </a:txBody>
                  <a:tcPr/>
                </a:tc>
                <a:extLst>
                  <a:ext uri="{0D108BD9-81ED-4DB2-BD59-A6C34878D82A}">
                    <a16:rowId xmlns:a16="http://schemas.microsoft.com/office/drawing/2014/main" val="2398958123"/>
                  </a:ext>
                </a:extLst>
              </a:tr>
            </a:tbl>
          </a:graphicData>
        </a:graphic>
      </p:graphicFrame>
      <p:graphicFrame>
        <p:nvGraphicFramePr>
          <p:cNvPr id="15" name="Table 14">
            <a:extLst>
              <a:ext uri="{FF2B5EF4-FFF2-40B4-BE49-F238E27FC236}">
                <a16:creationId xmlns:a16="http://schemas.microsoft.com/office/drawing/2014/main" id="{6F3D6C19-9D3D-60F7-32E5-DE1A6EBE91A9}"/>
              </a:ext>
            </a:extLst>
          </p:cNvPr>
          <p:cNvGraphicFramePr>
            <a:graphicFrameLocks noGrp="1"/>
          </p:cNvGraphicFramePr>
          <p:nvPr>
            <p:extLst>
              <p:ext uri="{D42A27DB-BD31-4B8C-83A1-F6EECF244321}">
                <p14:modId xmlns:p14="http://schemas.microsoft.com/office/powerpoint/2010/main" val="1132271203"/>
              </p:ext>
            </p:extLst>
          </p:nvPr>
        </p:nvGraphicFramePr>
        <p:xfrm>
          <a:off x="441739" y="1104347"/>
          <a:ext cx="2470142" cy="832899"/>
        </p:xfrm>
        <a:graphic>
          <a:graphicData uri="http://schemas.openxmlformats.org/drawingml/2006/table">
            <a:tbl>
              <a:tblPr firstRow="1" bandRow="1">
                <a:tableStyleId>{5C22544A-7EE6-4342-B048-85BDC9FD1C3A}</a:tableStyleId>
              </a:tblPr>
              <a:tblGrid>
                <a:gridCol w="2470142">
                  <a:extLst>
                    <a:ext uri="{9D8B030D-6E8A-4147-A177-3AD203B41FA5}">
                      <a16:colId xmlns:a16="http://schemas.microsoft.com/office/drawing/2014/main" val="3204176306"/>
                    </a:ext>
                  </a:extLst>
                </a:gridCol>
              </a:tblGrid>
              <a:tr h="314739">
                <a:tc>
                  <a:txBody>
                    <a:bodyPr/>
                    <a:lstStyle/>
                    <a:p>
                      <a:r>
                        <a:rPr lang="en-US" sz="1400" dirty="0">
                          <a:latin typeface="Calibri"/>
                        </a:rPr>
                        <a:t>Materials:</a:t>
                      </a:r>
                    </a:p>
                  </a:txBody>
                  <a:tcPr/>
                </a:tc>
                <a:extLst>
                  <a:ext uri="{0D108BD9-81ED-4DB2-BD59-A6C34878D82A}">
                    <a16:rowId xmlns:a16="http://schemas.microsoft.com/office/drawing/2014/main" val="2275392544"/>
                  </a:ext>
                </a:extLst>
              </a:tr>
              <a:tr h="370840">
                <a:tc>
                  <a:txBody>
                    <a:bodyPr/>
                    <a:lstStyle/>
                    <a:p>
                      <a:pPr lvl="0">
                        <a:buNone/>
                      </a:pPr>
                      <a:r>
                        <a:rPr lang="en-US" sz="1400" b="0" dirty="0">
                          <a:latin typeface="Calibri"/>
                        </a:rPr>
                        <a:t>Drawing pencils, oil pastels, paint</a:t>
                      </a:r>
                    </a:p>
                  </a:txBody>
                  <a:tcPr/>
                </a:tc>
                <a:extLst>
                  <a:ext uri="{0D108BD9-81ED-4DB2-BD59-A6C34878D82A}">
                    <a16:rowId xmlns:a16="http://schemas.microsoft.com/office/drawing/2014/main" val="2963405644"/>
                  </a:ext>
                </a:extLst>
              </a:tr>
            </a:tbl>
          </a:graphicData>
        </a:graphic>
      </p:graphicFrame>
      <p:graphicFrame>
        <p:nvGraphicFramePr>
          <p:cNvPr id="17" name="Table 16">
            <a:extLst>
              <a:ext uri="{FF2B5EF4-FFF2-40B4-BE49-F238E27FC236}">
                <a16:creationId xmlns:a16="http://schemas.microsoft.com/office/drawing/2014/main" id="{90617AAD-C6F3-02A3-6CB4-EFE7ECD61C63}"/>
              </a:ext>
            </a:extLst>
          </p:cNvPr>
          <p:cNvGraphicFramePr>
            <a:graphicFrameLocks noGrp="1"/>
          </p:cNvGraphicFramePr>
          <p:nvPr>
            <p:extLst>
              <p:ext uri="{D42A27DB-BD31-4B8C-83A1-F6EECF244321}">
                <p14:modId xmlns:p14="http://schemas.microsoft.com/office/powerpoint/2010/main" val="1616573202"/>
              </p:ext>
            </p:extLst>
          </p:nvPr>
        </p:nvGraphicFramePr>
        <p:xfrm>
          <a:off x="441739" y="3633304"/>
          <a:ext cx="4540811" cy="3262685"/>
        </p:xfrm>
        <a:graphic>
          <a:graphicData uri="http://schemas.openxmlformats.org/drawingml/2006/table">
            <a:tbl>
              <a:tblPr firstRow="1" bandRow="1">
                <a:tableStyleId>{5C22544A-7EE6-4342-B048-85BDC9FD1C3A}</a:tableStyleId>
              </a:tblPr>
              <a:tblGrid>
                <a:gridCol w="4540811">
                  <a:extLst>
                    <a:ext uri="{9D8B030D-6E8A-4147-A177-3AD203B41FA5}">
                      <a16:colId xmlns:a16="http://schemas.microsoft.com/office/drawing/2014/main" val="1924513322"/>
                    </a:ext>
                  </a:extLst>
                </a:gridCol>
              </a:tblGrid>
              <a:tr h="397565">
                <a:tc>
                  <a:txBody>
                    <a:bodyPr/>
                    <a:lstStyle/>
                    <a:p>
                      <a:r>
                        <a:rPr lang="en-US" dirty="0">
                          <a:latin typeface="Calibri"/>
                        </a:rPr>
                        <a:t>Techniques and processes:</a:t>
                      </a:r>
                    </a:p>
                  </a:txBody>
                  <a:tcPr/>
                </a:tc>
                <a:extLst>
                  <a:ext uri="{0D108BD9-81ED-4DB2-BD59-A6C34878D82A}">
                    <a16:rowId xmlns:a16="http://schemas.microsoft.com/office/drawing/2014/main" val="2576282950"/>
                  </a:ext>
                </a:extLst>
              </a:tr>
              <a:tr h="2340714">
                <a:tc>
                  <a:txBody>
                    <a:bodyPr/>
                    <a:lstStyle/>
                    <a:p>
                      <a:pPr marL="285750" lvl="0" indent="-285750">
                        <a:buClr>
                          <a:srgbClr val="000000"/>
                        </a:buClr>
                        <a:buFont typeface="Arial,Sans-Serif"/>
                        <a:buChar char="•"/>
                      </a:pPr>
                      <a:r>
                        <a:rPr lang="en-US" sz="1300" b="0" i="0" u="none" strike="noStrike" noProof="0" dirty="0">
                          <a:solidFill>
                            <a:srgbClr val="000000"/>
                          </a:solidFill>
                          <a:latin typeface="Calibri"/>
                        </a:rPr>
                        <a:t>Drawing lightly allow you to be able to rub out any mistakes more easily. </a:t>
                      </a:r>
                    </a:p>
                    <a:p>
                      <a:pPr marL="285750" lvl="0" indent="-285750">
                        <a:buClr>
                          <a:srgbClr val="000000"/>
                        </a:buClr>
                        <a:buFont typeface="Arial,Sans-Serif"/>
                        <a:buChar char="•"/>
                      </a:pPr>
                      <a:r>
                        <a:rPr lang="en-US" sz="1300" b="0" i="0" u="none" strike="noStrike" noProof="0" dirty="0">
                          <a:solidFill>
                            <a:srgbClr val="000000"/>
                          </a:solidFill>
                          <a:latin typeface="Calibri"/>
                        </a:rPr>
                        <a:t>Looking and where </a:t>
                      </a:r>
                      <a:r>
                        <a:rPr lang="en-US" sz="1300" b="1" i="0" u="none" strike="noStrike" noProof="0" dirty="0">
                          <a:solidFill>
                            <a:srgbClr val="000000"/>
                          </a:solidFill>
                          <a:latin typeface="Calibri"/>
                        </a:rPr>
                        <a:t>light</a:t>
                      </a:r>
                      <a:r>
                        <a:rPr lang="en-US" sz="1300" b="0" i="0" u="none" strike="noStrike" noProof="0" dirty="0">
                          <a:solidFill>
                            <a:srgbClr val="000000"/>
                          </a:solidFill>
                          <a:latin typeface="Calibri"/>
                        </a:rPr>
                        <a:t> hits and object and where </a:t>
                      </a:r>
                      <a:r>
                        <a:rPr lang="en-US" sz="1300" b="1" i="0" u="none" strike="noStrike" noProof="0" dirty="0">
                          <a:solidFill>
                            <a:srgbClr val="000000"/>
                          </a:solidFill>
                          <a:latin typeface="Calibri"/>
                        </a:rPr>
                        <a:t>shadows</a:t>
                      </a:r>
                      <a:r>
                        <a:rPr lang="en-US" sz="1300" b="0" i="0" u="none" strike="noStrike" noProof="0" dirty="0">
                          <a:solidFill>
                            <a:srgbClr val="000000"/>
                          </a:solidFill>
                          <a:latin typeface="Calibri"/>
                        </a:rPr>
                        <a:t> are created helps to make portraits to look more realistic.</a:t>
                      </a:r>
                    </a:p>
                    <a:p>
                      <a:pPr marL="285750" lvl="0" indent="-285750">
                        <a:buClr>
                          <a:srgbClr val="000000"/>
                        </a:buClr>
                        <a:buFont typeface="Arial,Sans-Serif"/>
                        <a:buChar char="•"/>
                      </a:pPr>
                      <a:r>
                        <a:rPr lang="en-US" sz="1300" b="1" i="0" u="none" strike="noStrike" noProof="0" dirty="0">
                          <a:solidFill>
                            <a:srgbClr val="000000"/>
                          </a:solidFill>
                          <a:latin typeface="Calibri"/>
                        </a:rPr>
                        <a:t>Blending</a:t>
                      </a:r>
                      <a:r>
                        <a:rPr lang="en-US" sz="1300" b="0" i="0" u="none" strike="noStrike" noProof="0" dirty="0">
                          <a:solidFill>
                            <a:srgbClr val="000000"/>
                          </a:solidFill>
                          <a:latin typeface="Calibri"/>
                        </a:rPr>
                        <a:t>: which is achieved by having</a:t>
                      </a:r>
                      <a:r>
                        <a:rPr lang="en-US" sz="1300" b="1" i="0" u="none" strike="noStrike" noProof="0" dirty="0">
                          <a:solidFill>
                            <a:srgbClr val="000000"/>
                          </a:solidFill>
                          <a:latin typeface="Calibri"/>
                        </a:rPr>
                        <a:t> lines or dots</a:t>
                      </a:r>
                      <a:r>
                        <a:rPr lang="en-US" sz="1300" b="0" i="0" u="none" strike="noStrike" noProof="0" dirty="0">
                          <a:solidFill>
                            <a:srgbClr val="000000"/>
                          </a:solidFill>
                          <a:latin typeface="Calibri"/>
                        </a:rPr>
                        <a:t> in close proximity (hatching or cross-hatching) </a:t>
                      </a:r>
                    </a:p>
                    <a:p>
                      <a:pPr marL="285750" lvl="0" indent="-285750">
                        <a:buClr>
                          <a:srgbClr val="000000"/>
                        </a:buClr>
                        <a:buFont typeface="Arial,Sans-Serif"/>
                        <a:buChar char="•"/>
                      </a:pPr>
                      <a:r>
                        <a:rPr lang="en-US" sz="1300" b="1" i="0" u="none" strike="noStrike" noProof="0" dirty="0">
                          <a:solidFill>
                            <a:srgbClr val="000000"/>
                          </a:solidFill>
                          <a:latin typeface="Calibri"/>
                        </a:rPr>
                        <a:t>Pressure</a:t>
                      </a:r>
                      <a:r>
                        <a:rPr lang="en-US" sz="1300" b="0" i="0" u="none" strike="noStrike" noProof="0" dirty="0">
                          <a:solidFill>
                            <a:srgbClr val="000000"/>
                          </a:solidFill>
                          <a:latin typeface="Calibri"/>
                        </a:rPr>
                        <a:t> can be applied on the paper to create </a:t>
                      </a:r>
                      <a:r>
                        <a:rPr lang="en-US" sz="1300" b="1" i="0" u="none" strike="noStrike" noProof="0" dirty="0">
                          <a:solidFill>
                            <a:srgbClr val="000000"/>
                          </a:solidFill>
                          <a:latin typeface="Calibri"/>
                        </a:rPr>
                        <a:t>light and dark values</a:t>
                      </a:r>
                      <a:r>
                        <a:rPr lang="en-US" sz="1300" b="0" i="0" u="none" strike="noStrike" noProof="0" dirty="0">
                          <a:solidFill>
                            <a:srgbClr val="000000"/>
                          </a:solidFill>
                          <a:latin typeface="Calibri"/>
                        </a:rPr>
                        <a:t>. </a:t>
                      </a:r>
                    </a:p>
                    <a:p>
                      <a:pPr marL="285750" lvl="0" indent="-285750">
                        <a:buClr>
                          <a:srgbClr val="000000"/>
                        </a:buClr>
                        <a:buFont typeface="Arial,Sans-Serif"/>
                        <a:buChar char="•"/>
                      </a:pPr>
                      <a:r>
                        <a:rPr lang="en-US" sz="1300" b="0" i="0" u="none" strike="noStrike" noProof="0" dirty="0">
                          <a:solidFill>
                            <a:srgbClr val="000000"/>
                          </a:solidFill>
                          <a:latin typeface="Calibri"/>
                        </a:rPr>
                        <a:t>Different</a:t>
                      </a:r>
                      <a:r>
                        <a:rPr lang="en-US" sz="1300" b="1" i="0" u="none" strike="noStrike" noProof="0" dirty="0">
                          <a:solidFill>
                            <a:srgbClr val="000000"/>
                          </a:solidFill>
                          <a:latin typeface="Calibri"/>
                        </a:rPr>
                        <a:t> marks and lines</a:t>
                      </a:r>
                      <a:r>
                        <a:rPr lang="en-US" sz="1300" b="0" i="0" u="none" strike="noStrike" noProof="0" dirty="0">
                          <a:solidFill>
                            <a:srgbClr val="000000"/>
                          </a:solidFill>
                          <a:latin typeface="Calibri"/>
                        </a:rPr>
                        <a:t> create different </a:t>
                      </a:r>
                      <a:r>
                        <a:rPr lang="en-US" sz="1300" b="1" i="0" u="none" strike="noStrike" noProof="0" dirty="0">
                          <a:solidFill>
                            <a:srgbClr val="000000"/>
                          </a:solidFill>
                          <a:latin typeface="Calibri"/>
                        </a:rPr>
                        <a:t>effects </a:t>
                      </a:r>
                    </a:p>
                    <a:p>
                      <a:pPr marL="285750" lvl="0" indent="-285750">
                        <a:buClr>
                          <a:srgbClr val="000000"/>
                        </a:buClr>
                        <a:buFont typeface="Arial,Sans-Serif"/>
                        <a:buChar char="•"/>
                      </a:pPr>
                      <a:r>
                        <a:rPr lang="en-US" sz="1300" b="0" i="0" u="none" strike="noStrike" noProof="0" dirty="0">
                          <a:solidFill>
                            <a:srgbClr val="000000"/>
                          </a:solidFill>
                          <a:latin typeface="Calibri"/>
                        </a:rPr>
                        <a:t>Marks can be </a:t>
                      </a:r>
                      <a:r>
                        <a:rPr lang="en-US" sz="1300" b="1" i="0" u="none" strike="noStrike" noProof="0" dirty="0">
                          <a:solidFill>
                            <a:srgbClr val="000000"/>
                          </a:solidFill>
                          <a:latin typeface="Calibri"/>
                        </a:rPr>
                        <a:t>layered </a:t>
                      </a:r>
                      <a:r>
                        <a:rPr lang="en-US" sz="1300" b="0" i="0" u="none" strike="noStrike" noProof="0" dirty="0">
                          <a:solidFill>
                            <a:srgbClr val="000000"/>
                          </a:solidFill>
                          <a:latin typeface="Calibri"/>
                        </a:rPr>
                        <a:t>to give the appearance of</a:t>
                      </a:r>
                      <a:r>
                        <a:rPr lang="en-US" sz="1300" b="1" i="0" u="none" strike="noStrike" noProof="0" dirty="0">
                          <a:solidFill>
                            <a:srgbClr val="000000"/>
                          </a:solidFill>
                          <a:latin typeface="Calibri"/>
                        </a:rPr>
                        <a:t> texture</a:t>
                      </a:r>
                      <a:r>
                        <a:rPr lang="en-US" sz="1300" b="0" i="0" u="none" strike="noStrike" noProof="0" dirty="0">
                          <a:solidFill>
                            <a:srgbClr val="000000"/>
                          </a:solidFill>
                          <a:latin typeface="Calibri"/>
                        </a:rPr>
                        <a:t> </a:t>
                      </a:r>
                    </a:p>
                    <a:p>
                      <a:pPr marL="285750" lvl="0" indent="-285750">
                        <a:buClr>
                          <a:srgbClr val="000000"/>
                        </a:buClr>
                        <a:buFont typeface="Arial,Sans-Serif"/>
                        <a:buChar char="•"/>
                      </a:pPr>
                      <a:r>
                        <a:rPr lang="en-US" sz="1300" b="0" i="0" u="none" strike="noStrike" noProof="0" dirty="0">
                          <a:solidFill>
                            <a:srgbClr val="000000"/>
                          </a:solidFill>
                          <a:latin typeface="Calibri"/>
                        </a:rPr>
                        <a:t>Adding black or white paint to a </a:t>
                      </a:r>
                      <a:r>
                        <a:rPr lang="en-US" sz="1300" b="0" i="0" u="none" strike="noStrike" noProof="0" err="1">
                          <a:solidFill>
                            <a:srgbClr val="000000"/>
                          </a:solidFill>
                          <a:latin typeface="Calibri"/>
                        </a:rPr>
                        <a:t>colour</a:t>
                      </a:r>
                      <a:r>
                        <a:rPr lang="en-US" sz="1300" b="0" i="0" u="none" strike="noStrike" noProof="0" dirty="0">
                          <a:solidFill>
                            <a:srgbClr val="000000"/>
                          </a:solidFill>
                          <a:latin typeface="Calibri"/>
                        </a:rPr>
                        <a:t> will change the </a:t>
                      </a:r>
                      <a:r>
                        <a:rPr lang="en-US" sz="1300" b="1" i="0" u="none" strike="noStrike" noProof="0" dirty="0">
                          <a:solidFill>
                            <a:srgbClr val="000000"/>
                          </a:solidFill>
                          <a:latin typeface="Calibri"/>
                        </a:rPr>
                        <a:t>shade</a:t>
                      </a:r>
                      <a:endParaRPr lang="en-US" sz="1300" b="1" i="0" u="none" strike="noStrike" noProof="0">
                        <a:solidFill>
                          <a:srgbClr val="000000"/>
                        </a:solidFill>
                        <a:latin typeface="Calibri"/>
                      </a:endParaRPr>
                    </a:p>
                    <a:p>
                      <a:pPr marL="285750" lvl="0" indent="-285750">
                        <a:buClr>
                          <a:srgbClr val="000000"/>
                        </a:buClr>
                        <a:buFont typeface="Arial,Sans-Serif"/>
                        <a:buChar char="•"/>
                      </a:pPr>
                      <a:endParaRPr lang="en-US" sz="1300" b="0" i="0" u="none" strike="noStrike" noProof="0" dirty="0">
                        <a:solidFill>
                          <a:srgbClr val="000000"/>
                        </a:solidFill>
                        <a:latin typeface="Calibri"/>
                      </a:endParaRPr>
                    </a:p>
                    <a:p>
                      <a:pPr marL="285750" lvl="0" indent="-285750">
                        <a:buClr>
                          <a:srgbClr val="000000"/>
                        </a:buClr>
                        <a:buFont typeface="Arial,Sans-Serif"/>
                        <a:buChar char="•"/>
                      </a:pPr>
                      <a:endParaRPr lang="en-US" sz="1300" b="0" i="0" u="none" strike="noStrike" noProof="0" dirty="0">
                        <a:solidFill>
                          <a:srgbClr val="000000"/>
                        </a:solidFill>
                        <a:latin typeface="Calibri"/>
                      </a:endParaRPr>
                    </a:p>
                  </a:txBody>
                  <a:tcPr/>
                </a:tc>
                <a:extLst>
                  <a:ext uri="{0D108BD9-81ED-4DB2-BD59-A6C34878D82A}">
                    <a16:rowId xmlns:a16="http://schemas.microsoft.com/office/drawing/2014/main" val="2172549382"/>
                  </a:ext>
                </a:extLst>
              </a:tr>
            </a:tbl>
          </a:graphicData>
        </a:graphic>
      </p:graphicFrame>
      <p:pic>
        <p:nvPicPr>
          <p:cNvPr id="3" name="Picture 2" descr="A wall with pictures of monkeys and monkeys&#10;&#10;Description automatically generated">
            <a:extLst>
              <a:ext uri="{FF2B5EF4-FFF2-40B4-BE49-F238E27FC236}">
                <a16:creationId xmlns:a16="http://schemas.microsoft.com/office/drawing/2014/main" id="{200C32F9-1CA4-842A-8561-576CB8B81061}"/>
              </a:ext>
            </a:extLst>
          </p:cNvPr>
          <p:cNvPicPr>
            <a:picLocks noChangeAspect="1"/>
          </p:cNvPicPr>
          <p:nvPr/>
        </p:nvPicPr>
        <p:blipFill>
          <a:blip r:embed="rId2"/>
          <a:stretch>
            <a:fillRect/>
          </a:stretch>
        </p:blipFill>
        <p:spPr>
          <a:xfrm>
            <a:off x="5078068" y="956020"/>
            <a:ext cx="6707256" cy="2483264"/>
          </a:xfrm>
          <a:prstGeom prst="rect">
            <a:avLst/>
          </a:prstGeom>
        </p:spPr>
      </p:pic>
      <p:pic>
        <p:nvPicPr>
          <p:cNvPr id="4" name="Picture 3" descr="A close-up of a sphere&#10;&#10;Description automatically generated">
            <a:extLst>
              <a:ext uri="{FF2B5EF4-FFF2-40B4-BE49-F238E27FC236}">
                <a16:creationId xmlns:a16="http://schemas.microsoft.com/office/drawing/2014/main" id="{956405C3-8898-707E-E6DF-B9CBBB54B8D7}"/>
              </a:ext>
            </a:extLst>
          </p:cNvPr>
          <p:cNvPicPr>
            <a:picLocks noChangeAspect="1"/>
          </p:cNvPicPr>
          <p:nvPr/>
        </p:nvPicPr>
        <p:blipFill>
          <a:blip r:embed="rId3"/>
          <a:stretch>
            <a:fillRect/>
          </a:stretch>
        </p:blipFill>
        <p:spPr>
          <a:xfrm>
            <a:off x="5134389" y="3767757"/>
            <a:ext cx="1724440" cy="2679702"/>
          </a:xfrm>
          <a:prstGeom prst="rect">
            <a:avLst/>
          </a:prstGeom>
        </p:spPr>
      </p:pic>
      <p:pic>
        <p:nvPicPr>
          <p:cNvPr id="5" name="Picture 4" descr="A close-up of a ball&#10;&#10;Description automatically generated">
            <a:extLst>
              <a:ext uri="{FF2B5EF4-FFF2-40B4-BE49-F238E27FC236}">
                <a16:creationId xmlns:a16="http://schemas.microsoft.com/office/drawing/2014/main" id="{ED1C46AF-F765-C130-AE7F-B27E5E9F84E1}"/>
              </a:ext>
            </a:extLst>
          </p:cNvPr>
          <p:cNvPicPr>
            <a:picLocks noChangeAspect="1"/>
          </p:cNvPicPr>
          <p:nvPr/>
        </p:nvPicPr>
        <p:blipFill>
          <a:blip r:embed="rId4"/>
          <a:stretch>
            <a:fillRect/>
          </a:stretch>
        </p:blipFill>
        <p:spPr>
          <a:xfrm>
            <a:off x="7116210" y="3763410"/>
            <a:ext cx="1880014" cy="1793875"/>
          </a:xfrm>
          <a:prstGeom prst="rect">
            <a:avLst/>
          </a:prstGeom>
        </p:spPr>
      </p:pic>
      <p:pic>
        <p:nvPicPr>
          <p:cNvPr id="7" name="Picture 6" descr="Exercise 2 | Texture Old | SUNYWCC 2D DESIGN | ART 112 Design Art ...">
            <a:extLst>
              <a:ext uri="{FF2B5EF4-FFF2-40B4-BE49-F238E27FC236}">
                <a16:creationId xmlns:a16="http://schemas.microsoft.com/office/drawing/2014/main" id="{D62E3035-92AD-590B-29F2-BC21B43BB71B}"/>
              </a:ext>
            </a:extLst>
          </p:cNvPr>
          <p:cNvPicPr>
            <a:picLocks noChangeAspect="1"/>
          </p:cNvPicPr>
          <p:nvPr/>
        </p:nvPicPr>
        <p:blipFill>
          <a:blip r:embed="rId5"/>
          <a:stretch>
            <a:fillRect/>
          </a:stretch>
        </p:blipFill>
        <p:spPr>
          <a:xfrm>
            <a:off x="8920922" y="3549160"/>
            <a:ext cx="3195983" cy="3293590"/>
          </a:xfrm>
          <a:prstGeom prst="rect">
            <a:avLst/>
          </a:prstGeom>
        </p:spPr>
      </p:pic>
      <p:pic>
        <p:nvPicPr>
          <p:cNvPr id="8" name="Picture 7" descr="Image result for how to tint black and white paint ks2 art">
            <a:extLst>
              <a:ext uri="{FF2B5EF4-FFF2-40B4-BE49-F238E27FC236}">
                <a16:creationId xmlns:a16="http://schemas.microsoft.com/office/drawing/2014/main" id="{205E1988-D922-06EF-089C-B72835046D65}"/>
              </a:ext>
            </a:extLst>
          </p:cNvPr>
          <p:cNvPicPr>
            <a:picLocks noChangeAspect="1"/>
          </p:cNvPicPr>
          <p:nvPr/>
        </p:nvPicPr>
        <p:blipFill>
          <a:blip r:embed="rId6"/>
          <a:stretch>
            <a:fillRect/>
          </a:stretch>
        </p:blipFill>
        <p:spPr>
          <a:xfrm>
            <a:off x="664885" y="2008050"/>
            <a:ext cx="2038489" cy="1549815"/>
          </a:xfrm>
          <a:prstGeom prst="rect">
            <a:avLst/>
          </a:prstGeom>
        </p:spPr>
      </p:pic>
    </p:spTree>
    <p:extLst>
      <p:ext uri="{BB962C8B-B14F-4D97-AF65-F5344CB8AC3E}">
        <p14:creationId xmlns:p14="http://schemas.microsoft.com/office/powerpoint/2010/main" val="6786701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
            <a:extLst>
              <a:ext uri="{FF2B5EF4-FFF2-40B4-BE49-F238E27FC236}">
                <a16:creationId xmlns:a16="http://schemas.microsoft.com/office/drawing/2014/main" id="{9F6E11C7-7CE2-9B4E-8FFC-9D3CD504D062}"/>
              </a:ext>
            </a:extLst>
          </p:cNvPr>
          <p:cNvSpPr txBox="1"/>
          <p:nvPr/>
        </p:nvSpPr>
        <p:spPr>
          <a:xfrm>
            <a:off x="-984572" y="296045"/>
            <a:ext cx="6921500" cy="665310"/>
          </a:xfrm>
          <a:prstGeom prst="rect">
            <a:avLst/>
          </a:prstGeom>
          <a:no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algn="ctr">
              <a:lnSpc>
                <a:spcPct val="107000"/>
              </a:lnSpc>
              <a:spcAft>
                <a:spcPts val="800"/>
              </a:spcAft>
            </a:pP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Sticky</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r>
              <a:rPr lang="en-US" sz="3600" b="1">
                <a:ln w="9525" cap="flat" cmpd="sng" algn="ctr">
                  <a:solidFill>
                    <a:srgbClr val="FFFFFF"/>
                  </a:solidFill>
                  <a:prstDash val="solid"/>
                  <a:round/>
                </a:ln>
                <a:solidFill>
                  <a:srgbClr val="7030A0"/>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knowledge</a:t>
            </a:r>
            <a:r>
              <a:rPr lang="en-US" sz="3600" b="1">
                <a:ln w="9525" cap="flat" cmpd="sng" algn="ctr">
                  <a:solidFill>
                    <a:srgbClr val="FFFFFF"/>
                  </a:solidFill>
                  <a:prstDash val="solid"/>
                  <a:round/>
                </a:ln>
                <a:solidFill>
                  <a:srgbClr val="5B9BD5"/>
                </a:solidFill>
                <a:effectLst>
                  <a:outerShdw blurRad="12700" dist="38100" dir="2700000" algn="tl">
                    <a:schemeClr val="accent5">
                      <a:lumMod val="60000"/>
                      <a:lumOff val="40000"/>
                    </a:schemeClr>
                  </a:outerShdw>
                </a:effectLst>
                <a:latin typeface="Mystical Woods Rough Script" panose="02000500000000000000" pitchFamily="2" charset="0"/>
                <a:ea typeface="Calibri" panose="020F0502020204030204" pitchFamily="34" charset="0"/>
                <a:cs typeface="LilyUPC" panose="020B0604020202020204" pitchFamily="34" charset="-34"/>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4" name="Table 13">
            <a:extLst>
              <a:ext uri="{FF2B5EF4-FFF2-40B4-BE49-F238E27FC236}">
                <a16:creationId xmlns:a16="http://schemas.microsoft.com/office/drawing/2014/main" id="{D44A2164-E999-CFDE-14A3-932F98EBE082}"/>
              </a:ext>
            </a:extLst>
          </p:cNvPr>
          <p:cNvGraphicFramePr>
            <a:graphicFrameLocks noGrp="1"/>
          </p:cNvGraphicFramePr>
          <p:nvPr>
            <p:extLst>
              <p:ext uri="{D42A27DB-BD31-4B8C-83A1-F6EECF244321}">
                <p14:modId xmlns:p14="http://schemas.microsoft.com/office/powerpoint/2010/main" val="3975688512"/>
              </p:ext>
            </p:extLst>
          </p:nvPr>
        </p:nvGraphicFramePr>
        <p:xfrm>
          <a:off x="5127516" y="1078672"/>
          <a:ext cx="6601411" cy="4498450"/>
        </p:xfrm>
        <a:graphic>
          <a:graphicData uri="http://schemas.openxmlformats.org/drawingml/2006/table">
            <a:tbl>
              <a:tblPr firstRow="1" firstCol="1" bandRow="1"/>
              <a:tblGrid>
                <a:gridCol w="6601411">
                  <a:extLst>
                    <a:ext uri="{9D8B030D-6E8A-4147-A177-3AD203B41FA5}">
                      <a16:colId xmlns:a16="http://schemas.microsoft.com/office/drawing/2014/main" val="3891409649"/>
                    </a:ext>
                  </a:extLst>
                </a:gridCol>
              </a:tblGrid>
              <a:tr h="269247">
                <a:tc>
                  <a:txBody>
                    <a:bodyPr/>
                    <a:lstStyle/>
                    <a:p>
                      <a:pPr>
                        <a:lnSpc>
                          <a:spcPct val="107000"/>
                        </a:lnSpc>
                        <a:spcAft>
                          <a:spcPts val="800"/>
                        </a:spcAft>
                      </a:pPr>
                      <a:r>
                        <a:rPr lang="en-GB" sz="2000" b="1" dirty="0">
                          <a:solidFill>
                            <a:srgbClr val="7030A0"/>
                          </a:solidFill>
                          <a:effectLst/>
                          <a:latin typeface="Calibri"/>
                          <a:ea typeface="Calibri"/>
                          <a:cs typeface="Times New Roman"/>
                        </a:rPr>
                        <a:t>Artist  knowledge:</a:t>
                      </a:r>
                      <a:endParaRPr lang="en-GB" sz="20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0717538"/>
                  </a:ext>
                </a:extLst>
              </a:tr>
              <a:tr h="4186792">
                <a:tc>
                  <a:txBody>
                    <a:bodyPr/>
                    <a:lstStyle/>
                    <a:p>
                      <a:pPr marL="171450" lvl="0" indent="-171450" algn="l">
                        <a:lnSpc>
                          <a:spcPct val="100000"/>
                        </a:lnSpc>
                        <a:spcBef>
                          <a:spcPts val="0"/>
                        </a:spcBef>
                        <a:spcAft>
                          <a:spcPts val="0"/>
                        </a:spcAft>
                        <a:buFont typeface="Arial"/>
                        <a:buChar char="•"/>
                      </a:pPr>
                      <a:r>
                        <a:rPr lang="en-GB" sz="1400" b="0" i="0" u="none" strike="noStrike" kern="1200" noProof="0" dirty="0">
                          <a:solidFill>
                            <a:srgbClr val="313131"/>
                          </a:solidFill>
                          <a:effectLst/>
                          <a:latin typeface="Calibri"/>
                        </a:rPr>
                        <a:t>Bridget Riley was born in 1931 in London, but when World War II broke out she left the city and moved to Cornwall. </a:t>
                      </a:r>
                    </a:p>
                    <a:p>
                      <a:pPr marL="171450" lvl="0" indent="-171450" algn="l">
                        <a:lnSpc>
                          <a:spcPct val="100000"/>
                        </a:lnSpc>
                        <a:spcBef>
                          <a:spcPts val="0"/>
                        </a:spcBef>
                        <a:spcAft>
                          <a:spcPts val="0"/>
                        </a:spcAft>
                        <a:buFont typeface="Arial"/>
                        <a:buChar char="•"/>
                      </a:pPr>
                      <a:r>
                        <a:rPr lang="en-GB" sz="1400" b="0" i="0" u="none" strike="noStrike" kern="1200" noProof="0" dirty="0">
                          <a:solidFill>
                            <a:srgbClr val="313131"/>
                          </a:solidFill>
                          <a:effectLst/>
                          <a:latin typeface="Calibri"/>
                        </a:rPr>
                        <a:t>Bridget liked to walk along the coastline in Cornwall and explore the caves where she would sit and watch the reflections in rock pools. She also liked looking at the sea and how the light made it change colour during the day.</a:t>
                      </a:r>
                    </a:p>
                    <a:p>
                      <a:pPr marL="171450" lvl="0" indent="-171450" algn="l">
                        <a:lnSpc>
                          <a:spcPct val="100000"/>
                        </a:lnSpc>
                        <a:spcBef>
                          <a:spcPts val="0"/>
                        </a:spcBef>
                        <a:spcAft>
                          <a:spcPts val="0"/>
                        </a:spcAft>
                        <a:buFont typeface="Arial"/>
                        <a:buChar char="•"/>
                      </a:pPr>
                      <a:r>
                        <a:rPr lang="en-GB" sz="1400" b="0" i="0" u="none" strike="noStrike" kern="1200" noProof="0" dirty="0">
                          <a:solidFill>
                            <a:srgbClr val="313131"/>
                          </a:solidFill>
                          <a:effectLst/>
                          <a:latin typeface="Calibri"/>
                        </a:rPr>
                        <a:t>In 1960, Bridget Riley went to Venice where she saw sculptures by the Italian artist Umberto Boccioni. She wanted to make paintings that had curves like Boccioni’s sculptures.</a:t>
                      </a:r>
                    </a:p>
                    <a:p>
                      <a:pPr marL="171450" lvl="0" indent="-171450" algn="l">
                        <a:lnSpc>
                          <a:spcPct val="100000"/>
                        </a:lnSpc>
                        <a:spcBef>
                          <a:spcPts val="0"/>
                        </a:spcBef>
                        <a:spcAft>
                          <a:spcPts val="0"/>
                        </a:spcAft>
                        <a:buFont typeface="Arial"/>
                        <a:buChar char="•"/>
                      </a:pPr>
                      <a:r>
                        <a:rPr lang="en-GB" sz="1400" b="0" i="0" u="none" strike="noStrike" kern="1200" noProof="0" dirty="0">
                          <a:solidFill>
                            <a:srgbClr val="313131"/>
                          </a:solidFill>
                          <a:effectLst/>
                          <a:latin typeface="Calibri"/>
                        </a:rPr>
                        <a:t>She started experimenting with colour, putting warm and cold colours together like red and blue to make the paintings vibrant. </a:t>
                      </a:r>
                      <a:endParaRPr lang="en-GB" sz="1400">
                        <a:latin typeface="Calibri"/>
                      </a:endParaRPr>
                    </a:p>
                    <a:p>
                      <a:pPr marL="171450" lvl="0" indent="-171450" algn="l">
                        <a:lnSpc>
                          <a:spcPct val="100000"/>
                        </a:lnSpc>
                        <a:spcBef>
                          <a:spcPts val="0"/>
                        </a:spcBef>
                        <a:spcAft>
                          <a:spcPts val="0"/>
                        </a:spcAft>
                        <a:buFont typeface="Arial"/>
                        <a:buChar char="•"/>
                      </a:pPr>
                      <a:r>
                        <a:rPr lang="en-GB" sz="1400" b="0" i="0" u="none" strike="noStrike" kern="1200" noProof="0" dirty="0">
                          <a:solidFill>
                            <a:srgbClr val="313131"/>
                          </a:solidFill>
                          <a:effectLst/>
                          <a:latin typeface="Calibri"/>
                        </a:rPr>
                        <a:t>She travelled to many different countries, like Egypt and India, and looked closely at the way the artists in those countries used colour. She was interested in the way hot countries used very bright colours to stop them fading in the sun.</a:t>
                      </a:r>
                      <a:endParaRPr lang="en-GB" sz="1400" dirty="0">
                        <a:latin typeface="Calibri"/>
                      </a:endParaRPr>
                    </a:p>
                    <a:p>
                      <a:pPr marL="171450" lvl="0" indent="-171450" algn="l">
                        <a:lnSpc>
                          <a:spcPct val="100000"/>
                        </a:lnSpc>
                        <a:spcBef>
                          <a:spcPts val="0"/>
                        </a:spcBef>
                        <a:spcAft>
                          <a:spcPts val="0"/>
                        </a:spcAft>
                        <a:buFont typeface="Arial"/>
                        <a:buChar char="•"/>
                      </a:pPr>
                      <a:r>
                        <a:rPr lang="en-GB" sz="1400" b="0" i="0" u="none" strike="noStrike" kern="1200" noProof="0" dirty="0">
                          <a:solidFill>
                            <a:srgbClr val="313131"/>
                          </a:solidFill>
                          <a:effectLst/>
                          <a:latin typeface="Calibri"/>
                        </a:rPr>
                        <a:t>When Bridget Riley first exhibited her black and white abstract paintings in the 1960s, people were amazed at how they seemed to move. It was like she was painting with electricity and the patterns were live wires!</a:t>
                      </a:r>
                      <a:endParaRPr lang="en-GB" sz="1400" kern="1200">
                        <a:solidFill>
                          <a:schemeClr val="tx1"/>
                        </a:solidFill>
                        <a:effectLst/>
                        <a:latin typeface="Calibri"/>
                        <a:ea typeface="+mn-ea"/>
                        <a:cs typeface="Calibri"/>
                      </a:endParaRPr>
                    </a:p>
                    <a:p>
                      <a:pPr marL="171450" lvl="0" indent="-171450" algn="l">
                        <a:lnSpc>
                          <a:spcPct val="100000"/>
                        </a:lnSpc>
                        <a:spcBef>
                          <a:spcPts val="0"/>
                        </a:spcBef>
                        <a:spcAft>
                          <a:spcPts val="0"/>
                        </a:spcAft>
                        <a:buFont typeface="Arial"/>
                        <a:buChar char="•"/>
                      </a:pPr>
                      <a:r>
                        <a:rPr lang="en-GB" sz="1400" b="0" i="0" u="none" strike="noStrike" kern="1200" noProof="0" dirty="0">
                          <a:solidFill>
                            <a:srgbClr val="313131"/>
                          </a:solidFill>
                          <a:effectLst/>
                          <a:latin typeface="Calibri"/>
                        </a:rPr>
                        <a:t>This style of painting is known as op art (optical art).</a:t>
                      </a:r>
                      <a:endParaRPr lang="en-GB" sz="1400" dirty="0">
                        <a:latin typeface="Calibri"/>
                      </a:endParaRPr>
                    </a:p>
                    <a:p>
                      <a:pPr marL="171450" lvl="0" indent="-171450" algn="l">
                        <a:lnSpc>
                          <a:spcPct val="100000"/>
                        </a:lnSpc>
                        <a:spcBef>
                          <a:spcPts val="0"/>
                        </a:spcBef>
                        <a:spcAft>
                          <a:spcPts val="0"/>
                        </a:spcAft>
                        <a:buFont typeface="Arial"/>
                        <a:buChar char="•"/>
                      </a:pPr>
                      <a:r>
                        <a:rPr lang="en-GB" sz="1400" b="0" i="0" u="none" strike="noStrike" kern="1200" noProof="0" dirty="0">
                          <a:solidFill>
                            <a:srgbClr val="313131"/>
                          </a:solidFill>
                          <a:effectLst/>
                          <a:latin typeface="Calibri"/>
                        </a:rPr>
                        <a:t> Op artists put colours, shapes and patterns together in clever ways to create an optical illusion. This can make an image look like its moving!</a:t>
                      </a:r>
                      <a:endParaRPr lang="en-GB" sz="1400" dirty="0">
                        <a:latin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4993461"/>
                  </a:ext>
                </a:extLst>
              </a:tr>
            </a:tbl>
          </a:graphicData>
        </a:graphic>
      </p:graphicFrame>
      <p:graphicFrame>
        <p:nvGraphicFramePr>
          <p:cNvPr id="2" name="Table 2">
            <a:extLst>
              <a:ext uri="{FF2B5EF4-FFF2-40B4-BE49-F238E27FC236}">
                <a16:creationId xmlns:a16="http://schemas.microsoft.com/office/drawing/2014/main" id="{C4AF6058-DDD6-C1BE-50F2-2CBF7FE47B07}"/>
              </a:ext>
            </a:extLst>
          </p:cNvPr>
          <p:cNvGraphicFramePr>
            <a:graphicFrameLocks noGrp="1"/>
          </p:cNvGraphicFramePr>
          <p:nvPr>
            <p:extLst>
              <p:ext uri="{D42A27DB-BD31-4B8C-83A1-F6EECF244321}">
                <p14:modId xmlns:p14="http://schemas.microsoft.com/office/powerpoint/2010/main" val="1907658856"/>
              </p:ext>
            </p:extLst>
          </p:nvPr>
        </p:nvGraphicFramePr>
        <p:xfrm>
          <a:off x="4750069" y="141468"/>
          <a:ext cx="7370441" cy="914400"/>
        </p:xfrm>
        <a:graphic>
          <a:graphicData uri="http://schemas.openxmlformats.org/drawingml/2006/table">
            <a:tbl>
              <a:tblPr firstRow="1" bandRow="1">
                <a:tableStyleId>{5C22544A-7EE6-4342-B048-85BDC9FD1C3A}</a:tableStyleId>
              </a:tblPr>
              <a:tblGrid>
                <a:gridCol w="1663714">
                  <a:extLst>
                    <a:ext uri="{9D8B030D-6E8A-4147-A177-3AD203B41FA5}">
                      <a16:colId xmlns:a16="http://schemas.microsoft.com/office/drawing/2014/main" val="1701158635"/>
                    </a:ext>
                  </a:extLst>
                </a:gridCol>
                <a:gridCol w="3914184">
                  <a:extLst>
                    <a:ext uri="{9D8B030D-6E8A-4147-A177-3AD203B41FA5}">
                      <a16:colId xmlns:a16="http://schemas.microsoft.com/office/drawing/2014/main" val="3034589352"/>
                    </a:ext>
                  </a:extLst>
                </a:gridCol>
                <a:gridCol w="1792543">
                  <a:extLst>
                    <a:ext uri="{9D8B030D-6E8A-4147-A177-3AD203B41FA5}">
                      <a16:colId xmlns:a16="http://schemas.microsoft.com/office/drawing/2014/main" val="1922066720"/>
                    </a:ext>
                  </a:extLst>
                </a:gridCol>
              </a:tblGrid>
              <a:tr h="711812">
                <a:tc>
                  <a:txBody>
                    <a:bodyPr/>
                    <a:lstStyle/>
                    <a:p>
                      <a:r>
                        <a:rPr lang="en-US" dirty="0"/>
                        <a:t>Year group: 6</a:t>
                      </a:r>
                    </a:p>
                    <a:p>
                      <a:pPr lvl="0">
                        <a:buNone/>
                      </a:pPr>
                      <a:endParaRPr lang="en-US"/>
                    </a:p>
                  </a:txBody>
                  <a:tcPr/>
                </a:tc>
                <a:tc>
                  <a:txBody>
                    <a:bodyPr/>
                    <a:lstStyle/>
                    <a:p>
                      <a:r>
                        <a:rPr lang="en-US" dirty="0"/>
                        <a:t>Focus: Drawing/Painting -  Optical illusion </a:t>
                      </a:r>
                    </a:p>
                    <a:p>
                      <a:pPr lvl="0">
                        <a:buNone/>
                      </a:pPr>
                      <a:r>
                        <a:rPr lang="en-US" dirty="0"/>
                        <a:t>Artist: Bridget Riley </a:t>
                      </a:r>
                    </a:p>
                  </a:txBody>
                  <a:tcPr/>
                </a:tc>
                <a:tc>
                  <a:txBody>
                    <a:bodyPr/>
                    <a:lstStyle/>
                    <a:p>
                      <a:r>
                        <a:rPr lang="en-US" dirty="0"/>
                        <a:t>Term: 6</a:t>
                      </a:r>
                    </a:p>
                    <a:p>
                      <a:pPr lvl="0">
                        <a:buNone/>
                      </a:pPr>
                      <a:endParaRPr lang="en-US"/>
                    </a:p>
                  </a:txBody>
                  <a:tcPr/>
                </a:tc>
                <a:extLst>
                  <a:ext uri="{0D108BD9-81ED-4DB2-BD59-A6C34878D82A}">
                    <a16:rowId xmlns:a16="http://schemas.microsoft.com/office/drawing/2014/main" val="3581570372"/>
                  </a:ext>
                </a:extLst>
              </a:tr>
            </a:tbl>
          </a:graphicData>
        </a:graphic>
      </p:graphicFrame>
      <p:graphicFrame>
        <p:nvGraphicFramePr>
          <p:cNvPr id="11" name="Table 10">
            <a:extLst>
              <a:ext uri="{FF2B5EF4-FFF2-40B4-BE49-F238E27FC236}">
                <a16:creationId xmlns:a16="http://schemas.microsoft.com/office/drawing/2014/main" id="{3A720560-B615-C16E-C5BF-12C0123B7544}"/>
              </a:ext>
            </a:extLst>
          </p:cNvPr>
          <p:cNvGraphicFramePr>
            <a:graphicFrameLocks noGrp="1"/>
          </p:cNvGraphicFramePr>
          <p:nvPr>
            <p:extLst>
              <p:ext uri="{D42A27DB-BD31-4B8C-83A1-F6EECF244321}">
                <p14:modId xmlns:p14="http://schemas.microsoft.com/office/powerpoint/2010/main" val="806151080"/>
              </p:ext>
            </p:extLst>
          </p:nvPr>
        </p:nvGraphicFramePr>
        <p:xfrm>
          <a:off x="1963385" y="930368"/>
          <a:ext cx="1393391" cy="1224280"/>
        </p:xfrm>
        <a:graphic>
          <a:graphicData uri="http://schemas.openxmlformats.org/drawingml/2006/table">
            <a:tbl>
              <a:tblPr firstRow="1" bandRow="1">
                <a:tableStyleId>{5C22544A-7EE6-4342-B048-85BDC9FD1C3A}</a:tableStyleId>
              </a:tblPr>
              <a:tblGrid>
                <a:gridCol w="1393391">
                  <a:extLst>
                    <a:ext uri="{9D8B030D-6E8A-4147-A177-3AD203B41FA5}">
                      <a16:colId xmlns:a16="http://schemas.microsoft.com/office/drawing/2014/main" val="960402405"/>
                    </a:ext>
                  </a:extLst>
                </a:gridCol>
              </a:tblGrid>
              <a:tr h="370840">
                <a:tc>
                  <a:txBody>
                    <a:bodyPr/>
                    <a:lstStyle/>
                    <a:p>
                      <a:r>
                        <a:rPr lang="en-US" sz="1400" dirty="0">
                          <a:latin typeface="Calibri"/>
                        </a:rPr>
                        <a:t>Elements of Art:</a:t>
                      </a:r>
                    </a:p>
                  </a:txBody>
                  <a:tcPr/>
                </a:tc>
                <a:extLst>
                  <a:ext uri="{0D108BD9-81ED-4DB2-BD59-A6C34878D82A}">
                    <a16:rowId xmlns:a16="http://schemas.microsoft.com/office/drawing/2014/main" val="1420175689"/>
                  </a:ext>
                </a:extLst>
              </a:tr>
              <a:tr h="370840">
                <a:tc>
                  <a:txBody>
                    <a:bodyPr/>
                    <a:lstStyle/>
                    <a:p>
                      <a:pPr lvl="0" algn="l">
                        <a:lnSpc>
                          <a:spcPct val="100000"/>
                        </a:lnSpc>
                        <a:spcBef>
                          <a:spcPts val="0"/>
                        </a:spcBef>
                        <a:spcAft>
                          <a:spcPts val="0"/>
                        </a:spcAft>
                        <a:buNone/>
                      </a:pPr>
                      <a:r>
                        <a:rPr lang="en-GB" sz="1000" b="0" i="0" u="none" strike="noStrike" noProof="0" dirty="0">
                          <a:latin typeface="Calibri"/>
                        </a:rPr>
                        <a:t>Line</a:t>
                      </a:r>
                      <a:endParaRPr lang="en-US" sz="1000" b="0" i="0" u="none" strike="noStrike" noProof="0" dirty="0">
                        <a:latin typeface="Calibri"/>
                      </a:endParaRPr>
                    </a:p>
                    <a:p>
                      <a:pPr lvl="0" algn="l">
                        <a:lnSpc>
                          <a:spcPct val="100000"/>
                        </a:lnSpc>
                        <a:spcBef>
                          <a:spcPts val="0"/>
                        </a:spcBef>
                        <a:spcAft>
                          <a:spcPts val="0"/>
                        </a:spcAft>
                        <a:buNone/>
                      </a:pPr>
                      <a:r>
                        <a:rPr lang="en-GB" sz="1000" b="0" i="0" u="none" strike="noStrike" noProof="0" dirty="0">
                          <a:latin typeface="Calibri"/>
                        </a:rPr>
                        <a:t>Texture</a:t>
                      </a:r>
                      <a:endParaRPr lang="en-US" sz="1000" b="0" i="0" u="none" strike="noStrike" noProof="0" dirty="0">
                        <a:latin typeface="Calibri"/>
                      </a:endParaRPr>
                    </a:p>
                    <a:p>
                      <a:pPr lvl="0" algn="l">
                        <a:lnSpc>
                          <a:spcPct val="100000"/>
                        </a:lnSpc>
                        <a:spcBef>
                          <a:spcPts val="0"/>
                        </a:spcBef>
                        <a:spcAft>
                          <a:spcPts val="0"/>
                        </a:spcAft>
                        <a:buNone/>
                      </a:pPr>
                      <a:r>
                        <a:rPr lang="en-GB" sz="1000" b="0" i="0" u="none" strike="noStrike" noProof="0" dirty="0">
                          <a:latin typeface="Calibri"/>
                        </a:rPr>
                        <a:t>Shape</a:t>
                      </a:r>
                      <a:endParaRPr lang="en-US" sz="1000" b="0" i="0" u="none" strike="noStrike" noProof="0" dirty="0">
                        <a:latin typeface="Calibri"/>
                      </a:endParaRPr>
                    </a:p>
                    <a:p>
                      <a:pPr lvl="0" algn="l">
                        <a:lnSpc>
                          <a:spcPct val="100000"/>
                        </a:lnSpc>
                        <a:spcBef>
                          <a:spcPts val="0"/>
                        </a:spcBef>
                        <a:spcAft>
                          <a:spcPts val="0"/>
                        </a:spcAft>
                        <a:buNone/>
                      </a:pPr>
                      <a:r>
                        <a:rPr lang="en-GB" sz="1000" b="0" i="0" u="none" strike="noStrike" noProof="0" dirty="0">
                          <a:latin typeface="Calibri"/>
                        </a:rPr>
                        <a:t>Colour</a:t>
                      </a:r>
                      <a:endParaRPr lang="en-US" sz="1000" b="0" i="0" u="none" strike="noStrike" noProof="0" dirty="0">
                        <a:latin typeface="Calibri"/>
                      </a:endParaRPr>
                    </a:p>
                    <a:p>
                      <a:pPr lvl="0" algn="l">
                        <a:lnSpc>
                          <a:spcPct val="100000"/>
                        </a:lnSpc>
                        <a:spcBef>
                          <a:spcPts val="0"/>
                        </a:spcBef>
                        <a:spcAft>
                          <a:spcPts val="0"/>
                        </a:spcAft>
                        <a:buNone/>
                      </a:pPr>
                      <a:r>
                        <a:rPr lang="en-GB" sz="1000" b="0" i="0" u="none" strike="noStrike" noProof="0" dirty="0">
                          <a:latin typeface="Calibri"/>
                        </a:rPr>
                        <a:t>Value</a:t>
                      </a:r>
                    </a:p>
                  </a:txBody>
                  <a:tcPr/>
                </a:tc>
                <a:extLst>
                  <a:ext uri="{0D108BD9-81ED-4DB2-BD59-A6C34878D82A}">
                    <a16:rowId xmlns:a16="http://schemas.microsoft.com/office/drawing/2014/main" val="2398958123"/>
                  </a:ext>
                </a:extLst>
              </a:tr>
            </a:tbl>
          </a:graphicData>
        </a:graphic>
      </p:graphicFrame>
      <p:graphicFrame>
        <p:nvGraphicFramePr>
          <p:cNvPr id="15" name="Table 14">
            <a:extLst>
              <a:ext uri="{FF2B5EF4-FFF2-40B4-BE49-F238E27FC236}">
                <a16:creationId xmlns:a16="http://schemas.microsoft.com/office/drawing/2014/main" id="{6F3D6C19-9D3D-60F7-32E5-DE1A6EBE91A9}"/>
              </a:ext>
            </a:extLst>
          </p:cNvPr>
          <p:cNvGraphicFramePr>
            <a:graphicFrameLocks noGrp="1"/>
          </p:cNvGraphicFramePr>
          <p:nvPr>
            <p:extLst>
              <p:ext uri="{D42A27DB-BD31-4B8C-83A1-F6EECF244321}">
                <p14:modId xmlns:p14="http://schemas.microsoft.com/office/powerpoint/2010/main" val="2027675359"/>
              </p:ext>
            </p:extLst>
          </p:nvPr>
        </p:nvGraphicFramePr>
        <p:xfrm>
          <a:off x="2512300" y="2052094"/>
          <a:ext cx="2470142" cy="889000"/>
        </p:xfrm>
        <a:graphic>
          <a:graphicData uri="http://schemas.openxmlformats.org/drawingml/2006/table">
            <a:tbl>
              <a:tblPr firstRow="1" bandRow="1">
                <a:tableStyleId>{5C22544A-7EE6-4342-B048-85BDC9FD1C3A}</a:tableStyleId>
              </a:tblPr>
              <a:tblGrid>
                <a:gridCol w="2470142">
                  <a:extLst>
                    <a:ext uri="{9D8B030D-6E8A-4147-A177-3AD203B41FA5}">
                      <a16:colId xmlns:a16="http://schemas.microsoft.com/office/drawing/2014/main" val="3204176306"/>
                    </a:ext>
                  </a:extLst>
                </a:gridCol>
              </a:tblGrid>
              <a:tr h="370840">
                <a:tc>
                  <a:txBody>
                    <a:bodyPr/>
                    <a:lstStyle/>
                    <a:p>
                      <a:r>
                        <a:rPr lang="en-US" sz="1400" dirty="0">
                          <a:latin typeface="Calibri"/>
                        </a:rPr>
                        <a:t>Materials:</a:t>
                      </a:r>
                    </a:p>
                  </a:txBody>
                  <a:tcPr/>
                </a:tc>
                <a:extLst>
                  <a:ext uri="{0D108BD9-81ED-4DB2-BD59-A6C34878D82A}">
                    <a16:rowId xmlns:a16="http://schemas.microsoft.com/office/drawing/2014/main" val="2275392544"/>
                  </a:ext>
                </a:extLst>
              </a:tr>
              <a:tr h="370840">
                <a:tc>
                  <a:txBody>
                    <a:bodyPr/>
                    <a:lstStyle/>
                    <a:p>
                      <a:pPr lvl="0">
                        <a:buNone/>
                      </a:pPr>
                      <a:r>
                        <a:rPr lang="en-US" sz="1400" b="1" dirty="0">
                          <a:latin typeface="Calibri"/>
                        </a:rPr>
                        <a:t>Paper, drawing pencils, paint, rubber, ruler</a:t>
                      </a:r>
                    </a:p>
                  </a:txBody>
                  <a:tcPr/>
                </a:tc>
                <a:extLst>
                  <a:ext uri="{0D108BD9-81ED-4DB2-BD59-A6C34878D82A}">
                    <a16:rowId xmlns:a16="http://schemas.microsoft.com/office/drawing/2014/main" val="2963405644"/>
                  </a:ext>
                </a:extLst>
              </a:tr>
            </a:tbl>
          </a:graphicData>
        </a:graphic>
      </p:graphicFrame>
      <p:graphicFrame>
        <p:nvGraphicFramePr>
          <p:cNvPr id="17" name="Table 16">
            <a:extLst>
              <a:ext uri="{FF2B5EF4-FFF2-40B4-BE49-F238E27FC236}">
                <a16:creationId xmlns:a16="http://schemas.microsoft.com/office/drawing/2014/main" id="{90617AAD-C6F3-02A3-6CB4-EFE7ECD61C63}"/>
              </a:ext>
            </a:extLst>
          </p:cNvPr>
          <p:cNvGraphicFramePr>
            <a:graphicFrameLocks noGrp="1"/>
          </p:cNvGraphicFramePr>
          <p:nvPr>
            <p:extLst>
              <p:ext uri="{D42A27DB-BD31-4B8C-83A1-F6EECF244321}">
                <p14:modId xmlns:p14="http://schemas.microsoft.com/office/powerpoint/2010/main" val="3311818726"/>
              </p:ext>
            </p:extLst>
          </p:nvPr>
        </p:nvGraphicFramePr>
        <p:xfrm>
          <a:off x="242956" y="3876261"/>
          <a:ext cx="4540811" cy="2899575"/>
        </p:xfrm>
        <a:graphic>
          <a:graphicData uri="http://schemas.openxmlformats.org/drawingml/2006/table">
            <a:tbl>
              <a:tblPr firstRow="1" bandRow="1">
                <a:tableStyleId>{5C22544A-7EE6-4342-B048-85BDC9FD1C3A}</a:tableStyleId>
              </a:tblPr>
              <a:tblGrid>
                <a:gridCol w="4540811">
                  <a:extLst>
                    <a:ext uri="{9D8B030D-6E8A-4147-A177-3AD203B41FA5}">
                      <a16:colId xmlns:a16="http://schemas.microsoft.com/office/drawing/2014/main" val="1924513322"/>
                    </a:ext>
                  </a:extLst>
                </a:gridCol>
              </a:tblGrid>
              <a:tr h="430695">
                <a:tc>
                  <a:txBody>
                    <a:bodyPr/>
                    <a:lstStyle/>
                    <a:p>
                      <a:r>
                        <a:rPr lang="en-US" dirty="0">
                          <a:latin typeface="Calibri"/>
                        </a:rPr>
                        <a:t>Techniques and processes:</a:t>
                      </a:r>
                    </a:p>
                  </a:txBody>
                  <a:tcPr/>
                </a:tc>
                <a:extLst>
                  <a:ext uri="{0D108BD9-81ED-4DB2-BD59-A6C34878D82A}">
                    <a16:rowId xmlns:a16="http://schemas.microsoft.com/office/drawing/2014/main" val="2576282950"/>
                  </a:ext>
                </a:extLst>
              </a:tr>
              <a:tr h="2372834">
                <a:tc>
                  <a:txBody>
                    <a:bodyPr/>
                    <a:lstStyle/>
                    <a:p>
                      <a:pPr marL="285750" lvl="0" indent="-285750">
                        <a:buClr>
                          <a:srgbClr val="000000"/>
                        </a:buClr>
                        <a:buFont typeface="Arial,Sans-Serif"/>
                        <a:buChar char="•"/>
                      </a:pPr>
                      <a:r>
                        <a:rPr lang="en-US" sz="1300" b="1" i="0" u="none" strike="noStrike" noProof="0" dirty="0">
                          <a:solidFill>
                            <a:srgbClr val="000000"/>
                          </a:solidFill>
                          <a:latin typeface="Calibri"/>
                        </a:rPr>
                        <a:t>Straight lines</a:t>
                      </a:r>
                      <a:r>
                        <a:rPr lang="en-US" sz="1300" b="0" i="0" u="none" strike="noStrike" noProof="0" dirty="0">
                          <a:solidFill>
                            <a:srgbClr val="000000"/>
                          </a:solidFill>
                          <a:latin typeface="Calibri"/>
                        </a:rPr>
                        <a:t> should be drawn with a ruler </a:t>
                      </a:r>
                    </a:p>
                    <a:p>
                      <a:pPr marL="285750" lvl="0" indent="-285750">
                        <a:buClr>
                          <a:srgbClr val="000000"/>
                        </a:buClr>
                        <a:buFont typeface="Arial,Sans-Serif"/>
                        <a:buChar char="•"/>
                      </a:pPr>
                      <a:r>
                        <a:rPr lang="en-US" sz="1300" b="0" i="0" u="none" strike="noStrike" noProof="0" dirty="0">
                          <a:solidFill>
                            <a:srgbClr val="000000"/>
                          </a:solidFill>
                          <a:latin typeface="Calibri"/>
                        </a:rPr>
                        <a:t>Straight or</a:t>
                      </a:r>
                      <a:r>
                        <a:rPr lang="en-US" sz="1300" b="1" i="0" u="none" strike="noStrike" noProof="0" dirty="0">
                          <a:solidFill>
                            <a:srgbClr val="000000"/>
                          </a:solidFill>
                          <a:latin typeface="Calibri"/>
                        </a:rPr>
                        <a:t> curved lines</a:t>
                      </a:r>
                      <a:r>
                        <a:rPr lang="en-US" sz="1300" b="0" i="0" u="none" strike="noStrike" noProof="0" dirty="0">
                          <a:solidFill>
                            <a:srgbClr val="000000"/>
                          </a:solidFill>
                          <a:latin typeface="Calibri"/>
                        </a:rPr>
                        <a:t> can be drawn to divide the paper </a:t>
                      </a:r>
                    </a:p>
                    <a:p>
                      <a:pPr marL="285750" lvl="0" indent="-285750">
                        <a:buClr>
                          <a:srgbClr val="000000"/>
                        </a:buClr>
                        <a:buFont typeface="Arial,Sans-Serif"/>
                        <a:buChar char="•"/>
                      </a:pPr>
                      <a:r>
                        <a:rPr lang="en-US" sz="1300" b="0" i="0" u="none" strike="noStrike" noProof="0" dirty="0">
                          <a:solidFill>
                            <a:srgbClr val="000000"/>
                          </a:solidFill>
                          <a:latin typeface="Calibri"/>
                        </a:rPr>
                        <a:t>Straight or curved lines can be drawn and crossed over to create an </a:t>
                      </a:r>
                      <a:r>
                        <a:rPr lang="en-US" sz="1300" b="1" i="0" u="none" strike="noStrike" noProof="0" dirty="0">
                          <a:solidFill>
                            <a:srgbClr val="000000"/>
                          </a:solidFill>
                          <a:latin typeface="Calibri"/>
                        </a:rPr>
                        <a:t>optical illusion</a:t>
                      </a:r>
                      <a:r>
                        <a:rPr lang="en-US" sz="1300" b="0" i="0" u="none" strike="noStrike" noProof="0" dirty="0">
                          <a:solidFill>
                            <a:srgbClr val="000000"/>
                          </a:solidFill>
                          <a:latin typeface="Calibri"/>
                        </a:rPr>
                        <a:t> </a:t>
                      </a:r>
                    </a:p>
                    <a:p>
                      <a:pPr marL="285750" lvl="0" indent="-285750">
                        <a:buClr>
                          <a:srgbClr val="000000"/>
                        </a:buClr>
                        <a:buFont typeface="Arial,Sans-Serif"/>
                        <a:buChar char="•"/>
                      </a:pPr>
                      <a:r>
                        <a:rPr lang="en-US" sz="1300" b="0" i="0" u="none" strike="noStrike" noProof="0" dirty="0">
                          <a:solidFill>
                            <a:srgbClr val="000000"/>
                          </a:solidFill>
                          <a:latin typeface="Calibri"/>
                        </a:rPr>
                        <a:t>Some designs start at a </a:t>
                      </a:r>
                      <a:r>
                        <a:rPr lang="en-US" sz="1300" b="1" i="0" u="none" strike="noStrike" noProof="0" dirty="0" err="1">
                          <a:solidFill>
                            <a:srgbClr val="000000"/>
                          </a:solidFill>
                          <a:latin typeface="Calibri"/>
                        </a:rPr>
                        <a:t>centre</a:t>
                      </a:r>
                      <a:r>
                        <a:rPr lang="en-US" sz="1300" b="1" i="0" u="none" strike="noStrike" noProof="0" dirty="0">
                          <a:solidFill>
                            <a:srgbClr val="000000"/>
                          </a:solidFill>
                          <a:latin typeface="Calibri"/>
                        </a:rPr>
                        <a:t> point </a:t>
                      </a:r>
                      <a:r>
                        <a:rPr lang="en-US" sz="1300" b="0" i="0" u="none" strike="noStrike" noProof="0" dirty="0">
                          <a:solidFill>
                            <a:srgbClr val="000000"/>
                          </a:solidFill>
                          <a:latin typeface="Calibri"/>
                        </a:rPr>
                        <a:t>with lines drawn from the middle to the edge of the paper</a:t>
                      </a:r>
                    </a:p>
                    <a:p>
                      <a:pPr marL="285750" lvl="0" indent="-285750">
                        <a:buClr>
                          <a:srgbClr val="000000"/>
                        </a:buClr>
                        <a:buFont typeface="Arial,Sans-Serif"/>
                        <a:buChar char="•"/>
                      </a:pPr>
                      <a:r>
                        <a:rPr lang="en-US" sz="1300" b="1" i="0" u="none" strike="noStrike" noProof="0" dirty="0">
                          <a:solidFill>
                            <a:srgbClr val="000000"/>
                          </a:solidFill>
                          <a:latin typeface="Calibri"/>
                        </a:rPr>
                        <a:t>Shapes</a:t>
                      </a:r>
                      <a:r>
                        <a:rPr lang="en-US" sz="1300" b="0" i="0" u="none" strike="noStrike" noProof="0" dirty="0">
                          <a:solidFill>
                            <a:srgbClr val="000000"/>
                          </a:solidFill>
                          <a:latin typeface="Calibri"/>
                        </a:rPr>
                        <a:t> can be drawn around to enhance the art</a:t>
                      </a:r>
                    </a:p>
                    <a:p>
                      <a:pPr marL="285750" lvl="0" indent="-285750">
                        <a:buClr>
                          <a:srgbClr val="000000"/>
                        </a:buClr>
                        <a:buFont typeface="Arial,Sans-Serif"/>
                        <a:buChar char="•"/>
                      </a:pPr>
                      <a:r>
                        <a:rPr lang="en-US" sz="1300" b="1" i="0" u="none" strike="noStrike" noProof="0" dirty="0" err="1">
                          <a:solidFill>
                            <a:srgbClr val="000000"/>
                          </a:solidFill>
                          <a:latin typeface="Calibri"/>
                        </a:rPr>
                        <a:t>Colour</a:t>
                      </a:r>
                      <a:r>
                        <a:rPr lang="en-US" sz="1300" b="0" i="0" u="none" strike="noStrike" noProof="0" dirty="0">
                          <a:solidFill>
                            <a:srgbClr val="000000"/>
                          </a:solidFill>
                          <a:latin typeface="Calibri"/>
                        </a:rPr>
                        <a:t> can be used in </a:t>
                      </a:r>
                      <a:r>
                        <a:rPr lang="en-US" sz="1300" b="1" i="0" u="none" strike="noStrike" noProof="0" dirty="0">
                          <a:solidFill>
                            <a:srgbClr val="000000"/>
                          </a:solidFill>
                          <a:latin typeface="Calibri"/>
                        </a:rPr>
                        <a:t>alternate sections</a:t>
                      </a:r>
                      <a:r>
                        <a:rPr lang="en-US" sz="1300" b="0" i="0" u="none" strike="noStrike" noProof="0" dirty="0">
                          <a:solidFill>
                            <a:srgbClr val="000000"/>
                          </a:solidFill>
                          <a:latin typeface="Calibri"/>
                        </a:rPr>
                        <a:t> to give an optical illusion </a:t>
                      </a:r>
                    </a:p>
                    <a:p>
                      <a:pPr marL="285750" lvl="0" indent="-285750">
                        <a:buClr>
                          <a:srgbClr val="000000"/>
                        </a:buClr>
                        <a:buFont typeface="Arial,Sans-Serif"/>
                        <a:buChar char="•"/>
                      </a:pPr>
                      <a:r>
                        <a:rPr lang="en-US" sz="1300" b="1" i="0" u="none" strike="noStrike" noProof="0" dirty="0">
                          <a:solidFill>
                            <a:srgbClr val="000000"/>
                          </a:solidFill>
                          <a:latin typeface="Calibri"/>
                        </a:rPr>
                        <a:t>3D value</a:t>
                      </a:r>
                      <a:r>
                        <a:rPr lang="en-US" sz="1300" b="0" i="0" u="none" strike="noStrike" noProof="0" dirty="0">
                          <a:solidFill>
                            <a:srgbClr val="000000"/>
                          </a:solidFill>
                          <a:latin typeface="Calibri"/>
                        </a:rPr>
                        <a:t> can be created by </a:t>
                      </a:r>
                      <a:r>
                        <a:rPr lang="en-US" sz="1300" b="1" i="0" u="none" strike="noStrike" noProof="0" dirty="0">
                          <a:solidFill>
                            <a:srgbClr val="000000"/>
                          </a:solidFill>
                          <a:latin typeface="Calibri"/>
                        </a:rPr>
                        <a:t>pressing harder</a:t>
                      </a:r>
                      <a:r>
                        <a:rPr lang="en-US" sz="1300" b="0" i="0" u="none" strike="noStrike" noProof="0" dirty="0">
                          <a:solidFill>
                            <a:srgbClr val="000000"/>
                          </a:solidFill>
                          <a:latin typeface="Calibri"/>
                        </a:rPr>
                        <a:t> near the edges and </a:t>
                      </a:r>
                      <a:r>
                        <a:rPr lang="en-US" sz="1300" b="1" i="0" u="none" strike="noStrike" noProof="0" dirty="0">
                          <a:solidFill>
                            <a:srgbClr val="000000"/>
                          </a:solidFill>
                          <a:latin typeface="Calibri"/>
                        </a:rPr>
                        <a:t>softer</a:t>
                      </a:r>
                      <a:r>
                        <a:rPr lang="en-US" sz="1300" b="0" i="0" u="none" strike="noStrike" noProof="0" dirty="0">
                          <a:solidFill>
                            <a:srgbClr val="000000"/>
                          </a:solidFill>
                          <a:latin typeface="Calibri"/>
                        </a:rPr>
                        <a:t> in the middle of each section when using drawing </a:t>
                      </a:r>
                      <a:r>
                        <a:rPr lang="en-US" sz="1300" b="0" i="0" u="none" strike="noStrike" noProof="0">
                          <a:solidFill>
                            <a:srgbClr val="000000"/>
                          </a:solidFill>
                          <a:latin typeface="Calibri"/>
                        </a:rPr>
                        <a:t>materials.</a:t>
                      </a:r>
                    </a:p>
                  </a:txBody>
                  <a:tcPr/>
                </a:tc>
                <a:extLst>
                  <a:ext uri="{0D108BD9-81ED-4DB2-BD59-A6C34878D82A}">
                    <a16:rowId xmlns:a16="http://schemas.microsoft.com/office/drawing/2014/main" val="2172549382"/>
                  </a:ext>
                </a:extLst>
              </a:tr>
            </a:tbl>
          </a:graphicData>
        </a:graphic>
      </p:graphicFrame>
      <p:pic>
        <p:nvPicPr>
          <p:cNvPr id="3" name="Picture 2" descr="A colorful pattern on a wall&#10;&#10;Description automatically generated">
            <a:extLst>
              <a:ext uri="{FF2B5EF4-FFF2-40B4-BE49-F238E27FC236}">
                <a16:creationId xmlns:a16="http://schemas.microsoft.com/office/drawing/2014/main" id="{C738FA1D-AC21-4B91-63D7-57FED1C66250}"/>
              </a:ext>
            </a:extLst>
          </p:cNvPr>
          <p:cNvPicPr>
            <a:picLocks noChangeAspect="1"/>
          </p:cNvPicPr>
          <p:nvPr/>
        </p:nvPicPr>
        <p:blipFill>
          <a:blip r:embed="rId2"/>
          <a:stretch>
            <a:fillRect/>
          </a:stretch>
        </p:blipFill>
        <p:spPr>
          <a:xfrm>
            <a:off x="173935" y="847379"/>
            <a:ext cx="1408044" cy="2015849"/>
          </a:xfrm>
          <a:prstGeom prst="rect">
            <a:avLst/>
          </a:prstGeom>
        </p:spPr>
      </p:pic>
      <p:pic>
        <p:nvPicPr>
          <p:cNvPr id="5" name="Picture 4" descr="A black and white swirly design&#10;&#10;Description automatically generated">
            <a:extLst>
              <a:ext uri="{FF2B5EF4-FFF2-40B4-BE49-F238E27FC236}">
                <a16:creationId xmlns:a16="http://schemas.microsoft.com/office/drawing/2014/main" id="{3BCDE830-C794-D637-C4C0-DEF967FF2DA7}"/>
              </a:ext>
            </a:extLst>
          </p:cNvPr>
          <p:cNvPicPr>
            <a:picLocks noChangeAspect="1"/>
          </p:cNvPicPr>
          <p:nvPr/>
        </p:nvPicPr>
        <p:blipFill>
          <a:blip r:embed="rId3"/>
          <a:stretch>
            <a:fillRect/>
          </a:stretch>
        </p:blipFill>
        <p:spPr>
          <a:xfrm>
            <a:off x="815215" y="2732088"/>
            <a:ext cx="1649483" cy="1195043"/>
          </a:xfrm>
          <a:prstGeom prst="rect">
            <a:avLst/>
          </a:prstGeom>
        </p:spPr>
      </p:pic>
      <p:pic>
        <p:nvPicPr>
          <p:cNvPr id="7" name="Picture 6" descr="10 Interesting Bridget Riley Facts | My Interesting Facts">
            <a:extLst>
              <a:ext uri="{FF2B5EF4-FFF2-40B4-BE49-F238E27FC236}">
                <a16:creationId xmlns:a16="http://schemas.microsoft.com/office/drawing/2014/main" id="{999E0365-7E6A-8B6B-6549-2C6120F4BBD3}"/>
              </a:ext>
            </a:extLst>
          </p:cNvPr>
          <p:cNvPicPr>
            <a:picLocks noChangeAspect="1"/>
          </p:cNvPicPr>
          <p:nvPr/>
        </p:nvPicPr>
        <p:blipFill>
          <a:blip r:embed="rId4"/>
          <a:stretch>
            <a:fillRect/>
          </a:stretch>
        </p:blipFill>
        <p:spPr>
          <a:xfrm>
            <a:off x="3432518" y="783328"/>
            <a:ext cx="1660526" cy="1205258"/>
          </a:xfrm>
          <a:prstGeom prst="rect">
            <a:avLst/>
          </a:prstGeom>
        </p:spPr>
      </p:pic>
      <p:pic>
        <p:nvPicPr>
          <p:cNvPr id="8" name="Picture 7" descr="Image result for bridget riley">
            <a:extLst>
              <a:ext uri="{FF2B5EF4-FFF2-40B4-BE49-F238E27FC236}">
                <a16:creationId xmlns:a16="http://schemas.microsoft.com/office/drawing/2014/main" id="{DDF90528-82E4-86E2-9E09-6516BC5D04C8}"/>
              </a:ext>
            </a:extLst>
          </p:cNvPr>
          <p:cNvPicPr>
            <a:picLocks noChangeAspect="1"/>
          </p:cNvPicPr>
          <p:nvPr/>
        </p:nvPicPr>
        <p:blipFill>
          <a:blip r:embed="rId5"/>
          <a:stretch>
            <a:fillRect/>
          </a:stretch>
        </p:blipFill>
        <p:spPr>
          <a:xfrm>
            <a:off x="9211986" y="5407647"/>
            <a:ext cx="2669070" cy="1387750"/>
          </a:xfrm>
          <a:prstGeom prst="rect">
            <a:avLst/>
          </a:prstGeom>
        </p:spPr>
      </p:pic>
      <p:pic>
        <p:nvPicPr>
          <p:cNvPr id="9" name="Picture 8" descr="A collage of different colored patterns&#10;&#10;Description automatically generated">
            <a:extLst>
              <a:ext uri="{FF2B5EF4-FFF2-40B4-BE49-F238E27FC236}">
                <a16:creationId xmlns:a16="http://schemas.microsoft.com/office/drawing/2014/main" id="{29316A04-FA7F-38F2-4FF5-6433F9758391}"/>
              </a:ext>
            </a:extLst>
          </p:cNvPr>
          <p:cNvPicPr>
            <a:picLocks noChangeAspect="1"/>
          </p:cNvPicPr>
          <p:nvPr/>
        </p:nvPicPr>
        <p:blipFill>
          <a:blip r:embed="rId6"/>
          <a:stretch>
            <a:fillRect/>
          </a:stretch>
        </p:blipFill>
        <p:spPr>
          <a:xfrm>
            <a:off x="3523600" y="2948609"/>
            <a:ext cx="1467323" cy="1501914"/>
          </a:xfrm>
          <a:prstGeom prst="rect">
            <a:avLst/>
          </a:prstGeom>
        </p:spPr>
      </p:pic>
      <p:pic>
        <p:nvPicPr>
          <p:cNvPr id="12" name="Picture 11" descr="A black and white circular pattern&#10;&#10;Description automatically generated">
            <a:extLst>
              <a:ext uri="{FF2B5EF4-FFF2-40B4-BE49-F238E27FC236}">
                <a16:creationId xmlns:a16="http://schemas.microsoft.com/office/drawing/2014/main" id="{1D7B2332-AE75-510B-B73E-4136E98B4175}"/>
              </a:ext>
            </a:extLst>
          </p:cNvPr>
          <p:cNvPicPr>
            <a:picLocks noChangeAspect="1"/>
          </p:cNvPicPr>
          <p:nvPr/>
        </p:nvPicPr>
        <p:blipFill>
          <a:blip r:embed="rId7"/>
          <a:stretch>
            <a:fillRect/>
          </a:stretch>
        </p:blipFill>
        <p:spPr>
          <a:xfrm>
            <a:off x="7419769" y="5589447"/>
            <a:ext cx="1317075" cy="1267103"/>
          </a:xfrm>
          <a:prstGeom prst="rect">
            <a:avLst/>
          </a:prstGeom>
        </p:spPr>
      </p:pic>
    </p:spTree>
    <p:extLst>
      <p:ext uri="{BB962C8B-B14F-4D97-AF65-F5344CB8AC3E}">
        <p14:creationId xmlns:p14="http://schemas.microsoft.com/office/powerpoint/2010/main" val="188568342"/>
      </p:ext>
    </p:extLst>
  </p:cSld>
  <p:clrMapOvr>
    <a:masterClrMapping/>
  </p:clrMapOvr>
</p:sld>
</file>

<file path=ppt/theme/theme1.xml><?xml version="1.0" encoding="utf-8"?>
<a:theme xmlns:a="http://schemas.openxmlformats.org/drawingml/2006/main" name="Facet">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fbdaa650-8cd8-42f6-940f-8c4192b28714" xsi:nil="true"/>
    <lcf76f155ced4ddcb4097134ff3c332f xmlns="8b73fee4-4ac8-4f88-ad2e-4ab6413e1b1c">
      <Terms xmlns="http://schemas.microsoft.com/office/infopath/2007/PartnerControls"/>
    </lcf76f155ced4ddcb4097134ff3c332f>
    <SharedWithUsers xmlns="fbdaa650-8cd8-42f6-940f-8c4192b28714">
      <UserInfo>
        <DisplayName>sthore</DisplayName>
        <AccountId>167</AccountId>
        <AccountType/>
      </UserInfo>
      <UserInfo>
        <DisplayName>S Lineker</DisplayName>
        <AccountId>15</AccountId>
        <AccountType/>
      </UserInfo>
      <UserInfo>
        <DisplayName>J Reeves</DisplayName>
        <AccountId>3029</AccountId>
        <AccountType/>
      </UserInfo>
      <UserInfo>
        <DisplayName>R Croft</DisplayName>
        <AccountId>3014</AccountId>
        <AccountType/>
      </UserInfo>
    </SharedWithUsers>
    <MediaLengthInSeconds xmlns="8b73fee4-4ac8-4f88-ad2e-4ab6413e1b1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3E5687FBB17144BBF058BF3091118F4" ma:contentTypeVersion="17" ma:contentTypeDescription="Create a new document." ma:contentTypeScope="" ma:versionID="f6041a4b2e45fb0d1c52b96aca7c2fd4">
  <xsd:schema xmlns:xsd="http://www.w3.org/2001/XMLSchema" xmlns:xs="http://www.w3.org/2001/XMLSchema" xmlns:p="http://schemas.microsoft.com/office/2006/metadata/properties" xmlns:ns2="8b73fee4-4ac8-4f88-ad2e-4ab6413e1b1c" xmlns:ns3="fbdaa650-8cd8-42f6-940f-8c4192b28714" targetNamespace="http://schemas.microsoft.com/office/2006/metadata/properties" ma:root="true" ma:fieldsID="c9d25c1336e44d1a42aac81a54be0543" ns2:_="" ns3:_="">
    <xsd:import namespace="8b73fee4-4ac8-4f88-ad2e-4ab6413e1b1c"/>
    <xsd:import namespace="fbdaa650-8cd8-42f6-940f-8c4192b2871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73fee4-4ac8-4f88-ad2e-4ab6413e1b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bdaa650-8cd8-42f6-940f-8c4192b2871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c424273-988d-4b66-b89f-65f9aa577fd3}" ma:internalName="TaxCatchAll" ma:showField="CatchAllData" ma:web="fbdaa650-8cd8-42f6-940f-8c4192b2871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F04AFA0-56E6-4D61-A7EE-39B33765E3D1}">
  <ds:schemaRefs>
    <ds:schemaRef ds:uri="http://schemas.microsoft.com/sharepoint/v3/contenttype/forms"/>
  </ds:schemaRefs>
</ds:datastoreItem>
</file>

<file path=customXml/itemProps2.xml><?xml version="1.0" encoding="utf-8"?>
<ds:datastoreItem xmlns:ds="http://schemas.openxmlformats.org/officeDocument/2006/customXml" ds:itemID="{0D770B42-6AB1-4742-A7C9-0033CE9B861B}">
  <ds:schemaRefs>
    <ds:schemaRef ds:uri="8b73fee4-4ac8-4f88-ad2e-4ab6413e1b1c"/>
    <ds:schemaRef ds:uri="fbdaa650-8cd8-42f6-940f-8c4192b2871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E802E97B-9803-4851-8590-089D2B3B3911}">
  <ds:schemaRefs>
    <ds:schemaRef ds:uri="8b73fee4-4ac8-4f88-ad2e-4ab6413e1b1c"/>
    <ds:schemaRef ds:uri="fbdaa650-8cd8-42f6-940f-8c4192b2871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TM02900688[[fn=Facet]]</Template>
  <Application>Microsoft Office PowerPoint</Application>
  <PresentationFormat>Widescreen</PresentationFormat>
  <Slides>24</Slides>
  <Notes>0</Notes>
  <HiddenSlides>0</HiddenSlide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Beldham</dc:creator>
  <cp:revision>774</cp:revision>
  <cp:lastPrinted>2023-04-27T09:41:41Z</cp:lastPrinted>
  <dcterms:created xsi:type="dcterms:W3CDTF">2023-03-17T10:15:59Z</dcterms:created>
  <dcterms:modified xsi:type="dcterms:W3CDTF">2023-12-19T11:13:23Z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9d133d5-5401-4903-95cd-de83b334d2cb_Enabled">
    <vt:lpwstr>true</vt:lpwstr>
  </property>
  <property fmtid="{D5CDD505-2E9C-101B-9397-08002B2CF9AE}" pid="3" name="MSIP_Label_f9d133d5-5401-4903-95cd-de83b334d2cb_SetDate">
    <vt:lpwstr>2023-03-17T12:45:07Z</vt:lpwstr>
  </property>
  <property fmtid="{D5CDD505-2E9C-101B-9397-08002B2CF9AE}" pid="4" name="MSIP_Label_f9d133d5-5401-4903-95cd-de83b334d2cb_Method">
    <vt:lpwstr>Privileged</vt:lpwstr>
  </property>
  <property fmtid="{D5CDD505-2E9C-101B-9397-08002B2CF9AE}" pid="5" name="MSIP_Label_f9d133d5-5401-4903-95cd-de83b334d2cb_Name">
    <vt:lpwstr>f9d133d5-5401-4903-95cd-de83b334d2cb</vt:lpwstr>
  </property>
  <property fmtid="{D5CDD505-2E9C-101B-9397-08002B2CF9AE}" pid="6" name="MSIP_Label_f9d133d5-5401-4903-95cd-de83b334d2cb_SiteId">
    <vt:lpwstr>a091745a-b7d8-4d7a-b2a6-1359053d4510</vt:lpwstr>
  </property>
  <property fmtid="{D5CDD505-2E9C-101B-9397-08002B2CF9AE}" pid="7" name="MSIP_Label_f9d133d5-5401-4903-95cd-de83b334d2cb_ActionId">
    <vt:lpwstr>a000942b-8426-4c1d-9799-b3c03e53af05</vt:lpwstr>
  </property>
  <property fmtid="{D5CDD505-2E9C-101B-9397-08002B2CF9AE}" pid="8" name="MSIP_Label_f9d133d5-5401-4903-95cd-de83b334d2cb_ContentBits">
    <vt:lpwstr>0</vt:lpwstr>
  </property>
  <property fmtid="{D5CDD505-2E9C-101B-9397-08002B2CF9AE}" pid="9" name="ContentTypeId">
    <vt:lpwstr>0x010100F3E5687FBB17144BBF058BF3091118F4</vt:lpwstr>
  </property>
  <property fmtid="{D5CDD505-2E9C-101B-9397-08002B2CF9AE}" pid="10" name="Order">
    <vt:r8>26525300</vt:r8>
  </property>
  <property fmtid="{D5CDD505-2E9C-101B-9397-08002B2CF9AE}" pid="11" name="ComplianceAssetId">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