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3" r:id="rId4"/>
  </p:sldMasterIdLst>
  <p:notesMasterIdLst>
    <p:notesMasterId r:id="rId10"/>
  </p:notes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FB4507-83EB-4CA0-BB01-B84604B6BBDA}" v="28" dt="2025-01-13T08:47:18.021"/>
    <p1510:client id="{BF1D1B7B-5770-315A-BCA5-97B866F1548F}" v="3" dt="2025-01-13T08:35:14.0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 O'Rourke" userId="5e618c87-9a06-4ed4-b9dd-4ba18f06eb8e" providerId="ADAL" clId="{AA667D69-1A67-4CC3-BEDB-000EDF357C9F}"/>
    <pc:docChg chg="custSel modSld">
      <pc:chgData name="T O'Rourke" userId="5e618c87-9a06-4ed4-b9dd-4ba18f06eb8e" providerId="ADAL" clId="{AA667D69-1A67-4CC3-BEDB-000EDF357C9F}" dt="2023-12-07T20:53:53.430" v="3302" actId="2711"/>
      <pc:docMkLst>
        <pc:docMk/>
      </pc:docMkLst>
      <pc:sldChg chg="addSp delSp modSp mod">
        <pc:chgData name="T O'Rourke" userId="5e618c87-9a06-4ed4-b9dd-4ba18f06eb8e" providerId="ADAL" clId="{AA667D69-1A67-4CC3-BEDB-000EDF357C9F}" dt="2023-12-05T14:18:16.113" v="1599" actId="478"/>
        <pc:sldMkLst>
          <pc:docMk/>
          <pc:sldMk cId="621355628" sldId="257"/>
        </pc:sldMkLst>
      </pc:sldChg>
      <pc:sldChg chg="addSp delSp modSp mod">
        <pc:chgData name="T O'Rourke" userId="5e618c87-9a06-4ed4-b9dd-4ba18f06eb8e" providerId="ADAL" clId="{AA667D69-1A67-4CC3-BEDB-000EDF357C9F}" dt="2023-12-07T20:52:55.918" v="3294" actId="1076"/>
        <pc:sldMkLst>
          <pc:docMk/>
          <pc:sldMk cId="1629863095" sldId="258"/>
        </pc:sldMkLst>
      </pc:sldChg>
      <pc:sldChg chg="addSp delSp modSp mod">
        <pc:chgData name="T O'Rourke" userId="5e618c87-9a06-4ed4-b9dd-4ba18f06eb8e" providerId="ADAL" clId="{AA667D69-1A67-4CC3-BEDB-000EDF357C9F}" dt="2023-12-07T20:53:33.477" v="3299" actId="255"/>
        <pc:sldMkLst>
          <pc:docMk/>
          <pc:sldMk cId="2638696946" sldId="259"/>
        </pc:sldMkLst>
      </pc:sldChg>
      <pc:sldChg chg="addSp delSp modSp mod">
        <pc:chgData name="T O'Rourke" userId="5e618c87-9a06-4ed4-b9dd-4ba18f06eb8e" providerId="ADAL" clId="{AA667D69-1A67-4CC3-BEDB-000EDF357C9F}" dt="2023-12-07T20:53:53.430" v="3302" actId="2711"/>
        <pc:sldMkLst>
          <pc:docMk/>
          <pc:sldMk cId="4041265568" sldId="260"/>
        </pc:sldMkLst>
      </pc:sldChg>
    </pc:docChg>
  </pc:docChgLst>
  <pc:docChgLst>
    <pc:chgData name="L Beldham" userId="7423f647-d816-4afc-8fbc-03de34d1b66d" providerId="ADAL" clId="{13FB4507-83EB-4CA0-BB01-B84604B6BBDA}"/>
    <pc:docChg chg="custSel modSld modNotesMaster">
      <pc:chgData name="L Beldham" userId="7423f647-d816-4afc-8fbc-03de34d1b66d" providerId="ADAL" clId="{13FB4507-83EB-4CA0-BB01-B84604B6BBDA}" dt="2025-01-13T08:49:26.535" v="1267" actId="11529"/>
      <pc:docMkLst>
        <pc:docMk/>
      </pc:docMkLst>
      <pc:sldChg chg="setBg">
        <pc:chgData name="L Beldham" userId="7423f647-d816-4afc-8fbc-03de34d1b66d" providerId="ADAL" clId="{13FB4507-83EB-4CA0-BB01-B84604B6BBDA}" dt="2025-01-10T12:50:49.831" v="0"/>
        <pc:sldMkLst>
          <pc:docMk/>
          <pc:sldMk cId="2994806505" sldId="256"/>
        </pc:sldMkLst>
      </pc:sldChg>
      <pc:sldChg chg="addSp delSp modSp mod setBg">
        <pc:chgData name="L Beldham" userId="7423f647-d816-4afc-8fbc-03de34d1b66d" providerId="ADAL" clId="{13FB4507-83EB-4CA0-BB01-B84604B6BBDA}" dt="2025-01-13T08:49:26.535" v="1267" actId="11529"/>
        <pc:sldMkLst>
          <pc:docMk/>
          <pc:sldMk cId="621355628" sldId="257"/>
        </pc:sldMkLst>
        <pc:spChg chg="add mod">
          <ac:chgData name="L Beldham" userId="7423f647-d816-4afc-8fbc-03de34d1b66d" providerId="ADAL" clId="{13FB4507-83EB-4CA0-BB01-B84604B6BBDA}" dt="2025-01-10T13:30:29.310" v="235" actId="1076"/>
          <ac:spMkLst>
            <pc:docMk/>
            <pc:sldMk cId="621355628" sldId="257"/>
            <ac:spMk id="4" creationId="{0D55CD98-EB45-CFCE-4DF5-8CF95D6D0371}"/>
          </ac:spMkLst>
        </pc:spChg>
        <pc:spChg chg="add">
          <ac:chgData name="L Beldham" userId="7423f647-d816-4afc-8fbc-03de34d1b66d" providerId="ADAL" clId="{13FB4507-83EB-4CA0-BB01-B84604B6BBDA}" dt="2025-01-10T13:26:56.292" v="206"/>
          <ac:spMkLst>
            <pc:docMk/>
            <pc:sldMk cId="621355628" sldId="257"/>
            <ac:spMk id="5" creationId="{6DDB57E4-A796-D805-4B58-563FC9AC3DA7}"/>
          </ac:spMkLst>
        </pc:spChg>
        <pc:spChg chg="add mod">
          <ac:chgData name="L Beldham" userId="7423f647-d816-4afc-8fbc-03de34d1b66d" providerId="ADAL" clId="{13FB4507-83EB-4CA0-BB01-B84604B6BBDA}" dt="2025-01-10T13:30:23.100" v="233" actId="1076"/>
          <ac:spMkLst>
            <pc:docMk/>
            <pc:sldMk cId="621355628" sldId="257"/>
            <ac:spMk id="9" creationId="{461B2BE0-F46D-C8F0-73C7-EB6FCDA8AD25}"/>
          </ac:spMkLst>
        </pc:spChg>
        <pc:spChg chg="add mod">
          <ac:chgData name="L Beldham" userId="7423f647-d816-4afc-8fbc-03de34d1b66d" providerId="ADAL" clId="{13FB4507-83EB-4CA0-BB01-B84604B6BBDA}" dt="2025-01-13T08:48:03.096" v="1260" actId="1076"/>
          <ac:spMkLst>
            <pc:docMk/>
            <pc:sldMk cId="621355628" sldId="257"/>
            <ac:spMk id="10" creationId="{9B89CEB2-6309-6CEC-92D3-111719D25846}"/>
          </ac:spMkLst>
        </pc:spChg>
        <pc:graphicFrameChg chg="mod modGraphic">
          <ac:chgData name="L Beldham" userId="7423f647-d816-4afc-8fbc-03de34d1b66d" providerId="ADAL" clId="{13FB4507-83EB-4CA0-BB01-B84604B6BBDA}" dt="2025-01-10T13:14:56.796" v="44" actId="1076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0T13:31:00.264" v="244" actId="1076"/>
          <ac:graphicFrameMkLst>
            <pc:docMk/>
            <pc:sldMk cId="621355628" sldId="257"/>
            <ac:graphicFrameMk id="3" creationId="{A2232CC5-22E7-AEFD-8407-82763165BE0F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0T13:30:56.530" v="243" actId="404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3T08:49:04.986" v="1265" actId="1076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13FB4507-83EB-4CA0-BB01-B84604B6BBDA}" dt="2025-01-10T13:30:35.099" v="237" actId="1076"/>
          <ac:picMkLst>
            <pc:docMk/>
            <pc:sldMk cId="621355628" sldId="257"/>
            <ac:picMk id="1026" creationId="{8B26C358-4F10-066A-9868-C07DD4FF44AD}"/>
          </ac:picMkLst>
        </pc:picChg>
        <pc:picChg chg="add mod">
          <ac:chgData name="L Beldham" userId="7423f647-d816-4afc-8fbc-03de34d1b66d" providerId="ADAL" clId="{13FB4507-83EB-4CA0-BB01-B84604B6BBDA}" dt="2025-01-10T13:30:25.546" v="234" actId="1076"/>
          <ac:picMkLst>
            <pc:docMk/>
            <pc:sldMk cId="621355628" sldId="257"/>
            <ac:picMk id="1036" creationId="{9FE9E0E8-C76B-385D-FD5D-1203459BF8B1}"/>
          </ac:picMkLst>
        </pc:picChg>
        <pc:picChg chg="add mod">
          <ac:chgData name="L Beldham" userId="7423f647-d816-4afc-8fbc-03de34d1b66d" providerId="ADAL" clId="{13FB4507-83EB-4CA0-BB01-B84604B6BBDA}" dt="2025-01-10T13:31:18.197" v="252" actId="1076"/>
          <ac:picMkLst>
            <pc:docMk/>
            <pc:sldMk cId="621355628" sldId="257"/>
            <ac:picMk id="1038" creationId="{C0CB06D6-2D2F-7AE3-16FB-49777FCAB2F0}"/>
          </ac:picMkLst>
        </pc:picChg>
        <pc:cxnChg chg="add">
          <ac:chgData name="L Beldham" userId="7423f647-d816-4afc-8fbc-03de34d1b66d" providerId="ADAL" clId="{13FB4507-83EB-4CA0-BB01-B84604B6BBDA}" dt="2025-01-13T08:49:18.505" v="1266" actId="11529"/>
          <ac:cxnSpMkLst>
            <pc:docMk/>
            <pc:sldMk cId="621355628" sldId="257"/>
            <ac:cxnSpMk id="8" creationId="{7A6CFEDA-B45E-092A-C055-3CAD258410A6}"/>
          </ac:cxnSpMkLst>
        </pc:cxnChg>
        <pc:cxnChg chg="add">
          <ac:chgData name="L Beldham" userId="7423f647-d816-4afc-8fbc-03de34d1b66d" providerId="ADAL" clId="{13FB4507-83EB-4CA0-BB01-B84604B6BBDA}" dt="2025-01-13T08:49:26.535" v="1267" actId="11529"/>
          <ac:cxnSpMkLst>
            <pc:docMk/>
            <pc:sldMk cId="621355628" sldId="257"/>
            <ac:cxnSpMk id="13" creationId="{FE423BAF-7D09-CB69-65FC-A53602F3C88E}"/>
          </ac:cxnSpMkLst>
        </pc:cxnChg>
      </pc:sldChg>
      <pc:sldChg chg="addSp delSp modSp mod setBg">
        <pc:chgData name="L Beldham" userId="7423f647-d816-4afc-8fbc-03de34d1b66d" providerId="ADAL" clId="{13FB4507-83EB-4CA0-BB01-B84604B6BBDA}" dt="2025-01-13T08:43:14.065" v="1131" actId="1076"/>
        <pc:sldMkLst>
          <pc:docMk/>
          <pc:sldMk cId="1629863095" sldId="258"/>
        </pc:sldMkLst>
        <pc:spChg chg="add mod">
          <ac:chgData name="L Beldham" userId="7423f647-d816-4afc-8fbc-03de34d1b66d" providerId="ADAL" clId="{13FB4507-83EB-4CA0-BB01-B84604B6BBDA}" dt="2025-01-13T08:42:59.791" v="1127" actId="1076"/>
          <ac:spMkLst>
            <pc:docMk/>
            <pc:sldMk cId="1629863095" sldId="258"/>
            <ac:spMk id="4" creationId="{7C9ED0FE-55A9-335D-5468-2D9867BAC32F}"/>
          </ac:spMkLst>
        </pc:spChg>
        <pc:spChg chg="add mod">
          <ac:chgData name="L Beldham" userId="7423f647-d816-4afc-8fbc-03de34d1b66d" providerId="ADAL" clId="{13FB4507-83EB-4CA0-BB01-B84604B6BBDA}" dt="2025-01-13T08:43:11.158" v="1130" actId="1076"/>
          <ac:spMkLst>
            <pc:docMk/>
            <pc:sldMk cId="1629863095" sldId="258"/>
            <ac:spMk id="5" creationId="{14997437-5F82-245E-1943-833B787EB080}"/>
          </ac:spMkLst>
        </pc:spChg>
        <pc:spChg chg="mod">
          <ac:chgData name="L Beldham" userId="7423f647-d816-4afc-8fbc-03de34d1b66d" providerId="ADAL" clId="{13FB4507-83EB-4CA0-BB01-B84604B6BBDA}" dt="2025-01-13T08:37:08.285" v="1061" actId="1076"/>
          <ac:spMkLst>
            <pc:docMk/>
            <pc:sldMk cId="1629863095" sldId="258"/>
            <ac:spMk id="6" creationId="{9F6E11C7-7CE2-9B4E-8FFC-9D3CD504D062}"/>
          </ac:spMkLst>
        </pc:spChg>
        <pc:spChg chg="add mod">
          <ac:chgData name="L Beldham" userId="7423f647-d816-4afc-8fbc-03de34d1b66d" providerId="ADAL" clId="{13FB4507-83EB-4CA0-BB01-B84604B6BBDA}" dt="2025-01-13T08:43:14.065" v="1131" actId="1076"/>
          <ac:spMkLst>
            <pc:docMk/>
            <pc:sldMk cId="1629863095" sldId="258"/>
            <ac:spMk id="7" creationId="{AA371B88-531C-C433-9C31-A7AF2D1A660B}"/>
          </ac:spMkLst>
        </pc:spChg>
        <pc:spChg chg="add mod">
          <ac:chgData name="L Beldham" userId="7423f647-d816-4afc-8fbc-03de34d1b66d" providerId="ADAL" clId="{13FB4507-83EB-4CA0-BB01-B84604B6BBDA}" dt="2025-01-10T13:51:33.397" v="366" actId="1076"/>
          <ac:spMkLst>
            <pc:docMk/>
            <pc:sldMk cId="1629863095" sldId="258"/>
            <ac:spMk id="8" creationId="{79F22B2F-6983-A4E4-4766-38D82E50FE4B}"/>
          </ac:spMkLst>
        </pc:spChg>
        <pc:spChg chg="add mod">
          <ac:chgData name="L Beldham" userId="7423f647-d816-4afc-8fbc-03de34d1b66d" providerId="ADAL" clId="{13FB4507-83EB-4CA0-BB01-B84604B6BBDA}" dt="2025-01-13T08:38:31.865" v="1092" actId="404"/>
          <ac:spMkLst>
            <pc:docMk/>
            <pc:sldMk cId="1629863095" sldId="258"/>
            <ac:spMk id="9" creationId="{5EA5D03B-9204-A016-1FD8-09789F64EBD3}"/>
          </ac:spMkLst>
        </pc:spChg>
        <pc:spChg chg="add mod">
          <ac:chgData name="L Beldham" userId="7423f647-d816-4afc-8fbc-03de34d1b66d" providerId="ADAL" clId="{13FB4507-83EB-4CA0-BB01-B84604B6BBDA}" dt="2025-01-13T08:38:46.670" v="1096" actId="1076"/>
          <ac:spMkLst>
            <pc:docMk/>
            <pc:sldMk cId="1629863095" sldId="258"/>
            <ac:spMk id="10" creationId="{9A842A5F-F28D-4565-1BCB-94AC6C0F58B5}"/>
          </ac:spMkLst>
        </pc:spChg>
        <pc:spChg chg="add mod">
          <ac:chgData name="L Beldham" userId="7423f647-d816-4afc-8fbc-03de34d1b66d" providerId="ADAL" clId="{13FB4507-83EB-4CA0-BB01-B84604B6BBDA}" dt="2025-01-13T08:42:38.557" v="1122" actId="1076"/>
          <ac:spMkLst>
            <pc:docMk/>
            <pc:sldMk cId="1629863095" sldId="258"/>
            <ac:spMk id="11" creationId="{F75E1EC0-B917-7D9B-76BE-AF2B9E7F24D6}"/>
          </ac:spMkLst>
        </pc:spChg>
        <pc:graphicFrameChg chg="mod modGraphic">
          <ac:chgData name="L Beldham" userId="7423f647-d816-4afc-8fbc-03de34d1b66d" providerId="ADAL" clId="{13FB4507-83EB-4CA0-BB01-B84604B6BBDA}" dt="2025-01-13T08:42:01.653" v="1117" actId="20577"/>
          <ac:graphicFrameMkLst>
            <pc:docMk/>
            <pc:sldMk cId="1629863095" sldId="258"/>
            <ac:graphicFrameMk id="3" creationId="{DDC1A0DC-34BA-7E8A-81CF-201F3F021080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3T08:41:57.509" v="1116" actId="20577"/>
          <ac:graphicFrameMkLst>
            <pc:docMk/>
            <pc:sldMk cId="1629863095" sldId="258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0T13:50:35.698" v="336" actId="14100"/>
          <ac:graphicFrameMkLst>
            <pc:docMk/>
            <pc:sldMk cId="1629863095" sldId="258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13FB4507-83EB-4CA0-BB01-B84604B6BBDA}" dt="2025-01-13T08:37:20.394" v="1064" actId="1076"/>
          <ac:picMkLst>
            <pc:docMk/>
            <pc:sldMk cId="1629863095" sldId="258"/>
            <ac:picMk id="1026" creationId="{9D6B09F7-6066-47CC-86C8-B0418EFFFE35}"/>
          </ac:picMkLst>
        </pc:picChg>
        <pc:picChg chg="add mod">
          <ac:chgData name="L Beldham" userId="7423f647-d816-4afc-8fbc-03de34d1b66d" providerId="ADAL" clId="{13FB4507-83EB-4CA0-BB01-B84604B6BBDA}" dt="2025-01-13T08:38:42.321" v="1095" actId="1076"/>
          <ac:picMkLst>
            <pc:docMk/>
            <pc:sldMk cId="1629863095" sldId="258"/>
            <ac:picMk id="1028" creationId="{B4ED7721-6177-E0E2-C110-C75A1211F117}"/>
          </ac:picMkLst>
        </pc:picChg>
        <pc:picChg chg="add mod">
          <ac:chgData name="L Beldham" userId="7423f647-d816-4afc-8fbc-03de34d1b66d" providerId="ADAL" clId="{13FB4507-83EB-4CA0-BB01-B84604B6BBDA}" dt="2025-01-13T08:41:02.396" v="1103" actId="1076"/>
          <ac:picMkLst>
            <pc:docMk/>
            <pc:sldMk cId="1629863095" sldId="258"/>
            <ac:picMk id="1030" creationId="{1CFAB448-078D-372D-DA48-E879E1CEE850}"/>
          </ac:picMkLst>
        </pc:picChg>
        <pc:picChg chg="add mod">
          <ac:chgData name="L Beldham" userId="7423f647-d816-4afc-8fbc-03de34d1b66d" providerId="ADAL" clId="{13FB4507-83EB-4CA0-BB01-B84604B6BBDA}" dt="2025-01-13T08:43:02.411" v="1128" actId="1076"/>
          <ac:picMkLst>
            <pc:docMk/>
            <pc:sldMk cId="1629863095" sldId="258"/>
            <ac:picMk id="2050" creationId="{E2A4E91D-2D3E-A8DB-47DC-601007644F1E}"/>
          </ac:picMkLst>
        </pc:picChg>
        <pc:picChg chg="add mod">
          <ac:chgData name="L Beldham" userId="7423f647-d816-4afc-8fbc-03de34d1b66d" providerId="ADAL" clId="{13FB4507-83EB-4CA0-BB01-B84604B6BBDA}" dt="2025-01-13T08:42:55.921" v="1126" actId="1076"/>
          <ac:picMkLst>
            <pc:docMk/>
            <pc:sldMk cId="1629863095" sldId="258"/>
            <ac:picMk id="2052" creationId="{5E5C8E1F-F5BD-977B-A6ED-50BE2852FD2A}"/>
          </ac:picMkLst>
        </pc:picChg>
        <pc:picChg chg="add mod">
          <ac:chgData name="L Beldham" userId="7423f647-d816-4afc-8fbc-03de34d1b66d" providerId="ADAL" clId="{13FB4507-83EB-4CA0-BB01-B84604B6BBDA}" dt="2025-01-13T08:42:53.125" v="1125" actId="1076"/>
          <ac:picMkLst>
            <pc:docMk/>
            <pc:sldMk cId="1629863095" sldId="258"/>
            <ac:picMk id="2054" creationId="{A1807F12-60BC-FEA7-AFA0-5F57749C6A7C}"/>
          </ac:picMkLst>
        </pc:picChg>
        <pc:picChg chg="add mod">
          <ac:chgData name="L Beldham" userId="7423f647-d816-4afc-8fbc-03de34d1b66d" providerId="ADAL" clId="{13FB4507-83EB-4CA0-BB01-B84604B6BBDA}" dt="2025-01-13T08:43:08.543" v="1129" actId="1076"/>
          <ac:picMkLst>
            <pc:docMk/>
            <pc:sldMk cId="1629863095" sldId="258"/>
            <ac:picMk id="2058" creationId="{2ECF6124-54F5-52CD-A349-C91E1BF2B83F}"/>
          </ac:picMkLst>
        </pc:picChg>
      </pc:sldChg>
      <pc:sldChg chg="addSp delSp modSp mod setBg">
        <pc:chgData name="L Beldham" userId="7423f647-d816-4afc-8fbc-03de34d1b66d" providerId="ADAL" clId="{13FB4507-83EB-4CA0-BB01-B84604B6BBDA}" dt="2025-01-13T08:48:45.136" v="1264" actId="1076"/>
        <pc:sldMkLst>
          <pc:docMk/>
          <pc:sldMk cId="2638696946" sldId="259"/>
        </pc:sldMkLst>
        <pc:spChg chg="add mod">
          <ac:chgData name="L Beldham" userId="7423f647-d816-4afc-8fbc-03de34d1b66d" providerId="ADAL" clId="{13FB4507-83EB-4CA0-BB01-B84604B6BBDA}" dt="2025-01-10T14:07:06.916" v="538" actId="1076"/>
          <ac:spMkLst>
            <pc:docMk/>
            <pc:sldMk cId="2638696946" sldId="259"/>
            <ac:spMk id="3" creationId="{BB161009-68A1-C1C7-83A3-33E2B87652D5}"/>
          </ac:spMkLst>
        </pc:spChg>
        <pc:spChg chg="add mod">
          <ac:chgData name="L Beldham" userId="7423f647-d816-4afc-8fbc-03de34d1b66d" providerId="ADAL" clId="{13FB4507-83EB-4CA0-BB01-B84604B6BBDA}" dt="2025-01-10T14:00:18.464" v="449" actId="404"/>
          <ac:spMkLst>
            <pc:docMk/>
            <pc:sldMk cId="2638696946" sldId="259"/>
            <ac:spMk id="4" creationId="{3D8DA14E-E134-E67A-0F74-8C2270AE734D}"/>
          </ac:spMkLst>
        </pc:spChg>
        <pc:spChg chg="add mod">
          <ac:chgData name="L Beldham" userId="7423f647-d816-4afc-8fbc-03de34d1b66d" providerId="ADAL" clId="{13FB4507-83EB-4CA0-BB01-B84604B6BBDA}" dt="2025-01-10T14:06:53.029" v="534" actId="1076"/>
          <ac:spMkLst>
            <pc:docMk/>
            <pc:sldMk cId="2638696946" sldId="259"/>
            <ac:spMk id="5" creationId="{A46AF641-1FC1-CAB8-3DC1-9A6B4B380FEB}"/>
          </ac:spMkLst>
        </pc:spChg>
        <pc:spChg chg="add mod">
          <ac:chgData name="L Beldham" userId="7423f647-d816-4afc-8fbc-03de34d1b66d" providerId="ADAL" clId="{13FB4507-83EB-4CA0-BB01-B84604B6BBDA}" dt="2025-01-10T14:03:40.696" v="530" actId="1076"/>
          <ac:spMkLst>
            <pc:docMk/>
            <pc:sldMk cId="2638696946" sldId="259"/>
            <ac:spMk id="7" creationId="{A6904BAB-745B-0C43-81A8-EC0C60EC66D9}"/>
          </ac:spMkLst>
        </pc:spChg>
        <pc:spChg chg="add mod">
          <ac:chgData name="L Beldham" userId="7423f647-d816-4afc-8fbc-03de34d1b66d" providerId="ADAL" clId="{13FB4507-83EB-4CA0-BB01-B84604B6BBDA}" dt="2025-01-10T14:08:12.894" v="601" actId="1076"/>
          <ac:spMkLst>
            <pc:docMk/>
            <pc:sldMk cId="2638696946" sldId="259"/>
            <ac:spMk id="8" creationId="{67404A1F-93C2-F013-F242-B5AD69B3B7FF}"/>
          </ac:spMkLst>
        </pc:spChg>
        <pc:graphicFrameChg chg="mod">
          <ac:chgData name="L Beldham" userId="7423f647-d816-4afc-8fbc-03de34d1b66d" providerId="ADAL" clId="{13FB4507-83EB-4CA0-BB01-B84604B6BBDA}" dt="2025-01-10T13:51:45.688" v="368" actId="1076"/>
          <ac:graphicFrameMkLst>
            <pc:docMk/>
            <pc:sldMk cId="2638696946" sldId="259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0T14:06:58.674" v="535" actId="14100"/>
          <ac:graphicFrameMkLst>
            <pc:docMk/>
            <pc:sldMk cId="2638696946" sldId="259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0T13:51:42.972" v="367" actId="1076"/>
          <ac:graphicFrameMkLst>
            <pc:docMk/>
            <pc:sldMk cId="2638696946" sldId="259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13FB4507-83EB-4CA0-BB01-B84604B6BBDA}" dt="2025-01-10T14:07:01.076" v="536" actId="1076"/>
          <ac:picMkLst>
            <pc:docMk/>
            <pc:sldMk cId="2638696946" sldId="259"/>
            <ac:picMk id="3074" creationId="{F3D51081-EED1-774E-CAF5-8DE87D5982BC}"/>
          </ac:picMkLst>
        </pc:picChg>
        <pc:picChg chg="add mod">
          <ac:chgData name="L Beldham" userId="7423f647-d816-4afc-8fbc-03de34d1b66d" providerId="ADAL" clId="{13FB4507-83EB-4CA0-BB01-B84604B6BBDA}" dt="2025-01-10T14:07:03.457" v="537" actId="14100"/>
          <ac:picMkLst>
            <pc:docMk/>
            <pc:sldMk cId="2638696946" sldId="259"/>
            <ac:picMk id="3076" creationId="{BF81BD02-A681-4E5F-A605-0C602394CCCA}"/>
          </ac:picMkLst>
        </pc:picChg>
        <pc:picChg chg="add mod">
          <ac:chgData name="L Beldham" userId="7423f647-d816-4afc-8fbc-03de34d1b66d" providerId="ADAL" clId="{13FB4507-83EB-4CA0-BB01-B84604B6BBDA}" dt="2025-01-10T14:07:14.006" v="540" actId="1076"/>
          <ac:picMkLst>
            <pc:docMk/>
            <pc:sldMk cId="2638696946" sldId="259"/>
            <ac:picMk id="3078" creationId="{F9268B07-8521-CBB2-DA43-6F9C75843C7E}"/>
          </ac:picMkLst>
        </pc:picChg>
        <pc:picChg chg="add mod">
          <ac:chgData name="L Beldham" userId="7423f647-d816-4afc-8fbc-03de34d1b66d" providerId="ADAL" clId="{13FB4507-83EB-4CA0-BB01-B84604B6BBDA}" dt="2025-01-10T14:07:40.687" v="547" actId="14100"/>
          <ac:picMkLst>
            <pc:docMk/>
            <pc:sldMk cId="2638696946" sldId="259"/>
            <ac:picMk id="3080" creationId="{1E48AE83-9339-F516-B309-DA8B6BB802A8}"/>
          </ac:picMkLst>
        </pc:picChg>
        <pc:picChg chg="add mod">
          <ac:chgData name="L Beldham" userId="7423f647-d816-4afc-8fbc-03de34d1b66d" providerId="ADAL" clId="{13FB4507-83EB-4CA0-BB01-B84604B6BBDA}" dt="2025-01-10T14:07:37.707" v="546" actId="14100"/>
          <ac:picMkLst>
            <pc:docMk/>
            <pc:sldMk cId="2638696946" sldId="259"/>
            <ac:picMk id="3082" creationId="{8611A9C7-C6D7-148F-238D-C8DE48CD59F1}"/>
          </ac:picMkLst>
        </pc:picChg>
        <pc:cxnChg chg="add">
          <ac:chgData name="L Beldham" userId="7423f647-d816-4afc-8fbc-03de34d1b66d" providerId="ADAL" clId="{13FB4507-83EB-4CA0-BB01-B84604B6BBDA}" dt="2025-01-13T08:48:22.473" v="1261" actId="11529"/>
          <ac:cxnSpMkLst>
            <pc:docMk/>
            <pc:sldMk cId="2638696946" sldId="259"/>
            <ac:cxnSpMk id="10" creationId="{AD646B68-C7D2-97A7-BD1A-8C8D0897E6C8}"/>
          </ac:cxnSpMkLst>
        </pc:cxnChg>
        <pc:cxnChg chg="add">
          <ac:chgData name="L Beldham" userId="7423f647-d816-4afc-8fbc-03de34d1b66d" providerId="ADAL" clId="{13FB4507-83EB-4CA0-BB01-B84604B6BBDA}" dt="2025-01-13T08:48:30.223" v="1262" actId="11529"/>
          <ac:cxnSpMkLst>
            <pc:docMk/>
            <pc:sldMk cId="2638696946" sldId="259"/>
            <ac:cxnSpMk id="13" creationId="{2F27DE3F-8501-F5A3-ED0F-0BFCC9C8A47D}"/>
          </ac:cxnSpMkLst>
        </pc:cxnChg>
        <pc:cxnChg chg="add mod">
          <ac:chgData name="L Beldham" userId="7423f647-d816-4afc-8fbc-03de34d1b66d" providerId="ADAL" clId="{13FB4507-83EB-4CA0-BB01-B84604B6BBDA}" dt="2025-01-13T08:48:45.136" v="1264" actId="1076"/>
          <ac:cxnSpMkLst>
            <pc:docMk/>
            <pc:sldMk cId="2638696946" sldId="259"/>
            <ac:cxnSpMk id="16" creationId="{C7B3E644-3043-664B-F70D-C54DD841F7E8}"/>
          </ac:cxnSpMkLst>
        </pc:cxnChg>
      </pc:sldChg>
      <pc:sldChg chg="addSp delSp modSp mod setBg">
        <pc:chgData name="L Beldham" userId="7423f647-d816-4afc-8fbc-03de34d1b66d" providerId="ADAL" clId="{13FB4507-83EB-4CA0-BB01-B84604B6BBDA}" dt="2025-01-13T08:47:46.487" v="1257" actId="1076"/>
        <pc:sldMkLst>
          <pc:docMk/>
          <pc:sldMk cId="4041265568" sldId="260"/>
        </pc:sldMkLst>
        <pc:spChg chg="add mod">
          <ac:chgData name="L Beldham" userId="7423f647-d816-4afc-8fbc-03de34d1b66d" providerId="ADAL" clId="{13FB4507-83EB-4CA0-BB01-B84604B6BBDA}" dt="2025-01-13T08:47:29.967" v="1255" actId="1076"/>
          <ac:spMkLst>
            <pc:docMk/>
            <pc:sldMk cId="4041265568" sldId="260"/>
            <ac:spMk id="2" creationId="{34D199BB-3549-4D2B-6D1B-A1DCE7474F6D}"/>
          </ac:spMkLst>
        </pc:spChg>
        <pc:spChg chg="add mod">
          <ac:chgData name="L Beldham" userId="7423f647-d816-4afc-8fbc-03de34d1b66d" providerId="ADAL" clId="{13FB4507-83EB-4CA0-BB01-B84604B6BBDA}" dt="2025-01-13T08:47:46.487" v="1257" actId="1076"/>
          <ac:spMkLst>
            <pc:docMk/>
            <pc:sldMk cId="4041265568" sldId="260"/>
            <ac:spMk id="4" creationId="{56CFAFD6-1C44-ACB5-D702-E3EA140A8AB1}"/>
          </ac:spMkLst>
        </pc:spChg>
        <pc:spChg chg="add mod">
          <ac:chgData name="L Beldham" userId="7423f647-d816-4afc-8fbc-03de34d1b66d" providerId="ADAL" clId="{13FB4507-83EB-4CA0-BB01-B84604B6BBDA}" dt="2025-01-10T14:18:05.992" v="770" actId="1076"/>
          <ac:spMkLst>
            <pc:docMk/>
            <pc:sldMk cId="4041265568" sldId="260"/>
            <ac:spMk id="5" creationId="{D9AAF5A5-3F56-E9BD-EDF2-4B9095B048A2}"/>
          </ac:spMkLst>
        </pc:spChg>
        <pc:spChg chg="add mod">
          <ac:chgData name="L Beldham" userId="7423f647-d816-4afc-8fbc-03de34d1b66d" providerId="ADAL" clId="{13FB4507-83EB-4CA0-BB01-B84604B6BBDA}" dt="2025-01-10T14:19:47.505" v="814" actId="1076"/>
          <ac:spMkLst>
            <pc:docMk/>
            <pc:sldMk cId="4041265568" sldId="260"/>
            <ac:spMk id="7" creationId="{0295160F-742F-CEA6-90A5-B63B4F798C28}"/>
          </ac:spMkLst>
        </pc:spChg>
        <pc:spChg chg="add mod">
          <ac:chgData name="L Beldham" userId="7423f647-d816-4afc-8fbc-03de34d1b66d" providerId="ADAL" clId="{13FB4507-83EB-4CA0-BB01-B84604B6BBDA}" dt="2025-01-13T08:47:12.718" v="1244" actId="1076"/>
          <ac:spMkLst>
            <pc:docMk/>
            <pc:sldMk cId="4041265568" sldId="260"/>
            <ac:spMk id="8" creationId="{6E4A5585-486D-5170-7BA1-87C69E48BC41}"/>
          </ac:spMkLst>
        </pc:spChg>
        <pc:graphicFrameChg chg="add mod modGraphic">
          <ac:chgData name="L Beldham" userId="7423f647-d816-4afc-8fbc-03de34d1b66d" providerId="ADAL" clId="{13FB4507-83EB-4CA0-BB01-B84604B6BBDA}" dt="2025-01-10T13:13:36.417" v="27" actId="1076"/>
          <ac:graphicFrameMkLst>
            <pc:docMk/>
            <pc:sldMk cId="4041265568" sldId="260"/>
            <ac:graphicFrameMk id="3" creationId="{92801C71-0EFF-A0C5-13BF-3F4A07DBF5C0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0T14:26:17.988" v="1056" actId="14100"/>
          <ac:graphicFrameMkLst>
            <pc:docMk/>
            <pc:sldMk cId="4041265568" sldId="260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13FB4507-83EB-4CA0-BB01-B84604B6BBDA}" dt="2025-01-10T14:19:59.501" v="815" actId="20577"/>
          <ac:graphicFrameMkLst>
            <pc:docMk/>
            <pc:sldMk cId="4041265568" sldId="260"/>
            <ac:graphicFrameMk id="14" creationId="{D44A2164-E999-CFDE-14A3-932F98EBE082}"/>
          </ac:graphicFrameMkLst>
        </pc:graphicFrameChg>
        <pc:picChg chg="add mod">
          <ac:chgData name="L Beldham" userId="7423f647-d816-4afc-8fbc-03de34d1b66d" providerId="ADAL" clId="{13FB4507-83EB-4CA0-BB01-B84604B6BBDA}" dt="2025-01-10T14:14:05.690" v="613" actId="1076"/>
          <ac:picMkLst>
            <pc:docMk/>
            <pc:sldMk cId="4041265568" sldId="260"/>
            <ac:picMk id="4098" creationId="{BF650B61-2681-F39D-B9FF-69FBEAE3AA31}"/>
          </ac:picMkLst>
        </pc:picChg>
        <pc:picChg chg="add mod">
          <ac:chgData name="L Beldham" userId="7423f647-d816-4afc-8fbc-03de34d1b66d" providerId="ADAL" clId="{13FB4507-83EB-4CA0-BB01-B84604B6BBDA}" dt="2025-01-10T14:18:12.123" v="773" actId="1076"/>
          <ac:picMkLst>
            <pc:docMk/>
            <pc:sldMk cId="4041265568" sldId="260"/>
            <ac:picMk id="4102" creationId="{A6F7032C-A14A-8AE8-580C-9D19BD54DD95}"/>
          </ac:picMkLst>
        </pc:picChg>
        <pc:picChg chg="add mod">
          <ac:chgData name="L Beldham" userId="7423f647-d816-4afc-8fbc-03de34d1b66d" providerId="ADAL" clId="{13FB4507-83EB-4CA0-BB01-B84604B6BBDA}" dt="2025-01-10T14:19:17.915" v="778" actId="1076"/>
          <ac:picMkLst>
            <pc:docMk/>
            <pc:sldMk cId="4041265568" sldId="260"/>
            <ac:picMk id="4104" creationId="{7BD3D9D2-4491-07EE-580E-D40B485B98C3}"/>
          </ac:picMkLst>
        </pc:picChg>
        <pc:picChg chg="add mod">
          <ac:chgData name="L Beldham" userId="7423f647-d816-4afc-8fbc-03de34d1b66d" providerId="ADAL" clId="{13FB4507-83EB-4CA0-BB01-B84604B6BBDA}" dt="2025-01-10T14:20:59.068" v="820" actId="1076"/>
          <ac:picMkLst>
            <pc:docMk/>
            <pc:sldMk cId="4041265568" sldId="260"/>
            <ac:picMk id="4106" creationId="{64155386-D8E7-626B-0315-6D18AAB3BD2E}"/>
          </ac:picMkLst>
        </pc:picChg>
        <pc:cxnChg chg="add">
          <ac:chgData name="L Beldham" userId="7423f647-d816-4afc-8fbc-03de34d1b66d" providerId="ADAL" clId="{13FB4507-83EB-4CA0-BB01-B84604B6BBDA}" dt="2025-01-13T08:47:38.810" v="1256" actId="11529"/>
          <ac:cxnSpMkLst>
            <pc:docMk/>
            <pc:sldMk cId="4041265568" sldId="260"/>
            <ac:cxnSpMk id="10" creationId="{32A912D1-DFD3-F687-F691-5C2E3E2EDD1D}"/>
          </ac:cxnSpMkLst>
        </pc:cxnChg>
      </pc:sldChg>
    </pc:docChg>
  </pc:docChgLst>
  <pc:docChgLst>
    <pc:chgData name="T O'Rourke" userId="5e618c87-9a06-4ed4-b9dd-4ba18f06eb8e" providerId="ADAL" clId="{BFE822E2-6504-4429-93BF-28B54154BB89}"/>
    <pc:docChg chg="undo custSel modSld">
      <pc:chgData name="T O'Rourke" userId="5e618c87-9a06-4ed4-b9dd-4ba18f06eb8e" providerId="ADAL" clId="{BFE822E2-6504-4429-93BF-28B54154BB89}" dt="2023-09-27T13:39:46.200" v="4999" actId="1076"/>
      <pc:docMkLst>
        <pc:docMk/>
      </pc:docMkLst>
      <pc:sldChg chg="modSp mod">
        <pc:chgData name="T O'Rourke" userId="5e618c87-9a06-4ed4-b9dd-4ba18f06eb8e" providerId="ADAL" clId="{BFE822E2-6504-4429-93BF-28B54154BB89}" dt="2023-09-27T11:43:31.228" v="1" actId="20577"/>
        <pc:sldMkLst>
          <pc:docMk/>
          <pc:sldMk cId="2994806505" sldId="256"/>
        </pc:sldMkLst>
      </pc:sldChg>
      <pc:sldChg chg="addSp delSp modSp mod">
        <pc:chgData name="T O'Rourke" userId="5e618c87-9a06-4ed4-b9dd-4ba18f06eb8e" providerId="ADAL" clId="{BFE822E2-6504-4429-93BF-28B54154BB89}" dt="2023-09-27T12:05:24.371" v="1252" actId="20577"/>
        <pc:sldMkLst>
          <pc:docMk/>
          <pc:sldMk cId="621355628" sldId="257"/>
        </pc:sldMkLst>
      </pc:sldChg>
      <pc:sldChg chg="addSp delSp modSp mod">
        <pc:chgData name="T O'Rourke" userId="5e618c87-9a06-4ed4-b9dd-4ba18f06eb8e" providerId="ADAL" clId="{BFE822E2-6504-4429-93BF-28B54154BB89}" dt="2023-09-27T12:33:07.933" v="2346" actId="1076"/>
        <pc:sldMkLst>
          <pc:docMk/>
          <pc:sldMk cId="1629863095" sldId="258"/>
        </pc:sldMkLst>
      </pc:sldChg>
      <pc:sldChg chg="addSp delSp modSp mod">
        <pc:chgData name="T O'Rourke" userId="5e618c87-9a06-4ed4-b9dd-4ba18f06eb8e" providerId="ADAL" clId="{BFE822E2-6504-4429-93BF-28B54154BB89}" dt="2023-09-27T13:12:25.126" v="3866" actId="14100"/>
        <pc:sldMkLst>
          <pc:docMk/>
          <pc:sldMk cId="2638696946" sldId="259"/>
        </pc:sldMkLst>
      </pc:sldChg>
      <pc:sldChg chg="addSp delSp modSp mod">
        <pc:chgData name="T O'Rourke" userId="5e618c87-9a06-4ed4-b9dd-4ba18f06eb8e" providerId="ADAL" clId="{BFE822E2-6504-4429-93BF-28B54154BB89}" dt="2023-09-27T13:39:46.200" v="4999" actId="1076"/>
        <pc:sldMkLst>
          <pc:docMk/>
          <pc:sldMk cId="4041265568" sldId="260"/>
        </pc:sldMkLst>
      </pc:sldChg>
    </pc:docChg>
  </pc:docChgLst>
  <pc:docChgLst>
    <pc:chgData name="L Beldham" userId="S::lbeldham@nottinghamacademy.org::7423f647-d816-4afc-8fbc-03de34d1b66d" providerId="AD" clId="Web-{BF1D1B7B-5770-315A-BCA5-97B866F1548F}"/>
    <pc:docChg chg="modSld">
      <pc:chgData name="L Beldham" userId="S::lbeldham@nottinghamacademy.org::7423f647-d816-4afc-8fbc-03de34d1b66d" providerId="AD" clId="Web-{BF1D1B7B-5770-315A-BCA5-97B866F1548F}" dt="2025-01-13T08:35:14.017" v="2" actId="1076"/>
      <pc:docMkLst>
        <pc:docMk/>
      </pc:docMkLst>
      <pc:sldChg chg="modSp">
        <pc:chgData name="L Beldham" userId="S::lbeldham@nottinghamacademy.org::7423f647-d816-4afc-8fbc-03de34d1b66d" providerId="AD" clId="Web-{BF1D1B7B-5770-315A-BCA5-97B866F1548F}" dt="2025-01-13T08:35:14.017" v="2" actId="1076"/>
        <pc:sldMkLst>
          <pc:docMk/>
          <pc:sldMk cId="1629863095" sldId="258"/>
        </pc:sldMkLst>
        <pc:spChg chg="mod">
          <ac:chgData name="L Beldham" userId="S::lbeldham@nottinghamacademy.org::7423f647-d816-4afc-8fbc-03de34d1b66d" providerId="AD" clId="Web-{BF1D1B7B-5770-315A-BCA5-97B866F1548F}" dt="2025-01-13T08:34:55.360" v="0" actId="1076"/>
          <ac:spMkLst>
            <pc:docMk/>
            <pc:sldMk cId="1629863095" sldId="258"/>
            <ac:spMk id="8" creationId="{79F22B2F-6983-A4E4-4766-38D82E50FE4B}"/>
          </ac:spMkLst>
        </pc:spChg>
        <pc:graphicFrameChg chg="mod">
          <ac:chgData name="L Beldham" userId="S::lbeldham@nottinghamacademy.org::7423f647-d816-4afc-8fbc-03de34d1b66d" providerId="AD" clId="Web-{BF1D1B7B-5770-315A-BCA5-97B866F1548F}" dt="2025-01-13T08:35:14.017" v="2" actId="1076"/>
          <ac:graphicFrameMkLst>
            <pc:docMk/>
            <pc:sldMk cId="1629863095" sldId="258"/>
            <ac:graphicFrameMk id="3" creationId="{DDC1A0DC-34BA-7E8A-81CF-201F3F021080}"/>
          </ac:graphicFrameMkLst>
        </pc:graphicFrameChg>
        <pc:picChg chg="mod">
          <ac:chgData name="L Beldham" userId="S::lbeldham@nottinghamacademy.org::7423f647-d816-4afc-8fbc-03de34d1b66d" providerId="AD" clId="Web-{BF1D1B7B-5770-315A-BCA5-97B866F1548F}" dt="2025-01-13T08:34:58.438" v="1" actId="1076"/>
          <ac:picMkLst>
            <pc:docMk/>
            <pc:sldMk cId="1629863095" sldId="258"/>
            <ac:picMk id="2058" creationId="{2ECF6124-54F5-52CD-A349-C91E1BF2B83F}"/>
          </ac:picMkLst>
        </pc:picChg>
      </pc:sldChg>
    </pc:docChg>
  </pc:docChgLst>
  <pc:docChgLst>
    <pc:chgData name="C Abbott" userId="S::cabbott@nottinghamacademy.org::afd51c7a-bdb0-40f3-8ea8-239ff4d8236d" providerId="AD" clId="Web-{7C90D7BF-FE0A-B802-C8A3-1AE3A8477697}"/>
    <pc:docChg chg="modSld">
      <pc:chgData name="C Abbott" userId="S::cabbott@nottinghamacademy.org::afd51c7a-bdb0-40f3-8ea8-239ff4d8236d" providerId="AD" clId="Web-{7C90D7BF-FE0A-B802-C8A3-1AE3A8477697}" dt="2024-06-03T14:42:05.947" v="0" actId="1076"/>
      <pc:docMkLst>
        <pc:docMk/>
      </pc:docMkLst>
      <pc:sldChg chg="modSp">
        <pc:chgData name="C Abbott" userId="S::cabbott@nottinghamacademy.org::afd51c7a-bdb0-40f3-8ea8-239ff4d8236d" providerId="AD" clId="Web-{7C90D7BF-FE0A-B802-C8A3-1AE3A8477697}" dt="2024-06-03T14:42:05.947" v="0" actId="1076"/>
        <pc:sldMkLst>
          <pc:docMk/>
          <pc:sldMk cId="4041265568" sldId="260"/>
        </pc:sldMkLst>
      </pc:sldChg>
    </pc:docChg>
  </pc:docChgLst>
  <pc:docChgLst>
    <pc:chgData name="S Russell" userId="a045f866-bf54-4c2b-aadb-ed36d4b64783" providerId="ADAL" clId="{3BC3B1FC-CF6C-48CC-AE5C-0A68A5F86611}"/>
    <pc:docChg chg="modSld">
      <pc:chgData name="S Russell" userId="a045f866-bf54-4c2b-aadb-ed36d4b64783" providerId="ADAL" clId="{3BC3B1FC-CF6C-48CC-AE5C-0A68A5F86611}" dt="2024-07-17T12:30:36.032" v="5" actId="20577"/>
      <pc:docMkLst>
        <pc:docMk/>
      </pc:docMkLst>
      <pc:sldChg chg="modSp mod">
        <pc:chgData name="S Russell" userId="a045f866-bf54-4c2b-aadb-ed36d4b64783" providerId="ADAL" clId="{3BC3B1FC-CF6C-48CC-AE5C-0A68A5F86611}" dt="2024-07-17T12:30:36.032" v="5" actId="20577"/>
        <pc:sldMkLst>
          <pc:docMk/>
          <pc:sldMk cId="621355628" sldId="257"/>
        </pc:sldMkLst>
      </pc:sldChg>
    </pc:docChg>
  </pc:docChgLst>
  <pc:docChgLst>
    <pc:chgData name="C Abbott" userId="S::cabbott@nottinghamacademy.org::afd51c7a-bdb0-40f3-8ea8-239ff4d8236d" providerId="AD" clId="Web-{202B969C-FDDB-021D-C703-60CE3B2E8B54}"/>
    <pc:docChg chg="modSld">
      <pc:chgData name="C Abbott" userId="S::cabbott@nottinghamacademy.org::afd51c7a-bdb0-40f3-8ea8-239ff4d8236d" providerId="AD" clId="Web-{202B969C-FDDB-021D-C703-60CE3B2E8B54}" dt="2024-06-08T17:20:07.084" v="4"/>
      <pc:docMkLst>
        <pc:docMk/>
      </pc:docMkLst>
      <pc:sldChg chg="modSp">
        <pc:chgData name="C Abbott" userId="S::cabbott@nottinghamacademy.org::afd51c7a-bdb0-40f3-8ea8-239ff4d8236d" providerId="AD" clId="Web-{202B969C-FDDB-021D-C703-60CE3B2E8B54}" dt="2024-06-08T17:20:07.084" v="4"/>
        <pc:sldMkLst>
          <pc:docMk/>
          <pc:sldMk cId="4041265568" sldId="260"/>
        </pc:sldMkLst>
      </pc:sldChg>
    </pc:docChg>
  </pc:docChgLst>
  <pc:docChgLst>
    <pc:chgData name="T O'Rourke" userId="5e618c87-9a06-4ed4-b9dd-4ba18f06eb8e" providerId="ADAL" clId="{8CCFE89A-9BE3-4E30-A676-EF727393539C}"/>
    <pc:docChg chg="custSel addSld delSld modSld">
      <pc:chgData name="T O'Rourke" userId="5e618c87-9a06-4ed4-b9dd-4ba18f06eb8e" providerId="ADAL" clId="{8CCFE89A-9BE3-4E30-A676-EF727393539C}" dt="2023-09-27T10:58:29.648" v="5957" actId="1076"/>
      <pc:docMkLst>
        <pc:docMk/>
      </pc:docMkLst>
      <pc:sldChg chg="modSp mod">
        <pc:chgData name="T O'Rourke" userId="5e618c87-9a06-4ed4-b9dd-4ba18f06eb8e" providerId="ADAL" clId="{8CCFE89A-9BE3-4E30-A676-EF727393539C}" dt="2023-09-27T08:33:10.965" v="8" actId="20577"/>
        <pc:sldMkLst>
          <pc:docMk/>
          <pc:sldMk cId="2994806505" sldId="256"/>
        </pc:sldMkLst>
      </pc:sldChg>
      <pc:sldChg chg="addSp delSp modSp mod">
        <pc:chgData name="T O'Rourke" userId="5e618c87-9a06-4ed4-b9dd-4ba18f06eb8e" providerId="ADAL" clId="{8CCFE89A-9BE3-4E30-A676-EF727393539C}" dt="2023-09-27T09:10:04.972" v="1391" actId="1076"/>
        <pc:sldMkLst>
          <pc:docMk/>
          <pc:sldMk cId="621355628" sldId="257"/>
        </pc:sldMkLst>
      </pc:sldChg>
      <pc:sldChg chg="del">
        <pc:chgData name="T O'Rourke" userId="5e618c87-9a06-4ed4-b9dd-4ba18f06eb8e" providerId="ADAL" clId="{8CCFE89A-9BE3-4E30-A676-EF727393539C}" dt="2023-09-27T09:10:20.292" v="1392" actId="47"/>
        <pc:sldMkLst>
          <pc:docMk/>
          <pc:sldMk cId="1621808961" sldId="258"/>
        </pc:sldMkLst>
      </pc:sldChg>
      <pc:sldChg chg="addSp delSp modSp add mod">
        <pc:chgData name="T O'Rourke" userId="5e618c87-9a06-4ed4-b9dd-4ba18f06eb8e" providerId="ADAL" clId="{8CCFE89A-9BE3-4E30-A676-EF727393539C}" dt="2023-09-27T09:38:03.571" v="2738" actId="1076"/>
        <pc:sldMkLst>
          <pc:docMk/>
          <pc:sldMk cId="1629863095" sldId="258"/>
        </pc:sldMkLst>
      </pc:sldChg>
      <pc:sldChg chg="del">
        <pc:chgData name="T O'Rourke" userId="5e618c87-9a06-4ed4-b9dd-4ba18f06eb8e" providerId="ADAL" clId="{8CCFE89A-9BE3-4E30-A676-EF727393539C}" dt="2023-09-27T09:10:21.295" v="1393" actId="47"/>
        <pc:sldMkLst>
          <pc:docMk/>
          <pc:sldMk cId="2262373343" sldId="259"/>
        </pc:sldMkLst>
      </pc:sldChg>
      <pc:sldChg chg="addSp delSp modSp add mod">
        <pc:chgData name="T O'Rourke" userId="5e618c87-9a06-4ed4-b9dd-4ba18f06eb8e" providerId="ADAL" clId="{8CCFE89A-9BE3-4E30-A676-EF727393539C}" dt="2023-09-27T10:12:19.164" v="3882" actId="1076"/>
        <pc:sldMkLst>
          <pc:docMk/>
          <pc:sldMk cId="2638696946" sldId="259"/>
        </pc:sldMkLst>
      </pc:sldChg>
      <pc:sldChg chg="addSp delSp modSp add mod">
        <pc:chgData name="T O'Rourke" userId="5e618c87-9a06-4ed4-b9dd-4ba18f06eb8e" providerId="ADAL" clId="{8CCFE89A-9BE3-4E30-A676-EF727393539C}" dt="2023-09-27T10:58:29.648" v="5957" actId="1076"/>
        <pc:sldMkLst>
          <pc:docMk/>
          <pc:sldMk cId="4041265568" sldId="260"/>
        </pc:sldMkLst>
      </pc:sldChg>
      <pc:sldChg chg="del">
        <pc:chgData name="T O'Rourke" userId="5e618c87-9a06-4ed4-b9dd-4ba18f06eb8e" providerId="ADAL" clId="{8CCFE89A-9BE3-4E30-A676-EF727393539C}" dt="2023-09-27T09:10:22.588" v="1394" actId="47"/>
        <pc:sldMkLst>
          <pc:docMk/>
          <pc:sldMk cId="1914112423" sldId="261"/>
        </pc:sldMkLst>
      </pc:sldChg>
    </pc:docChg>
  </pc:docChgLst>
  <pc:docChgLst>
    <pc:chgData name="T O'Rourke" userId="5e618c87-9a06-4ed4-b9dd-4ba18f06eb8e" providerId="ADAL" clId="{49C2E948-88B7-46AA-87D6-FD1278CFA5C1}"/>
    <pc:docChg chg="custSel modSld">
      <pc:chgData name="T O'Rourke" userId="5e618c87-9a06-4ed4-b9dd-4ba18f06eb8e" providerId="ADAL" clId="{49C2E948-88B7-46AA-87D6-FD1278CFA5C1}" dt="2023-10-11T14:08:19.236" v="7712" actId="20577"/>
      <pc:docMkLst>
        <pc:docMk/>
      </pc:docMkLst>
      <pc:sldChg chg="modSp mod">
        <pc:chgData name="T O'Rourke" userId="5e618c87-9a06-4ed4-b9dd-4ba18f06eb8e" providerId="ADAL" clId="{49C2E948-88B7-46AA-87D6-FD1278CFA5C1}" dt="2023-09-27T13:40:56.919" v="1" actId="20577"/>
        <pc:sldMkLst>
          <pc:docMk/>
          <pc:sldMk cId="2994806505" sldId="256"/>
        </pc:sldMkLst>
      </pc:sldChg>
      <pc:sldChg chg="addSp delSp modSp mod">
        <pc:chgData name="T O'Rourke" userId="5e618c87-9a06-4ed4-b9dd-4ba18f06eb8e" providerId="ADAL" clId="{49C2E948-88B7-46AA-87D6-FD1278CFA5C1}" dt="2023-10-11T12:36:55.791" v="2996"/>
        <pc:sldMkLst>
          <pc:docMk/>
          <pc:sldMk cId="621355628" sldId="257"/>
        </pc:sldMkLst>
      </pc:sldChg>
      <pc:sldChg chg="addSp delSp modSp mod">
        <pc:chgData name="T O'Rourke" userId="5e618c87-9a06-4ed4-b9dd-4ba18f06eb8e" providerId="ADAL" clId="{49C2E948-88B7-46AA-87D6-FD1278CFA5C1}" dt="2023-10-11T13:08:54.965" v="3974" actId="1076"/>
        <pc:sldMkLst>
          <pc:docMk/>
          <pc:sldMk cId="1629863095" sldId="258"/>
        </pc:sldMkLst>
      </pc:sldChg>
      <pc:sldChg chg="addSp delSp modSp mod">
        <pc:chgData name="T O'Rourke" userId="5e618c87-9a06-4ed4-b9dd-4ba18f06eb8e" providerId="ADAL" clId="{49C2E948-88B7-46AA-87D6-FD1278CFA5C1}" dt="2023-10-11T13:28:13.634" v="5246" actId="1076"/>
        <pc:sldMkLst>
          <pc:docMk/>
          <pc:sldMk cId="2638696946" sldId="259"/>
        </pc:sldMkLst>
      </pc:sldChg>
      <pc:sldChg chg="addSp delSp modSp mod">
        <pc:chgData name="T O'Rourke" userId="5e618c87-9a06-4ed4-b9dd-4ba18f06eb8e" providerId="ADAL" clId="{49C2E948-88B7-46AA-87D6-FD1278CFA5C1}" dt="2023-10-11T14:08:19.236" v="7712" actId="20577"/>
        <pc:sldMkLst>
          <pc:docMk/>
          <pc:sldMk cId="4041265568" sldId="26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058" cy="497265"/>
          </a:xfrm>
          <a:prstGeom prst="rect">
            <a:avLst/>
          </a:prstGeom>
        </p:spPr>
        <p:txBody>
          <a:bodyPr vert="horz" lIns="62975" tIns="31487" rIns="62975" bIns="31487" rtlCol="0"/>
          <a:lstStyle>
            <a:lvl1pPr algn="l">
              <a:defRPr sz="8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530" y="0"/>
            <a:ext cx="2946058" cy="497265"/>
          </a:xfrm>
          <a:prstGeom prst="rect">
            <a:avLst/>
          </a:prstGeom>
        </p:spPr>
        <p:txBody>
          <a:bodyPr vert="horz" lIns="62975" tIns="31487" rIns="62975" bIns="31487" rtlCol="0"/>
          <a:lstStyle>
            <a:lvl1pPr algn="r">
              <a:defRPr sz="800"/>
            </a:lvl1pPr>
          </a:lstStyle>
          <a:p>
            <a:fld id="{8F8E1BA2-32B5-4109-A63A-C79604AB288A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975" tIns="31487" rIns="62975" bIns="3148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42" y="4777256"/>
            <a:ext cx="5438792" cy="3908964"/>
          </a:xfrm>
          <a:prstGeom prst="rect">
            <a:avLst/>
          </a:prstGeom>
        </p:spPr>
        <p:txBody>
          <a:bodyPr vert="horz" lIns="62975" tIns="31487" rIns="62975" bIns="3148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373"/>
            <a:ext cx="2946058" cy="497265"/>
          </a:xfrm>
          <a:prstGeom prst="rect">
            <a:avLst/>
          </a:prstGeom>
        </p:spPr>
        <p:txBody>
          <a:bodyPr vert="horz" lIns="62975" tIns="31487" rIns="62975" bIns="31487" rtlCol="0" anchor="b"/>
          <a:lstStyle>
            <a:lvl1pPr algn="l">
              <a:defRPr sz="8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530" y="9429373"/>
            <a:ext cx="2946058" cy="497265"/>
          </a:xfrm>
          <a:prstGeom prst="rect">
            <a:avLst/>
          </a:prstGeom>
        </p:spPr>
        <p:txBody>
          <a:bodyPr vert="horz" lIns="62975" tIns="31487" rIns="62975" bIns="31487" rtlCol="0" anchor="b"/>
          <a:lstStyle>
            <a:lvl1pPr algn="r">
              <a:defRPr sz="800"/>
            </a:lvl1pPr>
          </a:lstStyle>
          <a:p>
            <a:fld id="{01953A9B-92A0-471B-AAEC-E5A5158D27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282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953A9B-92A0-471B-AAEC-E5A5158D270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880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77A0FB-22BC-75DA-2D31-64F44F719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80600-BBBC-9ED0-47E3-74905BCA1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40AFA-E22C-8BC1-B4FA-C1AF26EBB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EEFE10-98D2-D369-C9ED-E880C0797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043A2B-4F5F-E5F9-9277-A682EA01F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921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B1C48-EE1F-BF83-DD7F-23F6BAED6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2A1AE-92D5-7D92-62B0-BC3DA3F672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B0357-C894-8ADA-6FAC-848C2E1DB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E4B9F4-ED47-4633-36B1-44401C70F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6DEA2-EAB2-0628-758B-060E3DC30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368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B4F18-432E-2097-A2AA-2EAE24961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BF692-6A24-3CA7-598B-FB0C13812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C9C21D-328B-FC01-07AF-19FD8D389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A3EF90-CDD9-C6EE-C51B-09336DC9B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D0DF1-0D93-3C7B-8C94-266DBB070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40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B692D-D3AA-15DE-7989-EE340539E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45A15-F97A-06D5-FFD2-6582C663F3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BDC5E7-FAA5-C2E4-7491-E33C4D6B15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BDAC43-6790-FA1B-4FD7-716276196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69C014-B948-71CF-ED43-B1BB3531E7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42B863-E69D-1B35-6D3E-E5969CF00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667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A5C5E-59B1-22CC-D27E-4287008BC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5B96D3-1A0C-F30A-69DC-240EE52BA9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549AD3-69AF-03A2-E713-9DE284A055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DF09B9-29F3-75D8-EE04-1365EF5C9A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E7AB3F-475F-84AA-BCB1-955C3366C1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B02073F-2976-7CF4-3FA4-30DD28820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24EFAA7-7EC2-C394-9E10-27E303D34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026F93-2A83-0463-AEE8-7DDC56485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988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7B138-BE6E-9E56-7760-1C3B1F59F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A8C68B-CDC8-807A-819A-45CA708D2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D04B2A-463D-DB8F-8036-22BB9E0B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5723B2-E22A-B6B1-1A44-AB4F5E44C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572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9F3E3B-20AB-E5A6-604B-1E08070CB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62F7EF-2DB7-1801-0265-A7236208F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92F452-0F0A-70D6-F759-29B5AF7132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386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111FC-B138-BC07-D957-EF06A70F6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3AE26-3554-0AA0-BB23-3BAF401723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CA7D18-9DE1-3252-36C9-941B7D3EA8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0A613B-B81C-7CD7-3575-111BB0CB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1764B-12DA-C60F-571F-244F51825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06167E-45AB-2DE2-9265-06793A848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59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D2EA19-CBDA-A544-6A23-D17D5B0A0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82573F-650E-A317-63A7-94B488E750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77BD2D-C296-0209-E8C4-A45E18D71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5CDD2E-6F76-D646-9A3E-E6DB1D6539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B9FB8-5553-5261-713F-1752E5CAD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A1B9-5D3F-FED3-4E55-3C7E680C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793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9371F-A77A-5E50-9F0E-190341D05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2F144E-B242-247C-C617-D2BEA50B4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31B02-9635-C729-0B32-9DCDFA7971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B9A3E9-EAD8-D4CC-56DC-483007C1B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59968B-ACBA-E061-4433-A65E2A2C7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859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BCAD55-312E-D25C-8708-330F3D2218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469EB4-E97C-6A59-093C-0C47FA30D7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AD4C6-5E5A-A455-97B1-53B911F3F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D6EAEF-6B22-4815-32EB-3153FD497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A3145-0C32-291D-90A0-8260F58FC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99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BC2D76-E076-E157-B8BE-0E837FF9F0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E2B2A8-9918-E3FB-862B-790361224C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3E9F3F-66B2-E858-16DF-EF27C19292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D276D-2CAB-CD72-84F5-43B885298D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154CE-7A62-9739-78E4-AC7525FABA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728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Jesus" TargetMode="External"/><Relationship Id="rId2" Type="http://schemas.openxmlformats.org/officeDocument/2006/relationships/hyperlink" Target="https://kids.kiddle.co/Christianity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616439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3 - RE 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500908" y="183233"/>
            <a:ext cx="5504099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442368"/>
              </p:ext>
            </p:extLst>
          </p:nvPr>
        </p:nvGraphicFramePr>
        <p:xfrm>
          <a:off x="93175" y="996447"/>
          <a:ext cx="4678599" cy="2915984"/>
        </p:xfrm>
        <a:graphic>
          <a:graphicData uri="http://schemas.openxmlformats.org/drawingml/2006/table">
            <a:tbl>
              <a:tblPr firstRow="1" firstCol="1" bandRow="1"/>
              <a:tblGrid>
                <a:gridCol w="467859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126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1999984"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Religion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guide for what someone believes</a:t>
                      </a:r>
                      <a:endParaRPr lang="en-GB" sz="1600" b="1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+mn-ea"/>
                        <a:cs typeface="Calibri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Christian -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 a person who follows the Christian religion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Spiritual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Believing in a spirit or soul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Christmas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celebration of the birth of Jesus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Easter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celebration of Jesus’ resurrection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Pentecost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the birthday of the Christian church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Harvest festival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saying thanks to God for all that he provides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Commitment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being dedicated to something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Values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+mn-ea"/>
                          <a:cs typeface="Calibri"/>
                        </a:rPr>
                        <a:t>the standards by which someone lives their life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029413"/>
              </p:ext>
            </p:extLst>
          </p:nvPr>
        </p:nvGraphicFramePr>
        <p:xfrm>
          <a:off x="5152400" y="1326814"/>
          <a:ext cx="6830144" cy="4168394"/>
        </p:xfrm>
        <a:graphic>
          <a:graphicData uri="http://schemas.openxmlformats.org/drawingml/2006/table">
            <a:tbl>
              <a:tblPr firstRow="1" firstCol="1" bandRow="1"/>
              <a:tblGrid>
                <a:gridCol w="683014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1735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097517">
                <a:tc>
                  <a:txBody>
                    <a:bodyPr/>
                    <a:lstStyle/>
                    <a:p>
                      <a:pPr lvl="0"/>
                      <a:r>
                        <a:rPr lang="en-GB" sz="18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Religion Focus: Christianity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Christians believe it is still important to remember God as a creator and thank Him for the good things He provides.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Many churches hold a Harvest Thanksgiving service where the community brings flowers to decorate the church building as a sign of their thanks to God.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Gifts of food are taken to the needy or elderly people in the neighbourhood.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Easter is important to Christians as it is a time to remember the sacrifice of God’s son for forgiveness.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Pentecost is the festival when Christians celebrate the gift of the Holy Spirit.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Pentecost is seen as the birthday of the Christian church.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The Holy Spirit is God’s power and love inside people.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Trinity means God as the Father, Son and Holy Spirit.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The symbols of Pentecost include flames, wind, the breath of God and a dove.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Incarnation is the </a:t>
                      </a: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 tooltip="Christianity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Christian</a:t>
                      </a:r>
                      <a:r>
                        <a:rPr lang="en-GB" sz="14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belief that </a:t>
                      </a:r>
                      <a:r>
                        <a:rPr lang="en-GB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 tooltip="Jesus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Jesus Christ</a:t>
                      </a:r>
                      <a:r>
                        <a:rPr lang="en-GB" sz="1400" b="0" i="0" u="non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 the God of Israel in a human body.</a:t>
                      </a: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Calibri" panose="020F0502020204030204" pitchFamily="34" charset="0"/>
                        </a:rPr>
                        <a:t>Jesus was crucified on the cross (Good Friday)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resurrection of Jesus is the Christian belief that he returned to life by a miracle.</a:t>
                      </a:r>
                      <a:endParaRPr lang="en-GB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968456"/>
              </p:ext>
            </p:extLst>
          </p:nvPr>
        </p:nvGraphicFramePr>
        <p:xfrm>
          <a:off x="4722089" y="94087"/>
          <a:ext cx="7376736" cy="112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5135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273598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438003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504361">
                <a:tc>
                  <a:txBody>
                    <a:bodyPr/>
                    <a:lstStyle/>
                    <a:p>
                      <a:r>
                        <a:rPr lang="en-US" sz="1600" dirty="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Topic: Beliefs and questions (Christmas, Easter, Pentecost and Harvest)</a:t>
                      </a:r>
                    </a:p>
                    <a:p>
                      <a:r>
                        <a:rPr lang="en-US" sz="1200" i="1" dirty="0"/>
                        <a:t>What difference does it make to be a Christian? How do Christian people’s beliefs about God, Jesus and the world and others have impact on their lives?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/>
                        <a:t>Term: 1&amp;2</a:t>
                      </a:r>
                    </a:p>
                    <a:p>
                      <a:pPr lvl="0">
                        <a:buNone/>
                      </a:pPr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A2232CC5-22E7-AEFD-8407-82763165BE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103019"/>
              </p:ext>
            </p:extLst>
          </p:nvPr>
        </p:nvGraphicFramePr>
        <p:xfrm>
          <a:off x="91530" y="4060335"/>
          <a:ext cx="2937781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7781">
                  <a:extLst>
                    <a:ext uri="{9D8B030D-6E8A-4147-A177-3AD203B41FA5}">
                      <a16:colId xmlns:a16="http://schemas.microsoft.com/office/drawing/2014/main" val="3099313525"/>
                    </a:ext>
                  </a:extLst>
                </a:gridCol>
              </a:tblGrid>
              <a:tr h="223993">
                <a:tc>
                  <a:txBody>
                    <a:bodyPr/>
                    <a:lstStyle/>
                    <a:p>
                      <a:r>
                        <a:rPr lang="en-US" sz="1400" dirty="0"/>
                        <a:t>Religious stories: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007514"/>
                  </a:ext>
                </a:extLst>
              </a:tr>
              <a:tr h="1007966">
                <a:tc>
                  <a:txBody>
                    <a:bodyPr/>
                    <a:lstStyle/>
                    <a:p>
                      <a:r>
                        <a:rPr lang="en-US" sz="1400" b="1" dirty="0"/>
                        <a:t>Christianity:</a:t>
                      </a:r>
                    </a:p>
                    <a:p>
                      <a:r>
                        <a:rPr lang="en-US" sz="1400" dirty="0"/>
                        <a:t>Creation story (Build on Y2)</a:t>
                      </a:r>
                    </a:p>
                    <a:p>
                      <a:r>
                        <a:rPr lang="en-US" sz="1400" dirty="0"/>
                        <a:t>Jesus born in Bethlehem (Build on Y1)</a:t>
                      </a:r>
                    </a:p>
                    <a:p>
                      <a:r>
                        <a:rPr lang="en-US" sz="1400" dirty="0"/>
                        <a:t>Bible texts linked to Pentecost </a:t>
                      </a:r>
                    </a:p>
                    <a:p>
                      <a:r>
                        <a:rPr lang="en-US" sz="1400" dirty="0"/>
                        <a:t>Bible texts linked to Harvest (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Leviticus 23:22</a:t>
                      </a:r>
                      <a:r>
                        <a:rPr lang="en-GB" sz="900" dirty="0">
                          <a:effectLst/>
                        </a:rPr>
                        <a:t> )</a:t>
                      </a:r>
                      <a:endParaRPr lang="en-US" sz="900" dirty="0"/>
                    </a:p>
                    <a:p>
                      <a:r>
                        <a:rPr lang="en-US" sz="1400" dirty="0"/>
                        <a:t>Fruit of the Spirit (Galatians 5:22)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5685565"/>
                  </a:ext>
                </a:extLst>
              </a:tr>
            </a:tbl>
          </a:graphicData>
        </a:graphic>
      </p:graphicFrame>
      <p:pic>
        <p:nvPicPr>
          <p:cNvPr id="1026" name="Picture 2" descr="jesus on the cross - Free Large Images">
            <a:extLst>
              <a:ext uri="{FF2B5EF4-FFF2-40B4-BE49-F238E27FC236}">
                <a16:creationId xmlns:a16="http://schemas.microsoft.com/office/drawing/2014/main" id="{8B26C358-4F10-066A-9868-C07DD4FF4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4833" y="5504281"/>
            <a:ext cx="1385317" cy="138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55CD98-EB45-CFCE-4DF5-8CF95D6D0371}"/>
              </a:ext>
            </a:extLst>
          </p:cNvPr>
          <p:cNvSpPr txBox="1"/>
          <p:nvPr/>
        </p:nvSpPr>
        <p:spPr>
          <a:xfrm>
            <a:off x="7248149" y="5609248"/>
            <a:ext cx="1385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Crucifixion</a:t>
            </a:r>
            <a:r>
              <a:rPr lang="en-GB" dirty="0"/>
              <a:t> </a:t>
            </a:r>
          </a:p>
        </p:txBody>
      </p:sp>
      <p:sp>
        <p:nvSpPr>
          <p:cNvPr id="5" name="AutoShape 6" descr="Where was Jesus for the three days between his death and resurrection ...">
            <a:extLst>
              <a:ext uri="{FF2B5EF4-FFF2-40B4-BE49-F238E27FC236}">
                <a16:creationId xmlns:a16="http://schemas.microsoft.com/office/drawing/2014/main" id="{6DDB57E4-A796-D805-4B58-563FC9AC3DA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Resurrection Stories for Easter Reading">
            <a:extLst>
              <a:ext uri="{FF2B5EF4-FFF2-40B4-BE49-F238E27FC236}">
                <a16:creationId xmlns:a16="http://schemas.microsoft.com/office/drawing/2014/main" id="{9FE9E0E8-C76B-385D-FD5D-1203459BF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8548" y="5580785"/>
            <a:ext cx="1962311" cy="130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61B2BE0-F46D-C8F0-73C7-EB6FCDA8AD25}"/>
              </a:ext>
            </a:extLst>
          </p:cNvPr>
          <p:cNvSpPr txBox="1"/>
          <p:nvPr/>
        </p:nvSpPr>
        <p:spPr>
          <a:xfrm>
            <a:off x="10600859" y="6394581"/>
            <a:ext cx="1591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Resurrection </a:t>
            </a:r>
          </a:p>
        </p:txBody>
      </p:sp>
      <p:pic>
        <p:nvPicPr>
          <p:cNvPr id="1038" name="Picture 14" descr="Fruit of the Spirit Poster - Etsy">
            <a:extLst>
              <a:ext uri="{FF2B5EF4-FFF2-40B4-BE49-F238E27FC236}">
                <a16:creationId xmlns:a16="http://schemas.microsoft.com/office/drawing/2014/main" id="{C0CB06D6-2D2F-7AE3-16FB-49777FCAB2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8715" y="4021708"/>
            <a:ext cx="2004281" cy="2594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B89CEB2-6309-6CEC-92D3-111719D25846}"/>
              </a:ext>
            </a:extLst>
          </p:cNvPr>
          <p:cNvSpPr txBox="1"/>
          <p:nvPr/>
        </p:nvSpPr>
        <p:spPr>
          <a:xfrm>
            <a:off x="1002987" y="6247071"/>
            <a:ext cx="2026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Fruits of the spirit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A6CFEDA-B45E-092A-C055-3CAD258410A6}"/>
              </a:ext>
            </a:extLst>
          </p:cNvPr>
          <p:cNvCxnSpPr/>
          <p:nvPr/>
        </p:nvCxnSpPr>
        <p:spPr>
          <a:xfrm flipH="1">
            <a:off x="7420228" y="6083547"/>
            <a:ext cx="42660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E423BAF-7D09-CB69-65FC-A53602F3C88E}"/>
              </a:ext>
            </a:extLst>
          </p:cNvPr>
          <p:cNvCxnSpPr>
            <a:endCxn id="1036" idx="3"/>
          </p:cNvCxnSpPr>
          <p:nvPr/>
        </p:nvCxnSpPr>
        <p:spPr>
          <a:xfrm flipH="1" flipV="1">
            <a:off x="10600859" y="6235192"/>
            <a:ext cx="531429" cy="1187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892945" y="-3626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358422"/>
              </p:ext>
            </p:extLst>
          </p:nvPr>
        </p:nvGraphicFramePr>
        <p:xfrm>
          <a:off x="215391" y="629045"/>
          <a:ext cx="4704829" cy="3208020"/>
        </p:xfrm>
        <a:graphic>
          <a:graphicData uri="http://schemas.openxmlformats.org/drawingml/2006/table">
            <a:tbl>
              <a:tblPr firstRow="1" firstCol="1" bandRow="1"/>
              <a:tblGrid>
                <a:gridCol w="4704829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0807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2067574">
                <a:tc>
                  <a:txBody>
                    <a:bodyPr/>
                    <a:lstStyle/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Muslim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follower of the religion of Islam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Islam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belief  that Allah is the one true God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Mosque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place of prayer for Muslims 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Quran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scared writings of Islam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Prophet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teacher of the lessons  of God 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Spiritual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Believing in a spirit or soul 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Ritual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Actions that are done in a certain order for religious reasons 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Liturgy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script for a religious service 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Prayer – 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Asking for help or giving thanks to God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Commitment –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Being dedicated to something 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Values - 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</a:t>
                      </a: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he standards by which someone lives their life</a:t>
                      </a:r>
                    </a:p>
                    <a:p>
                      <a:r>
                        <a:rPr lang="en-GB" sz="15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Patriarch</a:t>
                      </a:r>
                      <a:r>
                        <a:rPr lang="en-GB" sz="15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 – Father or founder </a:t>
                      </a:r>
                      <a:endParaRPr lang="en-GB" sz="15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769508"/>
              </p:ext>
            </p:extLst>
          </p:nvPr>
        </p:nvGraphicFramePr>
        <p:xfrm>
          <a:off x="5155324" y="1038258"/>
          <a:ext cx="6816966" cy="3421952"/>
        </p:xfrm>
        <a:graphic>
          <a:graphicData uri="http://schemas.openxmlformats.org/drawingml/2006/table">
            <a:tbl>
              <a:tblPr firstRow="1" firstCol="1" bandRow="1"/>
              <a:tblGrid>
                <a:gridCol w="6816966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03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6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952113">
                <a:tc>
                  <a:txBody>
                    <a:bodyPr/>
                    <a:lstStyle/>
                    <a:p>
                      <a:pPr lvl="0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Christianity, Islam and Judaism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follow the teachings of Jesus, the Son of God.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Jesus told parables, which were stories with a moral message.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Abraham and Moses are examples of inspirational people from the Jewish and Christian Bible.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The Prophet Muhammad [PBUH] is an inspirational figure within the teachings of Islam.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Inspirational leaders set an example for their followers to live by.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Abraham is seen as a patriarch for Christianity, Judaism and Islam.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Abraham, Isaac, Jacob and Jacob’s twelve sons are seen as the patriarchs of Christianity.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‘Patriarch’, ‘prophet’ and ‘messiah’ are terms used in different religions to refer to its founder or leader.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911591"/>
              </p:ext>
            </p:extLst>
          </p:nvPr>
        </p:nvGraphicFramePr>
        <p:xfrm>
          <a:off x="5155324" y="107902"/>
          <a:ext cx="6816965" cy="77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8779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949303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28883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sz="150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sz="15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Topic: Inspirational people from the past</a:t>
                      </a:r>
                    </a:p>
                    <a:p>
                      <a:r>
                        <a:rPr lang="en-US" sz="1500" i="1"/>
                        <a:t>What can we learn from inspiring people in sacred texts and in the history of religions?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/>
                        <a:t>Term: 3&amp;4</a:t>
                      </a:r>
                    </a:p>
                    <a:p>
                      <a:pPr lvl="0">
                        <a:buNone/>
                      </a:pPr>
                      <a:endParaRPr lang="en-US" sz="15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DDC1A0DC-34BA-7E8A-81CF-201F3F021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6336857"/>
              </p:ext>
            </p:extLst>
          </p:nvPr>
        </p:nvGraphicFramePr>
        <p:xfrm>
          <a:off x="215391" y="5010818"/>
          <a:ext cx="5612034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0678">
                  <a:extLst>
                    <a:ext uri="{9D8B030D-6E8A-4147-A177-3AD203B41FA5}">
                      <a16:colId xmlns:a16="http://schemas.microsoft.com/office/drawing/2014/main" val="3099313525"/>
                    </a:ext>
                  </a:extLst>
                </a:gridCol>
                <a:gridCol w="1870678">
                  <a:extLst>
                    <a:ext uri="{9D8B030D-6E8A-4147-A177-3AD203B41FA5}">
                      <a16:colId xmlns:a16="http://schemas.microsoft.com/office/drawing/2014/main" val="577699411"/>
                    </a:ext>
                  </a:extLst>
                </a:gridCol>
                <a:gridCol w="1870678">
                  <a:extLst>
                    <a:ext uri="{9D8B030D-6E8A-4147-A177-3AD203B41FA5}">
                      <a16:colId xmlns:a16="http://schemas.microsoft.com/office/drawing/2014/main" val="2770419147"/>
                    </a:ext>
                  </a:extLst>
                </a:gridCol>
              </a:tblGrid>
              <a:tr h="273773">
                <a:tc gridSpan="3">
                  <a:txBody>
                    <a:bodyPr/>
                    <a:lstStyle/>
                    <a:p>
                      <a:r>
                        <a:rPr lang="en-US" sz="1400"/>
                        <a:t>Religious stories:</a:t>
                      </a:r>
                      <a:endParaRPr lang="en-GB" sz="14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007514"/>
                  </a:ext>
                </a:extLst>
              </a:tr>
              <a:tr h="1012583">
                <a:tc>
                  <a:txBody>
                    <a:bodyPr/>
                    <a:lstStyle/>
                    <a:p>
                      <a:r>
                        <a:rPr lang="en-US" sz="1400" b="1" dirty="0"/>
                        <a:t>Christianity: </a:t>
                      </a:r>
                    </a:p>
                    <a:p>
                      <a:r>
                        <a:rPr lang="en-US" sz="1400" dirty="0"/>
                        <a:t>Christian Gospels – Matthew and Mark </a:t>
                      </a:r>
                    </a:p>
                    <a:p>
                      <a:r>
                        <a:rPr lang="en-US" sz="1400" dirty="0"/>
                        <a:t>Bible texts on Abraham and Moses.</a:t>
                      </a:r>
                    </a:p>
                    <a:p>
                      <a:r>
                        <a:rPr lang="en-US" sz="1400" dirty="0"/>
                        <a:t>Stories of Jesus as the Messiah.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Judaism:</a:t>
                      </a:r>
                    </a:p>
                    <a:p>
                      <a:r>
                        <a:rPr lang="en-US" sz="1400" b="0" dirty="0"/>
                        <a:t>Stories of Moses as the servant of God. </a:t>
                      </a:r>
                    </a:p>
                    <a:p>
                      <a:r>
                        <a:rPr lang="en-US" sz="1400" b="0" dirty="0"/>
                        <a:t>Stories of Moses as a law-giver. </a:t>
                      </a:r>
                    </a:p>
                    <a:p>
                      <a:r>
                        <a:rPr lang="en-US" sz="1400" b="0" dirty="0"/>
                        <a:t>Exodus and the 10 Commandments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Islam:</a:t>
                      </a:r>
                    </a:p>
                    <a:p>
                      <a:r>
                        <a:rPr lang="en-US" sz="1400" b="0" dirty="0"/>
                        <a:t>Islamic stories from the life of the Prophet Muhammad [PBUH] and his companions.</a:t>
                      </a:r>
                    </a:p>
                    <a:p>
                      <a:r>
                        <a:rPr lang="en-US" sz="1400" b="0" dirty="0"/>
                        <a:t>Stories from the Quran and Hadith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5685565"/>
                  </a:ext>
                </a:extLst>
              </a:tr>
            </a:tbl>
          </a:graphicData>
        </a:graphic>
      </p:graphicFrame>
      <p:pic>
        <p:nvPicPr>
          <p:cNvPr id="2050" name="Picture 2" descr="Freebibleimages Moses">
            <a:extLst>
              <a:ext uri="{FF2B5EF4-FFF2-40B4-BE49-F238E27FC236}">
                <a16:creationId xmlns:a16="http://schemas.microsoft.com/office/drawing/2014/main" id="{E2A4E91D-2D3E-A8DB-47DC-601007644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430" y="4570055"/>
            <a:ext cx="1990381" cy="107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9ED0FE-55A9-335D-5468-2D9867BAC32F}"/>
              </a:ext>
            </a:extLst>
          </p:cNvPr>
          <p:cNvSpPr txBox="1"/>
          <p:nvPr/>
        </p:nvSpPr>
        <p:spPr>
          <a:xfrm>
            <a:off x="6456708" y="5633368"/>
            <a:ext cx="872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Moses</a:t>
            </a:r>
          </a:p>
        </p:txBody>
      </p:sp>
      <p:pic>
        <p:nvPicPr>
          <p:cNvPr id="2052" name="Picture 4" descr="Bible Stories Abraham 020911 | Bible Vector - 10 Full Versions of the ...">
            <a:extLst>
              <a:ext uri="{FF2B5EF4-FFF2-40B4-BE49-F238E27FC236}">
                <a16:creationId xmlns:a16="http://schemas.microsoft.com/office/drawing/2014/main" id="{5E5C8E1F-F5BD-977B-A6ED-50BE2852F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9782" y="4534844"/>
            <a:ext cx="1700439" cy="1128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997437-5F82-245E-1943-833B787EB080}"/>
              </a:ext>
            </a:extLst>
          </p:cNvPr>
          <p:cNvSpPr txBox="1"/>
          <p:nvPr/>
        </p:nvSpPr>
        <p:spPr>
          <a:xfrm>
            <a:off x="8704205" y="5648178"/>
            <a:ext cx="1131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Abraham</a:t>
            </a:r>
          </a:p>
        </p:txBody>
      </p:sp>
      <p:pic>
        <p:nvPicPr>
          <p:cNvPr id="2054" name="Picture 6" descr="The miracles of Jesus - complete list!">
            <a:extLst>
              <a:ext uri="{FF2B5EF4-FFF2-40B4-BE49-F238E27FC236}">
                <a16:creationId xmlns:a16="http://schemas.microsoft.com/office/drawing/2014/main" id="{A1807F12-60BC-FEA7-AFA0-5F57749C6A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386" y="4519922"/>
            <a:ext cx="1637917" cy="107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371B88-531C-C433-9C31-A7AF2D1A660B}"/>
              </a:ext>
            </a:extLst>
          </p:cNvPr>
          <p:cNvSpPr txBox="1"/>
          <p:nvPr/>
        </p:nvSpPr>
        <p:spPr>
          <a:xfrm>
            <a:off x="10752462" y="5607116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Jesus</a:t>
            </a:r>
          </a:p>
        </p:txBody>
      </p:sp>
      <p:pic>
        <p:nvPicPr>
          <p:cNvPr id="2058" name="Picture 10" descr="What Trump and His Supporters Can Learn From Muslim Leaders | HuffPost">
            <a:extLst>
              <a:ext uri="{FF2B5EF4-FFF2-40B4-BE49-F238E27FC236}">
                <a16:creationId xmlns:a16="http://schemas.microsoft.com/office/drawing/2014/main" id="{2ECF6124-54F5-52CD-A349-C91E1BF2B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782" y="5976614"/>
            <a:ext cx="1847927" cy="923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9F22B2F-6983-A4E4-4766-38D82E50FE4B}"/>
              </a:ext>
            </a:extLst>
          </p:cNvPr>
          <p:cNvSpPr txBox="1"/>
          <p:nvPr/>
        </p:nvSpPr>
        <p:spPr>
          <a:xfrm>
            <a:off x="9652709" y="6237054"/>
            <a:ext cx="2316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Prophet Muhammad</a:t>
            </a:r>
          </a:p>
        </p:txBody>
      </p:sp>
      <p:pic>
        <p:nvPicPr>
          <p:cNvPr id="1026" name="Picture 2" descr="Steve Joyce's BLOG: The Bible Is My Guide">
            <a:extLst>
              <a:ext uri="{FF2B5EF4-FFF2-40B4-BE49-F238E27FC236}">
                <a16:creationId xmlns:a16="http://schemas.microsoft.com/office/drawing/2014/main" id="{9D6B09F7-6066-47CC-86C8-B0418EFFFE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36" y="3898355"/>
            <a:ext cx="978636" cy="978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EA5D03B-9204-A016-1FD8-09789F64EBD3}"/>
              </a:ext>
            </a:extLst>
          </p:cNvPr>
          <p:cNvSpPr txBox="1"/>
          <p:nvPr/>
        </p:nvSpPr>
        <p:spPr>
          <a:xfrm>
            <a:off x="848669" y="4570055"/>
            <a:ext cx="7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Bible</a:t>
            </a:r>
            <a:r>
              <a:rPr lang="en-GB" dirty="0"/>
              <a:t> </a:t>
            </a:r>
          </a:p>
        </p:txBody>
      </p:sp>
      <p:pic>
        <p:nvPicPr>
          <p:cNvPr id="1028" name="Picture 4" descr="Image result for torah">
            <a:extLst>
              <a:ext uri="{FF2B5EF4-FFF2-40B4-BE49-F238E27FC236}">
                <a16:creationId xmlns:a16="http://schemas.microsoft.com/office/drawing/2014/main" id="{B4ED7721-6177-E0E2-C110-C75A1211F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988" y="3926994"/>
            <a:ext cx="1541359" cy="94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A842A5F-F28D-4565-1BCB-94AC6C0F58B5}"/>
              </a:ext>
            </a:extLst>
          </p:cNvPr>
          <p:cNvSpPr txBox="1"/>
          <p:nvPr/>
        </p:nvSpPr>
        <p:spPr>
          <a:xfrm>
            <a:off x="2580091" y="4672264"/>
            <a:ext cx="6911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Torah</a:t>
            </a:r>
          </a:p>
        </p:txBody>
      </p:sp>
      <p:pic>
        <p:nvPicPr>
          <p:cNvPr id="1030" name="Picture 6" descr="Open Quran Stand Stock Photo by ©MidoSemsem 13270361">
            <a:extLst>
              <a:ext uri="{FF2B5EF4-FFF2-40B4-BE49-F238E27FC236}">
                <a16:creationId xmlns:a16="http://schemas.microsoft.com/office/drawing/2014/main" id="{1CFAB448-078D-372D-DA48-E879E1CEE8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0" t="7021" r="9273"/>
          <a:stretch/>
        </p:blipFill>
        <p:spPr bwMode="auto">
          <a:xfrm>
            <a:off x="3920614" y="3955413"/>
            <a:ext cx="1189381" cy="981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75E1EC0-B917-7D9B-76BE-AF2B9E7F24D6}"/>
              </a:ext>
            </a:extLst>
          </p:cNvPr>
          <p:cNvSpPr txBox="1"/>
          <p:nvPr/>
        </p:nvSpPr>
        <p:spPr>
          <a:xfrm>
            <a:off x="5026427" y="4657688"/>
            <a:ext cx="9774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Quran</a:t>
            </a:r>
          </a:p>
        </p:txBody>
      </p:sp>
    </p:spTree>
    <p:extLst>
      <p:ext uri="{BB962C8B-B14F-4D97-AF65-F5344CB8AC3E}">
        <p14:creationId xmlns:p14="http://schemas.microsoft.com/office/powerpoint/2010/main" val="1629863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1802332"/>
              </p:ext>
            </p:extLst>
          </p:nvPr>
        </p:nvGraphicFramePr>
        <p:xfrm>
          <a:off x="183810" y="1063457"/>
          <a:ext cx="3914465" cy="2934272"/>
        </p:xfrm>
        <a:graphic>
          <a:graphicData uri="http://schemas.openxmlformats.org/drawingml/2006/table">
            <a:tbl>
              <a:tblPr firstRow="1" firstCol="1" bandRow="1"/>
              <a:tblGrid>
                <a:gridCol w="3914465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198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6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2329634"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Hindu – 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follower of Hinduism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Muslim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follower of the religion of Islam</a:t>
                      </a:r>
                      <a:endParaRPr lang="en-GB" sz="16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Islam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belief  that Allah is the one true God</a:t>
                      </a:r>
                      <a:endParaRPr lang="en-GB" sz="16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Mosque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place of prayer for Muslims </a:t>
                      </a:r>
                      <a:endParaRPr lang="en-GB" sz="16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  <a:p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Mandir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Hindu temple</a:t>
                      </a:r>
                    </a:p>
                    <a:p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Trinity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</a:t>
                      </a:r>
                      <a:r>
                        <a:rPr lang="en-GB" sz="1600" b="0" i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he three persons of the Christian Godhead; Father, Son, and Holy Spirit</a:t>
                      </a:r>
                      <a:endParaRPr lang="en-GB" sz="1600" b="1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Allah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The name of God among Muslims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Ritual – 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Actions that are done in a certain order for religious reasons 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155290"/>
              </p:ext>
            </p:extLst>
          </p:nvPr>
        </p:nvGraphicFramePr>
        <p:xfrm>
          <a:off x="5313054" y="1131706"/>
          <a:ext cx="6695136" cy="3909632"/>
        </p:xfrm>
        <a:graphic>
          <a:graphicData uri="http://schemas.openxmlformats.org/drawingml/2006/table">
            <a:tbl>
              <a:tblPr firstRow="1" firstCol="1" bandRow="1"/>
              <a:tblGrid>
                <a:gridCol w="6695136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1629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888474">
                <a:tc>
                  <a:txBody>
                    <a:bodyPr/>
                    <a:lstStyle/>
                    <a:p>
                      <a:pPr lvl="0"/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Religion Focus: Christianity and Islam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 The Lord’s Prayer is a Christian prayer which Jesus taught his disciples to say.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believe they should live by God’s will.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The Arabic word for prayer is ‘Salah.’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Prayer is the second pillar of Islam.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There are 5 daily Islamic prayers at different times of the day.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Muslims always face in the direction of Mecca when they pray.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Muslims wash themselves before prayer. 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 panose="020F0502020204030204" pitchFamily="34" charset="0"/>
                        </a:rPr>
                        <a:t>Christians and Muslims use prayer as a way of asking for forgiveness when they have done wrong. </a:t>
                      </a: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People pray in different ways e.g. together, on their own, saying a known prayer or praying with their own words. 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For Christians and Muslim people, prayer can bring the community together at church or a mosque.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2794420"/>
              </p:ext>
            </p:extLst>
          </p:nvPr>
        </p:nvGraphicFramePr>
        <p:xfrm>
          <a:off x="5077362" y="161596"/>
          <a:ext cx="670104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612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88214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06284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sz="140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Topic: Religion, family and community: Prayer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1" dirty="0"/>
                        <a:t>How do religious families and communities practice their faith? The example of prayer.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Term: 5</a:t>
                      </a:r>
                    </a:p>
                    <a:p>
                      <a:pPr lvl="0">
                        <a:buNone/>
                      </a:pP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074" name="Picture 2" descr="Praying Muslim Picture - Brazil Network">
            <a:extLst>
              <a:ext uri="{FF2B5EF4-FFF2-40B4-BE49-F238E27FC236}">
                <a16:creationId xmlns:a16="http://schemas.microsoft.com/office/drawing/2014/main" id="{F3D51081-EED1-774E-CAF5-8DE87D598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02" y="4242196"/>
            <a:ext cx="2592440" cy="184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161009-68A1-C1C7-83A3-33E2B87652D5}"/>
              </a:ext>
            </a:extLst>
          </p:cNvPr>
          <p:cNvSpPr txBox="1"/>
          <p:nvPr/>
        </p:nvSpPr>
        <p:spPr>
          <a:xfrm>
            <a:off x="2771554" y="4009260"/>
            <a:ext cx="1804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Muslims pray in the </a:t>
            </a:r>
          </a:p>
          <a:p>
            <a:r>
              <a:rPr lang="en-GB" sz="1400" b="1" dirty="0"/>
              <a:t>direction of Mecca</a:t>
            </a:r>
          </a:p>
        </p:txBody>
      </p:sp>
      <p:pic>
        <p:nvPicPr>
          <p:cNvPr id="3076" name="Picture 4" descr="Essentials › Prayer Mats › Luxury Padded Prayer Mat with Turkish ...">
            <a:extLst>
              <a:ext uri="{FF2B5EF4-FFF2-40B4-BE49-F238E27FC236}">
                <a16:creationId xmlns:a16="http://schemas.microsoft.com/office/drawing/2014/main" id="{BF81BD02-A681-4E5F-A605-0C602394CC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764" y="4713817"/>
            <a:ext cx="1288667" cy="201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D8DA14E-E134-E67A-0F74-8C2270AE734D}"/>
              </a:ext>
            </a:extLst>
          </p:cNvPr>
          <p:cNvSpPr txBox="1"/>
          <p:nvPr/>
        </p:nvSpPr>
        <p:spPr>
          <a:xfrm>
            <a:off x="1817783" y="6147412"/>
            <a:ext cx="10621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Prayer mat</a:t>
            </a:r>
          </a:p>
        </p:txBody>
      </p:sp>
      <p:pic>
        <p:nvPicPr>
          <p:cNvPr id="3078" name="Picture 6" descr="The Trinity: The Oneness and Plurality of God">
            <a:extLst>
              <a:ext uri="{FF2B5EF4-FFF2-40B4-BE49-F238E27FC236}">
                <a16:creationId xmlns:a16="http://schemas.microsoft.com/office/drawing/2014/main" id="{F9268B07-8521-CBB2-DA43-6F9C75843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899" y="1353340"/>
            <a:ext cx="1547155" cy="148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46AF641-1FC1-CAB8-3DC1-9A6B4B380FEB}"/>
              </a:ext>
            </a:extLst>
          </p:cNvPr>
          <p:cNvSpPr txBox="1"/>
          <p:nvPr/>
        </p:nvSpPr>
        <p:spPr>
          <a:xfrm>
            <a:off x="13187927" y="10665868"/>
            <a:ext cx="40019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The Trinity</a:t>
            </a:r>
          </a:p>
        </p:txBody>
      </p:sp>
      <p:pic>
        <p:nvPicPr>
          <p:cNvPr id="3080" name="Picture 8" descr="Image result for muslims washing before prayer UK">
            <a:extLst>
              <a:ext uri="{FF2B5EF4-FFF2-40B4-BE49-F238E27FC236}">
                <a16:creationId xmlns:a16="http://schemas.microsoft.com/office/drawing/2014/main" id="{1E48AE83-9339-F516-B309-DA8B6BB80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453" y="5097887"/>
            <a:ext cx="1772357" cy="126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6904BAB-745B-0C43-81A8-EC0C60EC66D9}"/>
              </a:ext>
            </a:extLst>
          </p:cNvPr>
          <p:cNvSpPr txBox="1"/>
          <p:nvPr/>
        </p:nvSpPr>
        <p:spPr>
          <a:xfrm>
            <a:off x="6160073" y="5244430"/>
            <a:ext cx="27006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Muslims wash before they pray</a:t>
            </a:r>
          </a:p>
        </p:txBody>
      </p:sp>
      <p:pic>
        <p:nvPicPr>
          <p:cNvPr id="3082" name="Picture 10" descr="Islamic Centre Nottingham Central Mosque Prayer Time - Mosque Near Me">
            <a:extLst>
              <a:ext uri="{FF2B5EF4-FFF2-40B4-BE49-F238E27FC236}">
                <a16:creationId xmlns:a16="http://schemas.microsoft.com/office/drawing/2014/main" id="{8611A9C7-C6D7-148F-238D-C8DE48CD5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3180" y="5139700"/>
            <a:ext cx="2717938" cy="155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404A1F-93C2-F013-F242-B5AD69B3B7FF}"/>
              </a:ext>
            </a:extLst>
          </p:cNvPr>
          <p:cNvSpPr txBox="1"/>
          <p:nvPr/>
        </p:nvSpPr>
        <p:spPr>
          <a:xfrm>
            <a:off x="7551801" y="6486988"/>
            <a:ext cx="20313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Mosque in Nottingham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D646B68-C7D2-97A7-BD1A-8C8D0897E6C8}"/>
              </a:ext>
            </a:extLst>
          </p:cNvPr>
          <p:cNvCxnSpPr/>
          <p:nvPr/>
        </p:nvCxnSpPr>
        <p:spPr>
          <a:xfrm flipH="1">
            <a:off x="6379535" y="5720316"/>
            <a:ext cx="65921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F27DE3F-8501-F5A3-ED0F-0BFCC9C8A47D}"/>
              </a:ext>
            </a:extLst>
          </p:cNvPr>
          <p:cNvCxnSpPr/>
          <p:nvPr/>
        </p:nvCxnSpPr>
        <p:spPr>
          <a:xfrm>
            <a:off x="8548577" y="6360516"/>
            <a:ext cx="850604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C7B3E644-3043-664B-F70D-C54DD841F7E8}"/>
              </a:ext>
            </a:extLst>
          </p:cNvPr>
          <p:cNvCxnSpPr/>
          <p:nvPr/>
        </p:nvCxnSpPr>
        <p:spPr>
          <a:xfrm>
            <a:off x="2266865" y="6486988"/>
            <a:ext cx="61306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8696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4894093"/>
              </p:ext>
            </p:extLst>
          </p:nvPr>
        </p:nvGraphicFramePr>
        <p:xfrm>
          <a:off x="271206" y="971756"/>
          <a:ext cx="2601817" cy="3132582"/>
        </p:xfrm>
        <a:graphic>
          <a:graphicData uri="http://schemas.openxmlformats.org/drawingml/2006/table">
            <a:tbl>
              <a:tblPr firstRow="1" firstCol="1" bandRow="1"/>
              <a:tblGrid>
                <a:gridCol w="2601817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016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+mj-lt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252162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Hindu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- a follower of Hinduism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Muslim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- a follower of Islam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Christian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- a follower of Christianity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Worship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- to show love, respect and adoration for something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Ritual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- a ceremony or action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Sacred</a:t>
                      </a:r>
                      <a:r>
                        <a:rPr lang="en-GB" sz="1600" b="0" i="0" u="none" strike="noStrike" kern="1200" baseline="0" noProof="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-  something worthy of awe and respect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u="none" strike="noStrike" kern="1200" baseline="0" noProof="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452930"/>
              </p:ext>
            </p:extLst>
          </p:nvPr>
        </p:nvGraphicFramePr>
        <p:xfrm>
          <a:off x="3695213" y="971756"/>
          <a:ext cx="8225581" cy="3866499"/>
        </p:xfrm>
        <a:graphic>
          <a:graphicData uri="http://schemas.openxmlformats.org/drawingml/2006/table">
            <a:tbl>
              <a:tblPr firstRow="1" firstCol="1" bandRow="1"/>
              <a:tblGrid>
                <a:gridCol w="8225581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3612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+mj-lt"/>
                          <a:ea typeface="Calibri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252801">
                <a:tc>
                  <a:txBody>
                    <a:bodyPr/>
                    <a:lstStyle/>
                    <a:p>
                      <a:pPr lvl="0"/>
                      <a:r>
                        <a:rPr lang="en-GB" sz="15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Religion Focus: Islam, Hinduism and Christianity </a:t>
                      </a:r>
                      <a:endParaRPr lang="en-GB" sz="15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Mandir is a place where Hindus go to worship. Some mandirs are very tall, Hindus believe this brings them closer to heaven.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At a mandir, there are shrines for different Hindu gods and goddesses.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Murti is a statue of a deity or goddess.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Murtis are kept in a shrine, usually decorated with fruit, flowers and incense.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Puja is a workshop ritual which Hindus carry out. Hindus ring a bell at the start of Puja to tell the gods that they are there. </a:t>
                      </a:r>
                      <a:endParaRPr lang="en-GB" sz="15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5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Many churches have a bell tower which is rung to remind people it is time to go to church.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A mosque can be any clean place set aside for prayer.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Muslims also believe that the dome reminds them that the universe belongs to God.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Features of religious buildings connect many religious beliefs, teachings, practices and ways of life. 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Calibri"/>
                        </a:rPr>
                        <a:t>Religious artefacts are treated with respect by believers. </a:t>
                      </a:r>
                      <a:endParaRPr lang="en-GB" sz="18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500" b="0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2801C71-0EFF-A0C5-13BF-3F4A07DBF5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8380174"/>
              </p:ext>
            </p:extLst>
          </p:nvPr>
        </p:nvGraphicFramePr>
        <p:xfrm>
          <a:off x="5127982" y="149166"/>
          <a:ext cx="670104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612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88214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306284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 sz="1400"/>
                        <a:t>Year group: 3</a:t>
                      </a:r>
                    </a:p>
                    <a:p>
                      <a:pPr lvl="0">
                        <a:buNone/>
                      </a:pPr>
                      <a:endParaRPr 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Topic: worship and sacred places</a:t>
                      </a:r>
                    </a:p>
                    <a:p>
                      <a:r>
                        <a:rPr lang="en-US" sz="1400" i="1" dirty="0"/>
                        <a:t>Where and how and why do people worship?</a:t>
                      </a:r>
                    </a:p>
                    <a:p>
                      <a:endParaRPr lang="en-US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Term: 6</a:t>
                      </a:r>
                    </a:p>
                    <a:p>
                      <a:pPr lvl="0">
                        <a:buNone/>
                      </a:pP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4098" name="Picture 2" descr="BAPS Shri Swaminarayan Mandir (London, England) - Anmeldelser - Tripadvisor">
            <a:extLst>
              <a:ext uri="{FF2B5EF4-FFF2-40B4-BE49-F238E27FC236}">
                <a16:creationId xmlns:a16="http://schemas.microsoft.com/office/drawing/2014/main" id="{BF650B61-2681-F39D-B9FF-69FBEAE3A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15" y="4838255"/>
            <a:ext cx="2601817" cy="1951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6CFAFD6-1C44-ACB5-D702-E3EA140A8AB1}"/>
              </a:ext>
            </a:extLst>
          </p:cNvPr>
          <p:cNvSpPr txBox="1"/>
          <p:nvPr/>
        </p:nvSpPr>
        <p:spPr>
          <a:xfrm>
            <a:off x="684818" y="4530478"/>
            <a:ext cx="14811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Mandir, London </a:t>
            </a:r>
          </a:p>
        </p:txBody>
      </p:sp>
      <p:pic>
        <p:nvPicPr>
          <p:cNvPr id="4102" name="Picture 6" descr="Image result for church london">
            <a:extLst>
              <a:ext uri="{FF2B5EF4-FFF2-40B4-BE49-F238E27FC236}">
                <a16:creationId xmlns:a16="http://schemas.microsoft.com/office/drawing/2014/main" id="{A6F7032C-A14A-8AE8-580C-9D19BD54D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529" y="4764157"/>
            <a:ext cx="2341833" cy="1699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AAF5A5-3F56-E9BD-EDF2-4B9095B048A2}"/>
              </a:ext>
            </a:extLst>
          </p:cNvPr>
          <p:cNvSpPr txBox="1"/>
          <p:nvPr/>
        </p:nvSpPr>
        <p:spPr>
          <a:xfrm>
            <a:off x="3041529" y="6476305"/>
            <a:ext cx="24773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St Paul’s Cathedral, London </a:t>
            </a:r>
          </a:p>
        </p:txBody>
      </p:sp>
      <p:pic>
        <p:nvPicPr>
          <p:cNvPr id="4104" name="Picture 8" descr="Mosques in London: Here’s Where to Pray - HalalZilla">
            <a:extLst>
              <a:ext uri="{FF2B5EF4-FFF2-40B4-BE49-F238E27FC236}">
                <a16:creationId xmlns:a16="http://schemas.microsoft.com/office/drawing/2014/main" id="{7BD3D9D2-4491-07EE-580E-D40B485B9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259" y="5277419"/>
            <a:ext cx="1506663" cy="150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95160F-742F-CEA6-90A5-B63B4F798C28}"/>
              </a:ext>
            </a:extLst>
          </p:cNvPr>
          <p:cNvSpPr txBox="1"/>
          <p:nvPr/>
        </p:nvSpPr>
        <p:spPr>
          <a:xfrm>
            <a:off x="5653259" y="4888753"/>
            <a:ext cx="15736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Mosque, London </a:t>
            </a:r>
          </a:p>
        </p:txBody>
      </p:sp>
      <p:pic>
        <p:nvPicPr>
          <p:cNvPr id="4106" name="Picture 10" descr="Ayodhya Ram Mandir Murti Images: Download Ram Lalla HD Photos | Shree ...">
            <a:extLst>
              <a:ext uri="{FF2B5EF4-FFF2-40B4-BE49-F238E27FC236}">
                <a16:creationId xmlns:a16="http://schemas.microsoft.com/office/drawing/2014/main" id="{64155386-D8E7-626B-0315-6D18AAB3B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541" y="4235601"/>
            <a:ext cx="2548481" cy="2548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4A5585-486D-5170-7BA1-87C69E48BC41}"/>
              </a:ext>
            </a:extLst>
          </p:cNvPr>
          <p:cNvSpPr txBox="1"/>
          <p:nvPr/>
        </p:nvSpPr>
        <p:spPr>
          <a:xfrm>
            <a:off x="7294307" y="5813936"/>
            <a:ext cx="52651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Murti puja is the Hindu </a:t>
            </a:r>
          </a:p>
          <a:p>
            <a:r>
              <a:rPr lang="en-GB" sz="1400" b="1" dirty="0"/>
              <a:t>practice of worshipping</a:t>
            </a:r>
          </a:p>
          <a:p>
            <a:r>
              <a:rPr lang="en-GB" sz="1400" b="1" dirty="0"/>
              <a:t> sacred images of God </a:t>
            </a:r>
          </a:p>
          <a:p>
            <a:r>
              <a:rPr lang="en-GB" sz="1400" b="1" dirty="0"/>
              <a:t>and dive personalities.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D199BB-3549-4D2B-6D1B-A1DCE7474F6D}"/>
              </a:ext>
            </a:extLst>
          </p:cNvPr>
          <p:cNvSpPr txBox="1"/>
          <p:nvPr/>
        </p:nvSpPr>
        <p:spPr>
          <a:xfrm>
            <a:off x="7916125" y="5108142"/>
            <a:ext cx="6751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b="1" dirty="0"/>
              <a:t>Murti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2A912D1-DFD3-F687-F691-5C2E3E2EDD1D}"/>
              </a:ext>
            </a:extLst>
          </p:cNvPr>
          <p:cNvCxnSpPr/>
          <p:nvPr/>
        </p:nvCxnSpPr>
        <p:spPr>
          <a:xfrm>
            <a:off x="8718698" y="5277419"/>
            <a:ext cx="47007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2655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F Kelly</DisplayName>
        <AccountId>167</AccountId>
        <AccountType/>
      </UserInfo>
    </SharedWithUsers>
    <MediaLengthInSeconds xmlns="8b73fee4-4ac8-4f88-ad2e-4ab6413e1b1c" xsi:nil="true"/>
  </documentManagement>
</p:properties>
</file>

<file path=customXml/itemProps1.xml><?xml version="1.0" encoding="utf-8"?>
<ds:datastoreItem xmlns:ds="http://schemas.openxmlformats.org/officeDocument/2006/customXml" ds:itemID="{D6060C82-7A14-44AB-87D1-38C2753DFE69}">
  <ds:schemaRefs>
    <ds:schemaRef ds:uri="8b73fee4-4ac8-4f88-ad2e-4ab6413e1b1c"/>
    <ds:schemaRef ds:uri="fbdaa650-8cd8-42f6-940f-8c4192b287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770B42-6AB1-4742-A7C9-0033CE9B861B}">
  <ds:schemaRefs>
    <ds:schemaRef ds:uri="fbdaa650-8cd8-42f6-940f-8c4192b28714"/>
    <ds:schemaRef ds:uri="http://schemas.microsoft.com/office/2006/metadata/properties"/>
    <ds:schemaRef ds:uri="8b73fee4-4ac8-4f88-ad2e-4ab6413e1b1c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1294</Words>
  <Application>Microsoft Office PowerPoint</Application>
  <PresentationFormat>Widescreen</PresentationFormat>
  <Paragraphs>152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Aptos</vt:lpstr>
      <vt:lpstr>Aptos Display</vt:lpstr>
      <vt:lpstr>Arial</vt:lpstr>
      <vt:lpstr>Britannic Bold</vt:lpstr>
      <vt:lpstr>Calibri</vt:lpstr>
      <vt:lpstr>Mystical Woods Rough Script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L Beldham</cp:lastModifiedBy>
  <cp:revision>5</cp:revision>
  <cp:lastPrinted>2025-01-13T08:44:20Z</cp:lastPrinted>
  <dcterms:created xsi:type="dcterms:W3CDTF">2023-03-17T10:15:59Z</dcterms:created>
  <dcterms:modified xsi:type="dcterms:W3CDTF">2025-01-13T08:49:34Z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