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2" r:id="rId4"/>
  </p:sldMasterIdLst>
  <p:sldIdLst>
    <p:sldId id="256" r:id="rId5"/>
    <p:sldId id="257" r:id="rId6"/>
    <p:sldId id="258" r:id="rId7"/>
    <p:sldId id="259" r:id="rId8"/>
    <p:sldId id="260" r:id="rId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260DF1-6171-4447-92F4-8C21631C25DD}" v="82" dt="2025-01-14T12:09:49.4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8" d="100"/>
          <a:sy n="58" d="100"/>
        </p:scale>
        <p:origin x="360"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 Stripling" userId="38a0dbf3-2ba9-4341-825c-3af9949e3907" providerId="ADAL" clId="{1B1775FD-A6BB-4C57-AF32-FEE63C9F4FF5}"/>
    <pc:docChg chg="undo custSel addSld delSld">
      <pc:chgData name="G Stripling" userId="38a0dbf3-2ba9-4341-825c-3af9949e3907" providerId="ADAL" clId="{1B1775FD-A6BB-4C57-AF32-FEE63C9F4FF5}" dt="2024-04-14T08:21:18.436" v="1" actId="2890"/>
      <pc:docMkLst>
        <pc:docMk/>
      </pc:docMkLst>
      <pc:sldChg chg="add del">
        <pc:chgData name="G Stripling" userId="38a0dbf3-2ba9-4341-825c-3af9949e3907" providerId="ADAL" clId="{1B1775FD-A6BB-4C57-AF32-FEE63C9F4FF5}" dt="2024-04-14T08:21:18.436" v="1" actId="2890"/>
        <pc:sldMkLst>
          <pc:docMk/>
          <pc:sldMk cId="4249612602" sldId="261"/>
        </pc:sldMkLst>
      </pc:sldChg>
    </pc:docChg>
  </pc:docChgLst>
  <pc:docChgLst>
    <pc:chgData name="T O'Rourke" userId="5e618c87-9a06-4ed4-b9dd-4ba18f06eb8e" providerId="ADAL" clId="{3E9B190F-813D-4B8A-82A8-936377C8D548}"/>
    <pc:docChg chg="custSel modSld">
      <pc:chgData name="T O'Rourke" userId="5e618c87-9a06-4ed4-b9dd-4ba18f06eb8e" providerId="ADAL" clId="{3E9B190F-813D-4B8A-82A8-936377C8D548}" dt="2023-12-08T09:35:45.966" v="5509" actId="1076"/>
      <pc:docMkLst>
        <pc:docMk/>
      </pc:docMkLst>
      <pc:sldChg chg="modSp mod">
        <pc:chgData name="T O'Rourke" userId="5e618c87-9a06-4ed4-b9dd-4ba18f06eb8e" providerId="ADAL" clId="{3E9B190F-813D-4B8A-82A8-936377C8D548}" dt="2023-12-06T21:18:53.745" v="1" actId="20577"/>
        <pc:sldMkLst>
          <pc:docMk/>
          <pc:sldMk cId="2994806505" sldId="256"/>
        </pc:sldMkLst>
      </pc:sldChg>
      <pc:sldChg chg="addSp delSp modSp mod">
        <pc:chgData name="T O'Rourke" userId="5e618c87-9a06-4ed4-b9dd-4ba18f06eb8e" providerId="ADAL" clId="{3E9B190F-813D-4B8A-82A8-936377C8D548}" dt="2023-12-07T20:25:51.022" v="4846" actId="1076"/>
        <pc:sldMkLst>
          <pc:docMk/>
          <pc:sldMk cId="621355628" sldId="257"/>
        </pc:sldMkLst>
      </pc:sldChg>
      <pc:sldChg chg="addSp delSp modSp mod">
        <pc:chgData name="T O'Rourke" userId="5e618c87-9a06-4ed4-b9dd-4ba18f06eb8e" providerId="ADAL" clId="{3E9B190F-813D-4B8A-82A8-936377C8D548}" dt="2023-12-07T20:47:01.696" v="4850" actId="255"/>
        <pc:sldMkLst>
          <pc:docMk/>
          <pc:sldMk cId="1629863095" sldId="258"/>
        </pc:sldMkLst>
      </pc:sldChg>
      <pc:sldChg chg="addSp delSp modSp mod">
        <pc:chgData name="T O'Rourke" userId="5e618c87-9a06-4ed4-b9dd-4ba18f06eb8e" providerId="ADAL" clId="{3E9B190F-813D-4B8A-82A8-936377C8D548}" dt="2023-12-08T09:35:45.966" v="5509" actId="1076"/>
        <pc:sldMkLst>
          <pc:docMk/>
          <pc:sldMk cId="2638696946" sldId="259"/>
        </pc:sldMkLst>
      </pc:sldChg>
      <pc:sldChg chg="addSp delSp modSp mod">
        <pc:chgData name="T O'Rourke" userId="5e618c87-9a06-4ed4-b9dd-4ba18f06eb8e" providerId="ADAL" clId="{3E9B190F-813D-4B8A-82A8-936377C8D548}" dt="2023-12-07T20:47:53.325" v="4865" actId="255"/>
        <pc:sldMkLst>
          <pc:docMk/>
          <pc:sldMk cId="4041265568" sldId="260"/>
        </pc:sldMkLst>
      </pc:sldChg>
    </pc:docChg>
  </pc:docChgLst>
  <pc:docChgLst>
    <pc:chgData name="L Beldham" userId="S::lbeldham@nottinghamacademy.org::7423f647-d816-4afc-8fbc-03de34d1b66d" providerId="AD" clId="Web-{07FA7861-E1BD-1306-106C-1B66E6652858}"/>
    <pc:docChg chg="modSld sldOrd">
      <pc:chgData name="L Beldham" userId="S::lbeldham@nottinghamacademy.org::7423f647-d816-4afc-8fbc-03de34d1b66d" providerId="AD" clId="Web-{07FA7861-E1BD-1306-106C-1B66E6652858}" dt="2023-12-03T18:53:00.080" v="168" actId="1076"/>
      <pc:docMkLst>
        <pc:docMk/>
      </pc:docMkLst>
      <pc:sldChg chg="addSp delSp modSp ord">
        <pc:chgData name="L Beldham" userId="S::lbeldham@nottinghamacademy.org::7423f647-d816-4afc-8fbc-03de34d1b66d" providerId="AD" clId="Web-{07FA7861-E1BD-1306-106C-1B66E6652858}" dt="2023-12-03T18:53:00.080" v="168" actId="1076"/>
        <pc:sldMkLst>
          <pc:docMk/>
          <pc:sldMk cId="621355628" sldId="257"/>
        </pc:sldMkLst>
      </pc:sldChg>
    </pc:docChg>
  </pc:docChgLst>
  <pc:docChgLst>
    <pc:chgData name="T O'Rourke" userId="5e618c87-9a06-4ed4-b9dd-4ba18f06eb8e" providerId="ADAL" clId="{76E0A2DE-53C8-46FC-ADDD-A820B0CB835E}"/>
    <pc:docChg chg="undo custSel modSld">
      <pc:chgData name="T O'Rourke" userId="5e618c87-9a06-4ed4-b9dd-4ba18f06eb8e" providerId="ADAL" clId="{76E0A2DE-53C8-46FC-ADDD-A820B0CB835E}" dt="2023-10-11T14:34:08.088" v="1197" actId="478"/>
      <pc:docMkLst>
        <pc:docMk/>
      </pc:docMkLst>
      <pc:sldChg chg="modSp mod">
        <pc:chgData name="T O'Rourke" userId="5e618c87-9a06-4ed4-b9dd-4ba18f06eb8e" providerId="ADAL" clId="{76E0A2DE-53C8-46FC-ADDD-A820B0CB835E}" dt="2023-10-11T14:10:21.457" v="1" actId="20577"/>
        <pc:sldMkLst>
          <pc:docMk/>
          <pc:sldMk cId="2994806505" sldId="256"/>
        </pc:sldMkLst>
      </pc:sldChg>
      <pc:sldChg chg="modSp mod">
        <pc:chgData name="T O'Rourke" userId="5e618c87-9a06-4ed4-b9dd-4ba18f06eb8e" providerId="ADAL" clId="{76E0A2DE-53C8-46FC-ADDD-A820B0CB835E}" dt="2023-10-11T14:26:08.470" v="788" actId="20577"/>
        <pc:sldMkLst>
          <pc:docMk/>
          <pc:sldMk cId="4041265568" sldId="260"/>
        </pc:sldMkLst>
      </pc:sldChg>
    </pc:docChg>
  </pc:docChgLst>
  <pc:docChgLst>
    <pc:chgData name="L Beldham" userId="7423f647-d816-4afc-8fbc-03de34d1b66d" providerId="ADAL" clId="{41260DF1-6171-4447-92F4-8C21631C25DD}"/>
    <pc:docChg chg="undo custSel modSld">
      <pc:chgData name="L Beldham" userId="7423f647-d816-4afc-8fbc-03de34d1b66d" providerId="ADAL" clId="{41260DF1-6171-4447-92F4-8C21631C25DD}" dt="2025-01-14T12:12:50.501" v="763" actId="313"/>
      <pc:docMkLst>
        <pc:docMk/>
      </pc:docMkLst>
      <pc:sldChg chg="setBg">
        <pc:chgData name="L Beldham" userId="7423f647-d816-4afc-8fbc-03de34d1b66d" providerId="ADAL" clId="{41260DF1-6171-4447-92F4-8C21631C25DD}" dt="2025-01-14T10:13:11.857" v="0"/>
        <pc:sldMkLst>
          <pc:docMk/>
          <pc:sldMk cId="2994806505" sldId="256"/>
        </pc:sldMkLst>
      </pc:sldChg>
      <pc:sldChg chg="addSp modSp mod setBg">
        <pc:chgData name="L Beldham" userId="7423f647-d816-4afc-8fbc-03de34d1b66d" providerId="ADAL" clId="{41260DF1-6171-4447-92F4-8C21631C25DD}" dt="2025-01-14T10:27:02.503" v="190" actId="1076"/>
        <pc:sldMkLst>
          <pc:docMk/>
          <pc:sldMk cId="621355628" sldId="257"/>
        </pc:sldMkLst>
        <pc:spChg chg="add mod">
          <ac:chgData name="L Beldham" userId="7423f647-d816-4afc-8fbc-03de34d1b66d" providerId="ADAL" clId="{41260DF1-6171-4447-92F4-8C21631C25DD}" dt="2025-01-14T10:25:39.278" v="179" actId="1076"/>
          <ac:spMkLst>
            <pc:docMk/>
            <pc:sldMk cId="621355628" sldId="257"/>
            <ac:spMk id="5" creationId="{A56EEA73-6E2E-AC08-5811-AF14EDEE7B6B}"/>
          </ac:spMkLst>
        </pc:spChg>
        <pc:spChg chg="add mod">
          <ac:chgData name="L Beldham" userId="7423f647-d816-4afc-8fbc-03de34d1b66d" providerId="ADAL" clId="{41260DF1-6171-4447-92F4-8C21631C25DD}" dt="2025-01-14T10:25:30.982" v="176" actId="313"/>
          <ac:spMkLst>
            <pc:docMk/>
            <pc:sldMk cId="621355628" sldId="257"/>
            <ac:spMk id="9" creationId="{7DB8B021-E0C4-9FA7-F286-4726EFFB7BB9}"/>
          </ac:spMkLst>
        </pc:spChg>
        <pc:graphicFrameChg chg="modGraphic">
          <ac:chgData name="L Beldham" userId="7423f647-d816-4afc-8fbc-03de34d1b66d" providerId="ADAL" clId="{41260DF1-6171-4447-92F4-8C21631C25DD}" dt="2025-01-14T10:13:46.870" v="5" actId="207"/>
          <ac:graphicFrameMkLst>
            <pc:docMk/>
            <pc:sldMk cId="621355628" sldId="257"/>
            <ac:graphicFrameMk id="12" creationId="{10982FD2-2C32-E804-B331-0F0FC65E6E08}"/>
          </ac:graphicFrameMkLst>
        </pc:graphicFrameChg>
        <pc:graphicFrameChg chg="modGraphic">
          <ac:chgData name="L Beldham" userId="7423f647-d816-4afc-8fbc-03de34d1b66d" providerId="ADAL" clId="{41260DF1-6171-4447-92F4-8C21631C25DD}" dt="2025-01-14T10:18:06.507" v="135" actId="20577"/>
          <ac:graphicFrameMkLst>
            <pc:docMk/>
            <pc:sldMk cId="621355628" sldId="257"/>
            <ac:graphicFrameMk id="14" creationId="{D44A2164-E999-CFDE-14A3-932F98EBE082}"/>
          </ac:graphicFrameMkLst>
        </pc:graphicFrameChg>
        <pc:picChg chg="add mod">
          <ac:chgData name="L Beldham" userId="7423f647-d816-4afc-8fbc-03de34d1b66d" providerId="ADAL" clId="{41260DF1-6171-4447-92F4-8C21631C25DD}" dt="2025-01-14T10:25:35.584" v="178" actId="1076"/>
          <ac:picMkLst>
            <pc:docMk/>
            <pc:sldMk cId="621355628" sldId="257"/>
            <ac:picMk id="4" creationId="{6FDDA2A6-9DAB-7800-9A58-A1E15861F140}"/>
          </ac:picMkLst>
        </pc:picChg>
        <pc:picChg chg="add mod">
          <ac:chgData name="L Beldham" userId="7423f647-d816-4afc-8fbc-03de34d1b66d" providerId="ADAL" clId="{41260DF1-6171-4447-92F4-8C21631C25DD}" dt="2025-01-14T10:22:49.540" v="154" actId="1076"/>
          <ac:picMkLst>
            <pc:docMk/>
            <pc:sldMk cId="621355628" sldId="257"/>
            <ac:picMk id="8" creationId="{34AE3461-ABE3-8A48-35FC-7DEA6D99BD0B}"/>
          </ac:picMkLst>
        </pc:picChg>
        <pc:picChg chg="add mod">
          <ac:chgData name="L Beldham" userId="7423f647-d816-4afc-8fbc-03de34d1b66d" providerId="ADAL" clId="{41260DF1-6171-4447-92F4-8C21631C25DD}" dt="2025-01-14T10:27:02.503" v="190" actId="1076"/>
          <ac:picMkLst>
            <pc:docMk/>
            <pc:sldMk cId="621355628" sldId="257"/>
            <ac:picMk id="1026" creationId="{CBDC38FF-5D6C-5242-35A1-CE07FBB6E44F}"/>
          </ac:picMkLst>
        </pc:picChg>
        <pc:cxnChg chg="add mod">
          <ac:chgData name="L Beldham" userId="7423f647-d816-4afc-8fbc-03de34d1b66d" providerId="ADAL" clId="{41260DF1-6171-4447-92F4-8C21631C25DD}" dt="2025-01-14T10:26:01.335" v="184" actId="1076"/>
          <ac:cxnSpMkLst>
            <pc:docMk/>
            <pc:sldMk cId="621355628" sldId="257"/>
            <ac:cxnSpMk id="11" creationId="{76CA7071-91AD-BD4B-1EA9-E17D02B2FA6B}"/>
          </ac:cxnSpMkLst>
        </pc:cxnChg>
        <pc:cxnChg chg="add">
          <ac:chgData name="L Beldham" userId="7423f647-d816-4afc-8fbc-03de34d1b66d" providerId="ADAL" clId="{41260DF1-6171-4447-92F4-8C21631C25DD}" dt="2025-01-14T10:26:11.684" v="185" actId="11529"/>
          <ac:cxnSpMkLst>
            <pc:docMk/>
            <pc:sldMk cId="621355628" sldId="257"/>
            <ac:cxnSpMk id="17" creationId="{5DFB4E82-F0F1-A953-C0E8-00DF003C9FF9}"/>
          </ac:cxnSpMkLst>
        </pc:cxnChg>
      </pc:sldChg>
      <pc:sldChg chg="addSp modSp mod setBg">
        <pc:chgData name="L Beldham" userId="7423f647-d816-4afc-8fbc-03de34d1b66d" providerId="ADAL" clId="{41260DF1-6171-4447-92F4-8C21631C25DD}" dt="2025-01-14T10:39:07.769" v="471" actId="11529"/>
        <pc:sldMkLst>
          <pc:docMk/>
          <pc:sldMk cId="1629863095" sldId="258"/>
        </pc:sldMkLst>
        <pc:spChg chg="add mod">
          <ac:chgData name="L Beldham" userId="7423f647-d816-4afc-8fbc-03de34d1b66d" providerId="ADAL" clId="{41260DF1-6171-4447-92F4-8C21631C25DD}" dt="2025-01-14T10:32:12.575" v="311" actId="20577"/>
          <ac:spMkLst>
            <pc:docMk/>
            <pc:sldMk cId="1629863095" sldId="258"/>
            <ac:spMk id="3" creationId="{BCC6E75F-E4EF-1C3B-AE5E-4C1130AF5FFF}"/>
          </ac:spMkLst>
        </pc:spChg>
        <pc:spChg chg="add mod">
          <ac:chgData name="L Beldham" userId="7423f647-d816-4afc-8fbc-03de34d1b66d" providerId="ADAL" clId="{41260DF1-6171-4447-92F4-8C21631C25DD}" dt="2025-01-14T10:38:56.704" v="470" actId="1076"/>
          <ac:spMkLst>
            <pc:docMk/>
            <pc:sldMk cId="1629863095" sldId="258"/>
            <ac:spMk id="9" creationId="{7CF721E1-52B6-67A4-63B3-54AC335CF5EF}"/>
          </ac:spMkLst>
        </pc:spChg>
        <pc:graphicFrameChg chg="mod modGraphic">
          <ac:chgData name="L Beldham" userId="7423f647-d816-4afc-8fbc-03de34d1b66d" providerId="ADAL" clId="{41260DF1-6171-4447-92F4-8C21631C25DD}" dt="2025-01-14T10:30:18.637" v="196" actId="1076"/>
          <ac:graphicFrameMkLst>
            <pc:docMk/>
            <pc:sldMk cId="1629863095" sldId="258"/>
            <ac:graphicFrameMk id="12" creationId="{10982FD2-2C32-E804-B331-0F0FC65E6E08}"/>
          </ac:graphicFrameMkLst>
        </pc:graphicFrameChg>
        <pc:graphicFrameChg chg="mod modGraphic">
          <ac:chgData name="L Beldham" userId="7423f647-d816-4afc-8fbc-03de34d1b66d" providerId="ADAL" clId="{41260DF1-6171-4447-92F4-8C21631C25DD}" dt="2025-01-14T10:30:29.846" v="199" actId="404"/>
          <ac:graphicFrameMkLst>
            <pc:docMk/>
            <pc:sldMk cId="1629863095" sldId="258"/>
            <ac:graphicFrameMk id="14" creationId="{D44A2164-E999-CFDE-14A3-932F98EBE082}"/>
          </ac:graphicFrameMkLst>
        </pc:graphicFrameChg>
        <pc:picChg chg="add mod">
          <ac:chgData name="L Beldham" userId="7423f647-d816-4afc-8fbc-03de34d1b66d" providerId="ADAL" clId="{41260DF1-6171-4447-92F4-8C21631C25DD}" dt="2025-01-14T10:32:16.800" v="313" actId="1076"/>
          <ac:picMkLst>
            <pc:docMk/>
            <pc:sldMk cId="1629863095" sldId="258"/>
            <ac:picMk id="2050" creationId="{23213EAF-EBCF-AF4B-B872-BA77A7231060}"/>
          </ac:picMkLst>
        </pc:picChg>
        <pc:picChg chg="add mod">
          <ac:chgData name="L Beldham" userId="7423f647-d816-4afc-8fbc-03de34d1b66d" providerId="ADAL" clId="{41260DF1-6171-4447-92F4-8C21631C25DD}" dt="2025-01-14T10:31:05.077" v="205" actId="1076"/>
          <ac:picMkLst>
            <pc:docMk/>
            <pc:sldMk cId="1629863095" sldId="258"/>
            <ac:picMk id="2052" creationId="{BF70B97F-65AA-5E58-E0D0-28991857DCA7}"/>
          </ac:picMkLst>
        </pc:picChg>
        <pc:picChg chg="add mod">
          <ac:chgData name="L Beldham" userId="7423f647-d816-4afc-8fbc-03de34d1b66d" providerId="ADAL" clId="{41260DF1-6171-4447-92F4-8C21631C25DD}" dt="2025-01-14T10:34:03.440" v="321" actId="1076"/>
          <ac:picMkLst>
            <pc:docMk/>
            <pc:sldMk cId="1629863095" sldId="258"/>
            <ac:picMk id="2054" creationId="{46D2A3FB-1C67-D771-F677-D7B1AAD4D0FC}"/>
          </ac:picMkLst>
        </pc:picChg>
        <pc:picChg chg="add mod">
          <ac:chgData name="L Beldham" userId="7423f647-d816-4afc-8fbc-03de34d1b66d" providerId="ADAL" clId="{41260DF1-6171-4447-92F4-8C21631C25DD}" dt="2025-01-14T10:35:05.290" v="328" actId="1076"/>
          <ac:picMkLst>
            <pc:docMk/>
            <pc:sldMk cId="1629863095" sldId="258"/>
            <ac:picMk id="2056" creationId="{5FB3DB4C-CD3F-E070-436B-A53DF9B2A117}"/>
          </ac:picMkLst>
        </pc:picChg>
        <pc:cxnChg chg="add">
          <ac:chgData name="L Beldham" userId="7423f647-d816-4afc-8fbc-03de34d1b66d" providerId="ADAL" clId="{41260DF1-6171-4447-92F4-8C21631C25DD}" dt="2025-01-14T10:32:27.751" v="314" actId="11529"/>
          <ac:cxnSpMkLst>
            <pc:docMk/>
            <pc:sldMk cId="1629863095" sldId="258"/>
            <ac:cxnSpMk id="5" creationId="{25DE338D-2A8E-E114-D07C-6A9B833A454D}"/>
          </ac:cxnSpMkLst>
        </pc:cxnChg>
        <pc:cxnChg chg="add">
          <ac:chgData name="L Beldham" userId="7423f647-d816-4afc-8fbc-03de34d1b66d" providerId="ADAL" clId="{41260DF1-6171-4447-92F4-8C21631C25DD}" dt="2025-01-14T10:32:32.661" v="315" actId="11529"/>
          <ac:cxnSpMkLst>
            <pc:docMk/>
            <pc:sldMk cId="1629863095" sldId="258"/>
            <ac:cxnSpMk id="8" creationId="{EA0492C6-EBB8-FBA4-D553-4E44BBEBCEBD}"/>
          </ac:cxnSpMkLst>
        </pc:cxnChg>
        <pc:cxnChg chg="add">
          <ac:chgData name="L Beldham" userId="7423f647-d816-4afc-8fbc-03de34d1b66d" providerId="ADAL" clId="{41260DF1-6171-4447-92F4-8C21631C25DD}" dt="2025-01-14T10:39:07.769" v="471" actId="11529"/>
          <ac:cxnSpMkLst>
            <pc:docMk/>
            <pc:sldMk cId="1629863095" sldId="258"/>
            <ac:cxnSpMk id="11" creationId="{7B7CBB32-B391-016D-5FC2-BCE69DBCCB31}"/>
          </ac:cxnSpMkLst>
        </pc:cxnChg>
      </pc:sldChg>
      <pc:sldChg chg="addSp delSp modSp mod setBg">
        <pc:chgData name="L Beldham" userId="7423f647-d816-4afc-8fbc-03de34d1b66d" providerId="ADAL" clId="{41260DF1-6171-4447-92F4-8C21631C25DD}" dt="2025-01-14T11:58:42.693" v="543" actId="11529"/>
        <pc:sldMkLst>
          <pc:docMk/>
          <pc:sldMk cId="2638696946" sldId="259"/>
        </pc:sldMkLst>
        <pc:spChg chg="add mod">
          <ac:chgData name="L Beldham" userId="7423f647-d816-4afc-8fbc-03de34d1b66d" providerId="ADAL" clId="{41260DF1-6171-4447-92F4-8C21631C25DD}" dt="2025-01-14T11:51:18.819" v="502" actId="1076"/>
          <ac:spMkLst>
            <pc:docMk/>
            <pc:sldMk cId="2638696946" sldId="259"/>
            <ac:spMk id="3" creationId="{EE57CD04-C5E1-DEBC-67E4-04A991BD61F8}"/>
          </ac:spMkLst>
        </pc:spChg>
        <pc:spChg chg="add mod">
          <ac:chgData name="L Beldham" userId="7423f647-d816-4afc-8fbc-03de34d1b66d" providerId="ADAL" clId="{41260DF1-6171-4447-92F4-8C21631C25DD}" dt="2025-01-14T11:51:49.697" v="509" actId="1076"/>
          <ac:spMkLst>
            <pc:docMk/>
            <pc:sldMk cId="2638696946" sldId="259"/>
            <ac:spMk id="9" creationId="{483D4B0B-B15C-C94C-8C06-725DD74B4E3C}"/>
          </ac:spMkLst>
        </pc:spChg>
        <pc:spChg chg="add mod">
          <ac:chgData name="L Beldham" userId="7423f647-d816-4afc-8fbc-03de34d1b66d" providerId="ADAL" clId="{41260DF1-6171-4447-92F4-8C21631C25DD}" dt="2025-01-14T11:58:32.275" v="542" actId="1076"/>
          <ac:spMkLst>
            <pc:docMk/>
            <pc:sldMk cId="2638696946" sldId="259"/>
            <ac:spMk id="13" creationId="{888A988B-6E93-1092-3DB1-6A1EC205E2EE}"/>
          </ac:spMkLst>
        </pc:spChg>
        <pc:graphicFrameChg chg="mod modGraphic">
          <ac:chgData name="L Beldham" userId="7423f647-d816-4afc-8fbc-03de34d1b66d" providerId="ADAL" clId="{41260DF1-6171-4447-92F4-8C21631C25DD}" dt="2025-01-14T11:34:35.133" v="489" actId="1076"/>
          <ac:graphicFrameMkLst>
            <pc:docMk/>
            <pc:sldMk cId="2638696946" sldId="259"/>
            <ac:graphicFrameMk id="5" creationId="{9E199BAC-E4E1-348C-76B2-DEB531BE9BF4}"/>
          </ac:graphicFrameMkLst>
        </pc:graphicFrameChg>
        <pc:graphicFrameChg chg="mod modGraphic">
          <ac:chgData name="L Beldham" userId="7423f647-d816-4afc-8fbc-03de34d1b66d" providerId="ADAL" clId="{41260DF1-6171-4447-92F4-8C21631C25DD}" dt="2025-01-14T10:40:10.310" v="481" actId="20577"/>
          <ac:graphicFrameMkLst>
            <pc:docMk/>
            <pc:sldMk cId="2638696946" sldId="259"/>
            <ac:graphicFrameMk id="12" creationId="{10982FD2-2C32-E804-B331-0F0FC65E6E08}"/>
          </ac:graphicFrameMkLst>
        </pc:graphicFrameChg>
        <pc:graphicFrameChg chg="mod modGraphic">
          <ac:chgData name="L Beldham" userId="7423f647-d816-4afc-8fbc-03de34d1b66d" providerId="ADAL" clId="{41260DF1-6171-4447-92F4-8C21631C25DD}" dt="2025-01-14T11:38:22.558" v="493" actId="14100"/>
          <ac:graphicFrameMkLst>
            <pc:docMk/>
            <pc:sldMk cId="2638696946" sldId="259"/>
            <ac:graphicFrameMk id="14" creationId="{D44A2164-E999-CFDE-14A3-932F98EBE082}"/>
          </ac:graphicFrameMkLst>
        </pc:graphicFrameChg>
        <pc:picChg chg="del">
          <ac:chgData name="L Beldham" userId="7423f647-d816-4afc-8fbc-03de34d1b66d" providerId="ADAL" clId="{41260DF1-6171-4447-92F4-8C21631C25DD}" dt="2025-01-14T10:39:26.122" v="473" actId="478"/>
          <ac:picMkLst>
            <pc:docMk/>
            <pc:sldMk cId="2638696946" sldId="259"/>
            <ac:picMk id="1026" creationId="{4B48A012-DC56-BA0B-08B3-AE727BEBF21B}"/>
          </ac:picMkLst>
        </pc:picChg>
        <pc:picChg chg="del">
          <ac:chgData name="L Beldham" userId="7423f647-d816-4afc-8fbc-03de34d1b66d" providerId="ADAL" clId="{41260DF1-6171-4447-92F4-8C21631C25DD}" dt="2025-01-14T10:39:34.504" v="476" actId="478"/>
          <ac:picMkLst>
            <pc:docMk/>
            <pc:sldMk cId="2638696946" sldId="259"/>
            <ac:picMk id="1028" creationId="{1294E5AE-1296-CF1F-2DEC-E44EA69EA458}"/>
          </ac:picMkLst>
        </pc:picChg>
        <pc:picChg chg="add mod">
          <ac:chgData name="L Beldham" userId="7423f647-d816-4afc-8fbc-03de34d1b66d" providerId="ADAL" clId="{41260DF1-6171-4447-92F4-8C21631C25DD}" dt="2025-01-14T11:38:10.700" v="491" actId="1076"/>
          <ac:picMkLst>
            <pc:docMk/>
            <pc:sldMk cId="2638696946" sldId="259"/>
            <ac:picMk id="3074" creationId="{2EEA653C-13D1-19DF-2744-75F2345B9D68}"/>
          </ac:picMkLst>
        </pc:picChg>
        <pc:picChg chg="add mod">
          <ac:chgData name="L Beldham" userId="7423f647-d816-4afc-8fbc-03de34d1b66d" providerId="ADAL" clId="{41260DF1-6171-4447-92F4-8C21631C25DD}" dt="2025-01-14T11:44:56.509" v="496" actId="14100"/>
          <ac:picMkLst>
            <pc:docMk/>
            <pc:sldMk cId="2638696946" sldId="259"/>
            <ac:picMk id="3076" creationId="{83976794-FB31-F680-B000-7EBFAE70F49B}"/>
          </ac:picMkLst>
        </pc:picChg>
        <pc:picChg chg="add mod">
          <ac:chgData name="L Beldham" userId="7423f647-d816-4afc-8fbc-03de34d1b66d" providerId="ADAL" clId="{41260DF1-6171-4447-92F4-8C21631C25DD}" dt="2025-01-14T11:56:15.947" v="515" actId="1076"/>
          <ac:picMkLst>
            <pc:docMk/>
            <pc:sldMk cId="2638696946" sldId="259"/>
            <ac:picMk id="3078" creationId="{F09EFF21-6CFB-17DD-6377-49D0FA83EF2E}"/>
          </ac:picMkLst>
        </pc:picChg>
        <pc:cxnChg chg="add">
          <ac:chgData name="L Beldham" userId="7423f647-d816-4afc-8fbc-03de34d1b66d" providerId="ADAL" clId="{41260DF1-6171-4447-92F4-8C21631C25DD}" dt="2025-01-14T11:51:25.444" v="503" actId="11529"/>
          <ac:cxnSpMkLst>
            <pc:docMk/>
            <pc:sldMk cId="2638696946" sldId="259"/>
            <ac:cxnSpMk id="7" creationId="{C3A15740-E5DE-65A0-CF79-DA112BFD5404}"/>
          </ac:cxnSpMkLst>
        </pc:cxnChg>
        <pc:cxnChg chg="add">
          <ac:chgData name="L Beldham" userId="7423f647-d816-4afc-8fbc-03de34d1b66d" providerId="ADAL" clId="{41260DF1-6171-4447-92F4-8C21631C25DD}" dt="2025-01-14T11:54:30.906" v="510" actId="11529"/>
          <ac:cxnSpMkLst>
            <pc:docMk/>
            <pc:sldMk cId="2638696946" sldId="259"/>
            <ac:cxnSpMk id="11" creationId="{68F18475-89C9-E741-1D07-16D3BC71013D}"/>
          </ac:cxnSpMkLst>
        </pc:cxnChg>
        <pc:cxnChg chg="add">
          <ac:chgData name="L Beldham" userId="7423f647-d816-4afc-8fbc-03de34d1b66d" providerId="ADAL" clId="{41260DF1-6171-4447-92F4-8C21631C25DD}" dt="2025-01-14T11:58:42.693" v="543" actId="11529"/>
          <ac:cxnSpMkLst>
            <pc:docMk/>
            <pc:sldMk cId="2638696946" sldId="259"/>
            <ac:cxnSpMk id="16" creationId="{BC3FE654-4137-116D-CB04-33EBBA625DE1}"/>
          </ac:cxnSpMkLst>
        </pc:cxnChg>
      </pc:sldChg>
      <pc:sldChg chg="addSp delSp modSp mod setBg">
        <pc:chgData name="L Beldham" userId="7423f647-d816-4afc-8fbc-03de34d1b66d" providerId="ADAL" clId="{41260DF1-6171-4447-92F4-8C21631C25DD}" dt="2025-01-14T12:12:50.501" v="763" actId="313"/>
        <pc:sldMkLst>
          <pc:docMk/>
          <pc:sldMk cId="4041265568" sldId="260"/>
        </pc:sldMkLst>
        <pc:spChg chg="add mod">
          <ac:chgData name="L Beldham" userId="7423f647-d816-4afc-8fbc-03de34d1b66d" providerId="ADAL" clId="{41260DF1-6171-4447-92F4-8C21631C25DD}" dt="2025-01-14T12:07:11.080" v="682" actId="1076"/>
          <ac:spMkLst>
            <pc:docMk/>
            <pc:sldMk cId="4041265568" sldId="260"/>
            <ac:spMk id="5" creationId="{1873072B-E55D-2C72-0B51-A167940F7861}"/>
          </ac:spMkLst>
        </pc:spChg>
        <pc:spChg chg="add mod">
          <ac:chgData name="L Beldham" userId="7423f647-d816-4afc-8fbc-03de34d1b66d" providerId="ADAL" clId="{41260DF1-6171-4447-92F4-8C21631C25DD}" dt="2025-01-14T12:09:44.405" v="729" actId="1076"/>
          <ac:spMkLst>
            <pc:docMk/>
            <pc:sldMk cId="4041265568" sldId="260"/>
            <ac:spMk id="9" creationId="{27843698-0803-67F4-C708-038EEBF1D447}"/>
          </ac:spMkLst>
        </pc:spChg>
        <pc:spChg chg="add mod">
          <ac:chgData name="L Beldham" userId="7423f647-d816-4afc-8fbc-03de34d1b66d" providerId="ADAL" clId="{41260DF1-6171-4447-92F4-8C21631C25DD}" dt="2025-01-14T12:12:06.546" v="760" actId="1076"/>
          <ac:spMkLst>
            <pc:docMk/>
            <pc:sldMk cId="4041265568" sldId="260"/>
            <ac:spMk id="10" creationId="{E8DDF04D-224E-38A8-633E-E5F4A24151A1}"/>
          </ac:spMkLst>
        </pc:spChg>
        <pc:graphicFrameChg chg="mod modGraphic">
          <ac:chgData name="L Beldham" userId="7423f647-d816-4afc-8fbc-03de34d1b66d" providerId="ADAL" clId="{41260DF1-6171-4447-92F4-8C21631C25DD}" dt="2025-01-14T12:00:42.723" v="618" actId="20577"/>
          <ac:graphicFrameMkLst>
            <pc:docMk/>
            <pc:sldMk cId="4041265568" sldId="260"/>
            <ac:graphicFrameMk id="12" creationId="{10982FD2-2C32-E804-B331-0F0FC65E6E08}"/>
          </ac:graphicFrameMkLst>
        </pc:graphicFrameChg>
        <pc:graphicFrameChg chg="mod modGraphic">
          <ac:chgData name="L Beldham" userId="7423f647-d816-4afc-8fbc-03de34d1b66d" providerId="ADAL" clId="{41260DF1-6171-4447-92F4-8C21631C25DD}" dt="2025-01-14T12:12:50.501" v="763" actId="313"/>
          <ac:graphicFrameMkLst>
            <pc:docMk/>
            <pc:sldMk cId="4041265568" sldId="260"/>
            <ac:graphicFrameMk id="14" creationId="{D44A2164-E999-CFDE-14A3-932F98EBE082}"/>
          </ac:graphicFrameMkLst>
        </pc:graphicFrameChg>
        <pc:picChg chg="add del mod">
          <ac:chgData name="L Beldham" userId="7423f647-d816-4afc-8fbc-03de34d1b66d" providerId="ADAL" clId="{41260DF1-6171-4447-92F4-8C21631C25DD}" dt="2025-01-14T12:05:48.328" v="622" actId="478"/>
          <ac:picMkLst>
            <pc:docMk/>
            <pc:sldMk cId="4041265568" sldId="260"/>
            <ac:picMk id="4" creationId="{29A8E0DF-79A0-314A-F4E2-80EA3FFB57E4}"/>
          </ac:picMkLst>
        </pc:picChg>
        <pc:picChg chg="add mod">
          <ac:chgData name="L Beldham" userId="7423f647-d816-4afc-8fbc-03de34d1b66d" providerId="ADAL" clId="{41260DF1-6171-4447-92F4-8C21631C25DD}" dt="2025-01-14T12:07:12.929" v="683" actId="1076"/>
          <ac:picMkLst>
            <pc:docMk/>
            <pc:sldMk cId="4041265568" sldId="260"/>
            <ac:picMk id="4098" creationId="{BAB32DD8-259D-3A44-BDF6-680086EF3EB5}"/>
          </ac:picMkLst>
        </pc:picChg>
        <pc:picChg chg="add mod">
          <ac:chgData name="L Beldham" userId="7423f647-d816-4afc-8fbc-03de34d1b66d" providerId="ADAL" clId="{41260DF1-6171-4447-92F4-8C21631C25DD}" dt="2025-01-14T12:09:39.656" v="728" actId="1076"/>
          <ac:picMkLst>
            <pc:docMk/>
            <pc:sldMk cId="4041265568" sldId="260"/>
            <ac:picMk id="4100" creationId="{EAB8C438-D322-4478-5285-F4127A918D11}"/>
          </ac:picMkLst>
        </pc:picChg>
        <pc:picChg chg="add mod">
          <ac:chgData name="L Beldham" userId="7423f647-d816-4afc-8fbc-03de34d1b66d" providerId="ADAL" clId="{41260DF1-6171-4447-92F4-8C21631C25DD}" dt="2025-01-14T12:09:30.735" v="727" actId="1076"/>
          <ac:picMkLst>
            <pc:docMk/>
            <pc:sldMk cId="4041265568" sldId="260"/>
            <ac:picMk id="4102" creationId="{54ADCB98-0FD1-6B46-D640-9D0743078692}"/>
          </ac:picMkLst>
        </pc:picChg>
        <pc:cxnChg chg="add mod">
          <ac:chgData name="L Beldham" userId="7423f647-d816-4afc-8fbc-03de34d1b66d" providerId="ADAL" clId="{41260DF1-6171-4447-92F4-8C21631C25DD}" dt="2025-01-14T12:07:23.134" v="684" actId="11529"/>
          <ac:cxnSpMkLst>
            <pc:docMk/>
            <pc:sldMk cId="4041265568" sldId="260"/>
            <ac:cxnSpMk id="8" creationId="{60A6AF2D-2DB1-F404-13F8-40589FD1E171}"/>
          </ac:cxnSpMkLst>
        </pc:cxnChg>
        <pc:cxnChg chg="add">
          <ac:chgData name="L Beldham" userId="7423f647-d816-4afc-8fbc-03de34d1b66d" providerId="ADAL" clId="{41260DF1-6171-4447-92F4-8C21631C25DD}" dt="2025-01-14T12:12:14.088" v="761" actId="11529"/>
          <ac:cxnSpMkLst>
            <pc:docMk/>
            <pc:sldMk cId="4041265568" sldId="260"/>
            <ac:cxnSpMk id="13" creationId="{FE0D9406-ED17-3549-29E5-FB455598D279}"/>
          </ac:cxnSpMkLst>
        </pc:cxnChg>
      </pc:sldChg>
    </pc:docChg>
  </pc:docChgLst>
  <pc:docChgLst>
    <pc:chgData name="T O'Rourke" userId="5e618c87-9a06-4ed4-b9dd-4ba18f06eb8e" providerId="ADAL" clId="{8CCFE89A-9BE3-4E30-A676-EF727393539C}"/>
    <pc:docChg chg="custSel addSld delSld modSld">
      <pc:chgData name="T O'Rourke" userId="5e618c87-9a06-4ed4-b9dd-4ba18f06eb8e" providerId="ADAL" clId="{8CCFE89A-9BE3-4E30-A676-EF727393539C}" dt="2023-09-27T10:58:29.648" v="5957" actId="1076"/>
      <pc:docMkLst>
        <pc:docMk/>
      </pc:docMkLst>
      <pc:sldChg chg="modSp mod">
        <pc:chgData name="T O'Rourke" userId="5e618c87-9a06-4ed4-b9dd-4ba18f06eb8e" providerId="ADAL" clId="{8CCFE89A-9BE3-4E30-A676-EF727393539C}" dt="2023-09-27T08:33:10.965" v="8" actId="20577"/>
        <pc:sldMkLst>
          <pc:docMk/>
          <pc:sldMk cId="2994806505" sldId="256"/>
        </pc:sldMkLst>
      </pc:sldChg>
      <pc:sldChg chg="addSp delSp modSp mod">
        <pc:chgData name="T O'Rourke" userId="5e618c87-9a06-4ed4-b9dd-4ba18f06eb8e" providerId="ADAL" clId="{8CCFE89A-9BE3-4E30-A676-EF727393539C}" dt="2023-09-27T09:10:04.972" v="1391" actId="1076"/>
        <pc:sldMkLst>
          <pc:docMk/>
          <pc:sldMk cId="621355628" sldId="257"/>
        </pc:sldMkLst>
      </pc:sldChg>
      <pc:sldChg chg="del">
        <pc:chgData name="T O'Rourke" userId="5e618c87-9a06-4ed4-b9dd-4ba18f06eb8e" providerId="ADAL" clId="{8CCFE89A-9BE3-4E30-A676-EF727393539C}" dt="2023-09-27T09:10:20.292" v="1392" actId="47"/>
        <pc:sldMkLst>
          <pc:docMk/>
          <pc:sldMk cId="1621808961" sldId="258"/>
        </pc:sldMkLst>
      </pc:sldChg>
      <pc:sldChg chg="addSp delSp modSp add mod">
        <pc:chgData name="T O'Rourke" userId="5e618c87-9a06-4ed4-b9dd-4ba18f06eb8e" providerId="ADAL" clId="{8CCFE89A-9BE3-4E30-A676-EF727393539C}" dt="2023-09-27T09:38:03.571" v="2738" actId="1076"/>
        <pc:sldMkLst>
          <pc:docMk/>
          <pc:sldMk cId="1629863095" sldId="258"/>
        </pc:sldMkLst>
      </pc:sldChg>
      <pc:sldChg chg="del">
        <pc:chgData name="T O'Rourke" userId="5e618c87-9a06-4ed4-b9dd-4ba18f06eb8e" providerId="ADAL" clId="{8CCFE89A-9BE3-4E30-A676-EF727393539C}" dt="2023-09-27T09:10:21.295" v="1393" actId="47"/>
        <pc:sldMkLst>
          <pc:docMk/>
          <pc:sldMk cId="2262373343" sldId="259"/>
        </pc:sldMkLst>
      </pc:sldChg>
      <pc:sldChg chg="addSp delSp modSp add mod">
        <pc:chgData name="T O'Rourke" userId="5e618c87-9a06-4ed4-b9dd-4ba18f06eb8e" providerId="ADAL" clId="{8CCFE89A-9BE3-4E30-A676-EF727393539C}" dt="2023-09-27T10:12:19.164" v="3882" actId="1076"/>
        <pc:sldMkLst>
          <pc:docMk/>
          <pc:sldMk cId="2638696946" sldId="259"/>
        </pc:sldMkLst>
      </pc:sldChg>
      <pc:sldChg chg="addSp delSp modSp add mod">
        <pc:chgData name="T O'Rourke" userId="5e618c87-9a06-4ed4-b9dd-4ba18f06eb8e" providerId="ADAL" clId="{8CCFE89A-9BE3-4E30-A676-EF727393539C}" dt="2023-09-27T10:58:29.648" v="5957" actId="1076"/>
        <pc:sldMkLst>
          <pc:docMk/>
          <pc:sldMk cId="4041265568" sldId="260"/>
        </pc:sldMkLst>
      </pc:sldChg>
      <pc:sldChg chg="del">
        <pc:chgData name="T O'Rourke" userId="5e618c87-9a06-4ed4-b9dd-4ba18f06eb8e" providerId="ADAL" clId="{8CCFE89A-9BE3-4E30-A676-EF727393539C}" dt="2023-09-27T09:10:22.588" v="1394" actId="47"/>
        <pc:sldMkLst>
          <pc:docMk/>
          <pc:sldMk cId="1914112423" sldId="261"/>
        </pc:sldMkLst>
      </pc:sldChg>
    </pc:docChg>
  </pc:docChgLst>
  <pc:docChgLst>
    <pc:chgData name="T O'Rourke" userId="5e618c87-9a06-4ed4-b9dd-4ba18f06eb8e" providerId="ADAL" clId="{7F50414A-8A5E-4264-999B-81CF76A26309}"/>
    <pc:docChg chg="custSel modSld">
      <pc:chgData name="T O'Rourke" userId="5e618c87-9a06-4ed4-b9dd-4ba18f06eb8e" providerId="ADAL" clId="{7F50414A-8A5E-4264-999B-81CF76A26309}" dt="2023-12-05T21:04:08.212" v="3807" actId="1076"/>
      <pc:docMkLst>
        <pc:docMk/>
      </pc:docMkLst>
      <pc:sldChg chg="addSp delSp modSp mod">
        <pc:chgData name="T O'Rourke" userId="5e618c87-9a06-4ed4-b9dd-4ba18f06eb8e" providerId="ADAL" clId="{7F50414A-8A5E-4264-999B-81CF76A26309}" dt="2023-12-05T14:53:28.513" v="136" actId="1076"/>
        <pc:sldMkLst>
          <pc:docMk/>
          <pc:sldMk cId="621355628" sldId="257"/>
        </pc:sldMkLst>
      </pc:sldChg>
      <pc:sldChg chg="addSp delSp modSp mod">
        <pc:chgData name="T O'Rourke" userId="5e618c87-9a06-4ed4-b9dd-4ba18f06eb8e" providerId="ADAL" clId="{7F50414A-8A5E-4264-999B-81CF76A26309}" dt="2023-12-05T14:56:21.260" v="528" actId="14100"/>
        <pc:sldMkLst>
          <pc:docMk/>
          <pc:sldMk cId="1629863095" sldId="258"/>
        </pc:sldMkLst>
      </pc:sldChg>
      <pc:sldChg chg="addSp delSp modSp mod">
        <pc:chgData name="T O'Rourke" userId="5e618c87-9a06-4ed4-b9dd-4ba18f06eb8e" providerId="ADAL" clId="{7F50414A-8A5E-4264-999B-81CF76A26309}" dt="2023-12-05T15:00:34.761" v="1260" actId="2711"/>
        <pc:sldMkLst>
          <pc:docMk/>
          <pc:sldMk cId="2638696946" sldId="259"/>
        </pc:sldMkLst>
      </pc:sldChg>
      <pc:sldChg chg="addSp delSp modSp mod">
        <pc:chgData name="T O'Rourke" userId="5e618c87-9a06-4ed4-b9dd-4ba18f06eb8e" providerId="ADAL" clId="{7F50414A-8A5E-4264-999B-81CF76A26309}" dt="2023-12-05T21:04:08.212" v="3807" actId="1076"/>
        <pc:sldMkLst>
          <pc:docMk/>
          <pc:sldMk cId="4041265568" sldId="260"/>
        </pc:sldMkLst>
      </pc:sldChg>
    </pc:docChg>
  </pc:docChgLst>
  <pc:docChgLst>
    <pc:chgData name="T O'Rourke" userId="5e618c87-9a06-4ed4-b9dd-4ba18f06eb8e" providerId="ADAL" clId="{B2CCC6EB-8A3F-494D-A4E2-0D7015B07EF9}"/>
    <pc:docChg chg="custSel modSld">
      <pc:chgData name="T O'Rourke" userId="5e618c87-9a06-4ed4-b9dd-4ba18f06eb8e" providerId="ADAL" clId="{B2CCC6EB-8A3F-494D-A4E2-0D7015B07EF9}" dt="2023-12-06T21:17:36.146" v="5326" actId="20577"/>
      <pc:docMkLst>
        <pc:docMk/>
      </pc:docMkLst>
      <pc:sldChg chg="modSp mod">
        <pc:chgData name="T O'Rourke" userId="5e618c87-9a06-4ed4-b9dd-4ba18f06eb8e" providerId="ADAL" clId="{B2CCC6EB-8A3F-494D-A4E2-0D7015B07EF9}" dt="2023-12-05T21:06:54.689" v="1" actId="20577"/>
        <pc:sldMkLst>
          <pc:docMk/>
          <pc:sldMk cId="2994806505" sldId="256"/>
        </pc:sldMkLst>
      </pc:sldChg>
      <pc:sldChg chg="addSp delSp modSp mod">
        <pc:chgData name="T O'Rourke" userId="5e618c87-9a06-4ed4-b9dd-4ba18f06eb8e" providerId="ADAL" clId="{B2CCC6EB-8A3F-494D-A4E2-0D7015B07EF9}" dt="2023-12-06T21:00:56.670" v="3219" actId="478"/>
        <pc:sldMkLst>
          <pc:docMk/>
          <pc:sldMk cId="621355628" sldId="257"/>
        </pc:sldMkLst>
      </pc:sldChg>
      <pc:sldChg chg="addSp delSp modSp mod">
        <pc:chgData name="T O'Rourke" userId="5e618c87-9a06-4ed4-b9dd-4ba18f06eb8e" providerId="ADAL" clId="{B2CCC6EB-8A3F-494D-A4E2-0D7015B07EF9}" dt="2023-12-05T21:28:05.168" v="1083" actId="478"/>
        <pc:sldMkLst>
          <pc:docMk/>
          <pc:sldMk cId="1629863095" sldId="258"/>
        </pc:sldMkLst>
      </pc:sldChg>
      <pc:sldChg chg="addSp delSp modSp mod">
        <pc:chgData name="T O'Rourke" userId="5e618c87-9a06-4ed4-b9dd-4ba18f06eb8e" providerId="ADAL" clId="{B2CCC6EB-8A3F-494D-A4E2-0D7015B07EF9}" dt="2023-12-06T21:12:19.162" v="4378" actId="1076"/>
        <pc:sldMkLst>
          <pc:docMk/>
          <pc:sldMk cId="2638696946" sldId="259"/>
        </pc:sldMkLst>
      </pc:sldChg>
      <pc:sldChg chg="addSp delSp modSp mod">
        <pc:chgData name="T O'Rourke" userId="5e618c87-9a06-4ed4-b9dd-4ba18f06eb8e" providerId="ADAL" clId="{B2CCC6EB-8A3F-494D-A4E2-0D7015B07EF9}" dt="2023-12-06T21:17:36.146" v="5326" actId="20577"/>
        <pc:sldMkLst>
          <pc:docMk/>
          <pc:sldMk cId="4041265568" sldId="260"/>
        </pc:sldMkLst>
      </pc:sldChg>
    </pc:docChg>
  </pc:docChgLst>
  <pc:docChgLst>
    <pc:chgData name="G Stripling" userId="S::gstripling@nottinghamacademy.org::38a0dbf3-2ba9-4341-825c-3af9949e3907" providerId="AD" clId="Web-{72C652C7-F552-A677-D8CF-E1FC3DA7226C}"/>
    <pc:docChg chg="modSld">
      <pc:chgData name="G Stripling" userId="S::gstripling@nottinghamacademy.org::38a0dbf3-2ba9-4341-825c-3af9949e3907" providerId="AD" clId="Web-{72C652C7-F552-A677-D8CF-E1FC3DA7226C}" dt="2024-01-14T19:16:00.399" v="0"/>
      <pc:docMkLst>
        <pc:docMk/>
      </pc:docMkLst>
      <pc:sldChg chg="modSp">
        <pc:chgData name="G Stripling" userId="S::gstripling@nottinghamacademy.org::38a0dbf3-2ba9-4341-825c-3af9949e3907" providerId="AD" clId="Web-{72C652C7-F552-A677-D8CF-E1FC3DA7226C}" dt="2024-01-14T19:16:00.399" v="0"/>
        <pc:sldMkLst>
          <pc:docMk/>
          <pc:sldMk cId="2638696946" sldId="259"/>
        </pc:sldMkLst>
      </pc:sldChg>
    </pc:docChg>
  </pc:docChgLst>
  <pc:docChgLst>
    <pc:chgData name="T O'Rourke" userId="5e618c87-9a06-4ed4-b9dd-4ba18f06eb8e" providerId="ADAL" clId="{88A46183-4959-4C66-86D9-9FFF29F05B3F}"/>
    <pc:docChg chg="custSel modSld">
      <pc:chgData name="T O'Rourke" userId="5e618c87-9a06-4ed4-b9dd-4ba18f06eb8e" providerId="ADAL" clId="{88A46183-4959-4C66-86D9-9FFF29F05B3F}" dt="2024-01-11T12:06:28.436" v="1624" actId="20577"/>
      <pc:docMkLst>
        <pc:docMk/>
      </pc:docMkLst>
      <pc:sldChg chg="modSp mod">
        <pc:chgData name="T O'Rourke" userId="5e618c87-9a06-4ed4-b9dd-4ba18f06eb8e" providerId="ADAL" clId="{88A46183-4959-4C66-86D9-9FFF29F05B3F}" dt="2024-01-11T11:33:08.669" v="541" actId="113"/>
        <pc:sldMkLst>
          <pc:docMk/>
          <pc:sldMk cId="621355628" sldId="257"/>
        </pc:sldMkLst>
      </pc:sldChg>
      <pc:sldChg chg="modSp mod">
        <pc:chgData name="T O'Rourke" userId="5e618c87-9a06-4ed4-b9dd-4ba18f06eb8e" providerId="ADAL" clId="{88A46183-4959-4C66-86D9-9FFF29F05B3F}" dt="2024-01-11T11:51:53.980" v="1181" actId="113"/>
        <pc:sldMkLst>
          <pc:docMk/>
          <pc:sldMk cId="1629863095" sldId="258"/>
        </pc:sldMkLst>
      </pc:sldChg>
      <pc:sldChg chg="modSp mod">
        <pc:chgData name="T O'Rourke" userId="5e618c87-9a06-4ed4-b9dd-4ba18f06eb8e" providerId="ADAL" clId="{88A46183-4959-4C66-86D9-9FFF29F05B3F}" dt="2024-01-11T12:06:28.436" v="1624" actId="20577"/>
        <pc:sldMkLst>
          <pc:docMk/>
          <pc:sldMk cId="4041265568" sldId="260"/>
        </pc:sldMkLst>
      </pc:sldChg>
    </pc:docChg>
  </pc:docChgLst>
  <pc:docChgLst>
    <pc:chgData name="T O'Rourke" userId="5e618c87-9a06-4ed4-b9dd-4ba18f06eb8e" providerId="ADAL" clId="{BFE822E2-6504-4429-93BF-28B54154BB89}"/>
    <pc:docChg chg="undo custSel modSld">
      <pc:chgData name="T O'Rourke" userId="5e618c87-9a06-4ed4-b9dd-4ba18f06eb8e" providerId="ADAL" clId="{BFE822E2-6504-4429-93BF-28B54154BB89}" dt="2023-09-27T13:39:46.200" v="4999" actId="1076"/>
      <pc:docMkLst>
        <pc:docMk/>
      </pc:docMkLst>
      <pc:sldChg chg="modSp mod">
        <pc:chgData name="T O'Rourke" userId="5e618c87-9a06-4ed4-b9dd-4ba18f06eb8e" providerId="ADAL" clId="{BFE822E2-6504-4429-93BF-28B54154BB89}" dt="2023-09-27T11:43:31.228" v="1" actId="20577"/>
        <pc:sldMkLst>
          <pc:docMk/>
          <pc:sldMk cId="2994806505" sldId="256"/>
        </pc:sldMkLst>
      </pc:sldChg>
      <pc:sldChg chg="addSp delSp modSp mod">
        <pc:chgData name="T O'Rourke" userId="5e618c87-9a06-4ed4-b9dd-4ba18f06eb8e" providerId="ADAL" clId="{BFE822E2-6504-4429-93BF-28B54154BB89}" dt="2023-09-27T12:05:24.371" v="1252" actId="20577"/>
        <pc:sldMkLst>
          <pc:docMk/>
          <pc:sldMk cId="621355628" sldId="257"/>
        </pc:sldMkLst>
      </pc:sldChg>
      <pc:sldChg chg="addSp delSp modSp mod">
        <pc:chgData name="T O'Rourke" userId="5e618c87-9a06-4ed4-b9dd-4ba18f06eb8e" providerId="ADAL" clId="{BFE822E2-6504-4429-93BF-28B54154BB89}" dt="2023-09-27T12:33:07.933" v="2346" actId="1076"/>
        <pc:sldMkLst>
          <pc:docMk/>
          <pc:sldMk cId="1629863095" sldId="258"/>
        </pc:sldMkLst>
      </pc:sldChg>
      <pc:sldChg chg="addSp delSp modSp mod">
        <pc:chgData name="T O'Rourke" userId="5e618c87-9a06-4ed4-b9dd-4ba18f06eb8e" providerId="ADAL" clId="{BFE822E2-6504-4429-93BF-28B54154BB89}" dt="2023-09-27T13:12:25.126" v="3866" actId="14100"/>
        <pc:sldMkLst>
          <pc:docMk/>
          <pc:sldMk cId="2638696946" sldId="259"/>
        </pc:sldMkLst>
      </pc:sldChg>
      <pc:sldChg chg="addSp delSp modSp mod">
        <pc:chgData name="T O'Rourke" userId="5e618c87-9a06-4ed4-b9dd-4ba18f06eb8e" providerId="ADAL" clId="{BFE822E2-6504-4429-93BF-28B54154BB89}" dt="2023-09-27T13:39:46.200" v="4999" actId="1076"/>
        <pc:sldMkLst>
          <pc:docMk/>
          <pc:sldMk cId="4041265568" sldId="260"/>
        </pc:sldMkLst>
      </pc:sldChg>
    </pc:docChg>
  </pc:docChgLst>
  <pc:docChgLst>
    <pc:chgData name="G Stripling" userId="S::gstripling@nottinghamacademy.org::38a0dbf3-2ba9-4341-825c-3af9949e3907" providerId="AD" clId="Web-{BB9143B7-FB5B-D8F8-C154-F6270F87742B}"/>
    <pc:docChg chg="modSld">
      <pc:chgData name="G Stripling" userId="S::gstripling@nottinghamacademy.org::38a0dbf3-2ba9-4341-825c-3af9949e3907" providerId="AD" clId="Web-{BB9143B7-FB5B-D8F8-C154-F6270F87742B}" dt="2024-03-02T16:04:00.679" v="0"/>
      <pc:docMkLst>
        <pc:docMk/>
      </pc:docMkLst>
      <pc:sldChg chg="modSp">
        <pc:chgData name="G Stripling" userId="S::gstripling@nottinghamacademy.org::38a0dbf3-2ba9-4341-825c-3af9949e3907" providerId="AD" clId="Web-{BB9143B7-FB5B-D8F8-C154-F6270F87742B}" dt="2024-03-02T16:04:00.679" v="0"/>
        <pc:sldMkLst>
          <pc:docMk/>
          <pc:sldMk cId="2638696946" sldId="259"/>
        </pc:sldMkLst>
      </pc:sldChg>
    </pc:docChg>
  </pc:docChgLst>
  <pc:docChgLst>
    <pc:chgData name="E Wharton" userId="ed6ed49f-939b-4fc6-883e-6bc48144312e" providerId="ADAL" clId="{AEA706B3-2FFB-4C2F-A72A-B20F3351334B}"/>
    <pc:docChg chg="modSld">
      <pc:chgData name="E Wharton" userId="ed6ed49f-939b-4fc6-883e-6bc48144312e" providerId="ADAL" clId="{AEA706B3-2FFB-4C2F-A72A-B20F3351334B}" dt="2024-11-10T17:45:28.112" v="1" actId="20577"/>
      <pc:docMkLst>
        <pc:docMk/>
      </pc:docMkLst>
      <pc:sldChg chg="modSp mod">
        <pc:chgData name="E Wharton" userId="ed6ed49f-939b-4fc6-883e-6bc48144312e" providerId="ADAL" clId="{AEA706B3-2FFB-4C2F-A72A-B20F3351334B}" dt="2024-11-10T17:45:28.112" v="1" actId="20577"/>
        <pc:sldMkLst>
          <pc:docMk/>
          <pc:sldMk cId="1629863095" sldId="258"/>
        </pc:sldMkLst>
        <pc:graphicFrameChg chg="modGraphic">
          <ac:chgData name="E Wharton" userId="ed6ed49f-939b-4fc6-883e-6bc48144312e" providerId="ADAL" clId="{AEA706B3-2FFB-4C2F-A72A-B20F3351334B}" dt="2024-11-10T17:45:28.112" v="1" actId="20577"/>
          <ac:graphicFrameMkLst>
            <pc:docMk/>
            <pc:sldMk cId="1629863095" sldId="258"/>
            <ac:graphicFrameMk id="14" creationId="{D44A2164-E999-CFDE-14A3-932F98EBE082}"/>
          </ac:graphicFrameMkLst>
        </pc:graphicFrameChg>
      </pc:sldChg>
    </pc:docChg>
  </pc:docChgLst>
  <pc:docChgLst>
    <pc:chgData name="T O'Rourke" userId="5e618c87-9a06-4ed4-b9dd-4ba18f06eb8e" providerId="ADAL" clId="{49C2E948-88B7-46AA-87D6-FD1278CFA5C1}"/>
    <pc:docChg chg="custSel modSld">
      <pc:chgData name="T O'Rourke" userId="5e618c87-9a06-4ed4-b9dd-4ba18f06eb8e" providerId="ADAL" clId="{49C2E948-88B7-46AA-87D6-FD1278CFA5C1}" dt="2023-10-11T14:08:19.236" v="7712" actId="20577"/>
      <pc:docMkLst>
        <pc:docMk/>
      </pc:docMkLst>
      <pc:sldChg chg="modSp mod">
        <pc:chgData name="T O'Rourke" userId="5e618c87-9a06-4ed4-b9dd-4ba18f06eb8e" providerId="ADAL" clId="{49C2E948-88B7-46AA-87D6-FD1278CFA5C1}" dt="2023-09-27T13:40:56.919" v="1" actId="20577"/>
        <pc:sldMkLst>
          <pc:docMk/>
          <pc:sldMk cId="2994806505" sldId="256"/>
        </pc:sldMkLst>
      </pc:sldChg>
      <pc:sldChg chg="addSp delSp modSp mod">
        <pc:chgData name="T O'Rourke" userId="5e618c87-9a06-4ed4-b9dd-4ba18f06eb8e" providerId="ADAL" clId="{49C2E948-88B7-46AA-87D6-FD1278CFA5C1}" dt="2023-10-11T12:36:55.791" v="2996"/>
        <pc:sldMkLst>
          <pc:docMk/>
          <pc:sldMk cId="621355628" sldId="257"/>
        </pc:sldMkLst>
      </pc:sldChg>
      <pc:sldChg chg="addSp delSp modSp mod">
        <pc:chgData name="T O'Rourke" userId="5e618c87-9a06-4ed4-b9dd-4ba18f06eb8e" providerId="ADAL" clId="{49C2E948-88B7-46AA-87D6-FD1278CFA5C1}" dt="2023-10-11T13:08:54.965" v="3974" actId="1076"/>
        <pc:sldMkLst>
          <pc:docMk/>
          <pc:sldMk cId="1629863095" sldId="258"/>
        </pc:sldMkLst>
      </pc:sldChg>
      <pc:sldChg chg="addSp delSp modSp mod">
        <pc:chgData name="T O'Rourke" userId="5e618c87-9a06-4ed4-b9dd-4ba18f06eb8e" providerId="ADAL" clId="{49C2E948-88B7-46AA-87D6-FD1278CFA5C1}" dt="2023-10-11T13:28:13.634" v="5246" actId="1076"/>
        <pc:sldMkLst>
          <pc:docMk/>
          <pc:sldMk cId="2638696946" sldId="259"/>
        </pc:sldMkLst>
      </pc:sldChg>
      <pc:sldChg chg="addSp delSp modSp mod">
        <pc:chgData name="T O'Rourke" userId="5e618c87-9a06-4ed4-b9dd-4ba18f06eb8e" providerId="ADAL" clId="{49C2E948-88B7-46AA-87D6-FD1278CFA5C1}" dt="2023-10-11T14:08:19.236" v="7712" actId="20577"/>
        <pc:sldMkLst>
          <pc:docMk/>
          <pc:sldMk cId="4041265568" sldId="260"/>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79F0D-E441-3710-3DE2-9CE5D5888A8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B699D3A-2047-04F7-0834-EE1F7906D1C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CDF5779-6C75-088C-9518-66E0558E6052}"/>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5" name="Footer Placeholder 4">
            <a:extLst>
              <a:ext uri="{FF2B5EF4-FFF2-40B4-BE49-F238E27FC236}">
                <a16:creationId xmlns:a16="http://schemas.microsoft.com/office/drawing/2014/main" id="{F229250C-432F-06C2-C89A-626EAF9E3C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AAC788-E424-867E-47C9-25CCA5B72598}"/>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9070026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E4D57-C816-D437-E1B0-92389B14F18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F1EDCD8-3875-C6BF-EDA2-45698F090B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DA1406C-15D7-447A-12F1-4583E8574F4B}"/>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5" name="Footer Placeholder 4">
            <a:extLst>
              <a:ext uri="{FF2B5EF4-FFF2-40B4-BE49-F238E27FC236}">
                <a16:creationId xmlns:a16="http://schemas.microsoft.com/office/drawing/2014/main" id="{96BD4880-FF5B-4603-A91A-EFFB25AC6A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6B2B6D-7EE4-F386-3697-C482180CF641}"/>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7667304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92346-5044-830C-7221-E4DE28CCEE8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B43DB84-DA51-F3F9-DC15-34854EC961D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90A9B5-53C6-1D9B-F983-FBD66A9A4D30}"/>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5" name="Footer Placeholder 4">
            <a:extLst>
              <a:ext uri="{FF2B5EF4-FFF2-40B4-BE49-F238E27FC236}">
                <a16:creationId xmlns:a16="http://schemas.microsoft.com/office/drawing/2014/main" id="{CD4D339B-90A7-E861-670B-9A043D9DC5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B4534E-AB78-78B6-322E-CF0FD92EE195}"/>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547272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632B5-84FC-F3CC-4582-9C129C5CB70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BAE69AC-CA62-075B-F1A5-159596483E6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FFCFB8B-5D95-F647-02BE-446D8587AD4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EE4ABDC-C5A9-9DC8-F482-D25CE6C92D55}"/>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6" name="Footer Placeholder 5">
            <a:extLst>
              <a:ext uri="{FF2B5EF4-FFF2-40B4-BE49-F238E27FC236}">
                <a16:creationId xmlns:a16="http://schemas.microsoft.com/office/drawing/2014/main" id="{EF8913B2-CC2B-CF16-AC19-8810A08ECC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D72C4B-0F19-96BE-4DDB-C387F9ED23ED}"/>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55318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57049-ACB8-A13E-543D-28234DE2F7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5C22ADC-E362-C2FC-D8DC-9900097627C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D66097D-3F15-79E3-1A74-EFD24249C71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76284A6-B271-A151-8365-FAD8E0E5C7A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C43D6E4-826F-832E-ECFA-BD31A63CA47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B787D0D-A250-A402-80D2-2BF1627B19C6}"/>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8" name="Footer Placeholder 7">
            <a:extLst>
              <a:ext uri="{FF2B5EF4-FFF2-40B4-BE49-F238E27FC236}">
                <a16:creationId xmlns:a16="http://schemas.microsoft.com/office/drawing/2014/main" id="{04D1C071-01DB-A2E2-A5DD-1BF2BE20C22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5E94689-C848-B771-9BB3-01A8E6DC794A}"/>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0121611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12F38-8FCA-D707-57F0-1F942FEF073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35B8119-7305-0E35-1E5E-D27D9DDAAFA4}"/>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4" name="Footer Placeholder 3">
            <a:extLst>
              <a:ext uri="{FF2B5EF4-FFF2-40B4-BE49-F238E27FC236}">
                <a16:creationId xmlns:a16="http://schemas.microsoft.com/office/drawing/2014/main" id="{C1F37E74-0001-E0B5-76FB-DAEF4039634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226B92A-8475-9970-8DB7-3D0BBAF7DF8F}"/>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6851999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80EE891-D1F2-39B7-184B-A5C2EFAC72CB}"/>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3" name="Footer Placeholder 2">
            <a:extLst>
              <a:ext uri="{FF2B5EF4-FFF2-40B4-BE49-F238E27FC236}">
                <a16:creationId xmlns:a16="http://schemas.microsoft.com/office/drawing/2014/main" id="{40E7376E-F80F-E237-8C96-733CD5ABED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9B72636-2727-8E31-81FF-A0A1E90B5696}"/>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892907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3AAF6-8C6D-8760-5BFA-0EA772B841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CD11910-42C0-5C6C-F232-A0880D4EF9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7674760-0AE5-DAC2-54FD-B60535ACCF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0775388-BD20-D768-2929-974D59C99D76}"/>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6" name="Footer Placeholder 5">
            <a:extLst>
              <a:ext uri="{FF2B5EF4-FFF2-40B4-BE49-F238E27FC236}">
                <a16:creationId xmlns:a16="http://schemas.microsoft.com/office/drawing/2014/main" id="{9933E9D9-D7EE-00F2-8755-A5C321834A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BFCEECD-3D7A-2BFA-79D4-4B415E6210A4}"/>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96284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22C10-EB39-6F09-CA05-706AC723E2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04AED86-8A26-8DA3-66B4-9EA8A57F5A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F7E6C0D-039F-DF12-5E3B-6571983814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D53F7F-E1A2-E998-7DC3-29CA282AF7D6}"/>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6" name="Footer Placeholder 5">
            <a:extLst>
              <a:ext uri="{FF2B5EF4-FFF2-40B4-BE49-F238E27FC236}">
                <a16:creationId xmlns:a16="http://schemas.microsoft.com/office/drawing/2014/main" id="{053E614E-DAC6-ADFF-3CBC-F28375D6138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0A59287-0AF7-D6A8-402E-CD5568475494}"/>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574166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E1207-6904-7F7A-9BAD-ED7E357155B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8C0A80B-3C9D-F45D-8935-98B6661C1E3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E2BFE7-A52E-E6C8-F9F8-91C72876F3E9}"/>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5" name="Footer Placeholder 4">
            <a:extLst>
              <a:ext uri="{FF2B5EF4-FFF2-40B4-BE49-F238E27FC236}">
                <a16:creationId xmlns:a16="http://schemas.microsoft.com/office/drawing/2014/main" id="{B4A73C73-4D0D-3499-DC2A-D6117EC749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C27A07-0502-0CDA-882B-23600108DEFD}"/>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217857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76A5F7A-B819-FE6D-DE18-452E0523127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BE73612-C8D2-6B2B-454A-7FCC7FAF83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8D2842-A883-39E6-CEBB-7D8F0C7142CC}"/>
              </a:ext>
            </a:extLst>
          </p:cNvPr>
          <p:cNvSpPr>
            <a:spLocks noGrp="1"/>
          </p:cNvSpPr>
          <p:nvPr>
            <p:ph type="dt" sz="half" idx="10"/>
          </p:nvPr>
        </p:nvSpPr>
        <p:spPr/>
        <p:txBody>
          <a:bodyPr/>
          <a:lstStyle/>
          <a:p>
            <a:fld id="{461558AE-FEDC-48C1-BE0C-0E2E518F8B3F}" type="datetimeFigureOut">
              <a:rPr lang="en-GB" smtClean="0"/>
              <a:t>14/01/2025</a:t>
            </a:fld>
            <a:endParaRPr lang="en-GB"/>
          </a:p>
        </p:txBody>
      </p:sp>
      <p:sp>
        <p:nvSpPr>
          <p:cNvPr id="5" name="Footer Placeholder 4">
            <a:extLst>
              <a:ext uri="{FF2B5EF4-FFF2-40B4-BE49-F238E27FC236}">
                <a16:creationId xmlns:a16="http://schemas.microsoft.com/office/drawing/2014/main" id="{7CED2015-F1A3-5562-2859-B9DA94785C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0565ED-A9F6-1828-FFBC-98C767B78DA2}"/>
              </a:ext>
            </a:extLst>
          </p:cNvPr>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356222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7BAA71-13F4-4C88-6BFB-E2FF0BD8209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C6EDD07-9684-267A-F46B-7FCC9D09FFA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F46BD5-A73F-B320-AF80-0336483A5C2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61558AE-FEDC-48C1-BE0C-0E2E518F8B3F}" type="datetimeFigureOut">
              <a:rPr lang="en-GB" smtClean="0"/>
              <a:t>14/01/2025</a:t>
            </a:fld>
            <a:endParaRPr lang="en-GB"/>
          </a:p>
        </p:txBody>
      </p:sp>
      <p:sp>
        <p:nvSpPr>
          <p:cNvPr id="5" name="Footer Placeholder 4">
            <a:extLst>
              <a:ext uri="{FF2B5EF4-FFF2-40B4-BE49-F238E27FC236}">
                <a16:creationId xmlns:a16="http://schemas.microsoft.com/office/drawing/2014/main" id="{AAC2CAE4-B13E-4933-158C-76A181996C9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8595DF6-DE58-953C-74E4-F7F14E2E414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2CBC955-819F-44E1-83F7-67804025D72A}" type="slidenum">
              <a:rPr lang="en-GB" smtClean="0"/>
              <a:t>‹#›</a:t>
            </a:fld>
            <a:endParaRPr lang="en-GB"/>
          </a:p>
        </p:txBody>
      </p:sp>
    </p:spTree>
    <p:extLst>
      <p:ext uri="{BB962C8B-B14F-4D97-AF65-F5344CB8AC3E}">
        <p14:creationId xmlns:p14="http://schemas.microsoft.com/office/powerpoint/2010/main" val="1783772411"/>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1029" name="Picture 5" descr="Text Box">
            <a:extLst>
              <a:ext uri="{FF2B5EF4-FFF2-40B4-BE49-F238E27FC236}">
                <a16:creationId xmlns:a16="http://schemas.microsoft.com/office/drawing/2014/main" id="{96DF3772-F158-BFBC-5E91-8FD94A626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42" y="2059036"/>
            <a:ext cx="9483587" cy="20688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CF4461-FDD5-E561-08ED-D9D5068277E5}"/>
              </a:ext>
            </a:extLst>
          </p:cNvPr>
          <p:cNvSpPr/>
          <p:nvPr/>
        </p:nvSpPr>
        <p:spPr>
          <a:xfrm>
            <a:off x="3533888" y="3666185"/>
            <a:ext cx="5616439" cy="923330"/>
          </a:xfrm>
          <a:prstGeom prst="rect">
            <a:avLst/>
          </a:prstGeom>
          <a:noFill/>
        </p:spPr>
        <p:txBody>
          <a:bodyPr wrap="square" lIns="91440" tIns="45720" rIns="91440" bIns="45720" anchor="t">
            <a:spAutoFit/>
          </a:bodyPr>
          <a:lstStyle/>
          <a:p>
            <a:pPr algn="ctr"/>
            <a:r>
              <a:rPr lang="en-US" sz="5400" b="1">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Year 6 - RE </a:t>
            </a:r>
            <a:endParaRPr lang="en-US" sz="5400" b="1" cap="none" spc="0">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panose="020B0903060703020204" pitchFamily="34" charset="0"/>
            </a:endParaRPr>
          </a:p>
        </p:txBody>
      </p:sp>
      <p:pic>
        <p:nvPicPr>
          <p:cNvPr id="6" name="Picture 5">
            <a:extLst>
              <a:ext uri="{FF2B5EF4-FFF2-40B4-BE49-F238E27FC236}">
                <a16:creationId xmlns:a16="http://schemas.microsoft.com/office/drawing/2014/main" id="{C5A7D128-58FB-AC8D-635A-EE04BAB3B953}"/>
              </a:ext>
            </a:extLst>
          </p:cNvPr>
          <p:cNvPicPr>
            <a:picLocks noChangeAspect="1"/>
          </p:cNvPicPr>
          <p:nvPr/>
        </p:nvPicPr>
        <p:blipFill>
          <a:blip r:embed="rId3"/>
          <a:stretch>
            <a:fillRect/>
          </a:stretch>
        </p:blipFill>
        <p:spPr>
          <a:xfrm>
            <a:off x="3204077" y="162560"/>
            <a:ext cx="5783846" cy="1979644"/>
          </a:xfrm>
          <a:prstGeom prst="rect">
            <a:avLst/>
          </a:prstGeom>
        </p:spPr>
      </p:pic>
    </p:spTree>
    <p:extLst>
      <p:ext uri="{BB962C8B-B14F-4D97-AF65-F5344CB8AC3E}">
        <p14:creationId xmlns:p14="http://schemas.microsoft.com/office/powerpoint/2010/main" val="2994806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1382631" y="216433"/>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1060991231"/>
              </p:ext>
            </p:extLst>
          </p:nvPr>
        </p:nvGraphicFramePr>
        <p:xfrm>
          <a:off x="276185" y="1124409"/>
          <a:ext cx="4132670" cy="4413060"/>
        </p:xfrm>
        <a:graphic>
          <a:graphicData uri="http://schemas.openxmlformats.org/drawingml/2006/table">
            <a:tbl>
              <a:tblPr firstRow="1" firstCol="1" bandRow="1"/>
              <a:tblGrid>
                <a:gridCol w="4132670">
                  <a:extLst>
                    <a:ext uri="{9D8B030D-6E8A-4147-A177-3AD203B41FA5}">
                      <a16:colId xmlns:a16="http://schemas.microsoft.com/office/drawing/2014/main" val="2046514649"/>
                    </a:ext>
                  </a:extLst>
                </a:gridCol>
              </a:tblGrid>
              <a:tr h="212602">
                <a:tc>
                  <a:txBody>
                    <a:bodyPr/>
                    <a:lstStyle/>
                    <a:p>
                      <a:pPr>
                        <a:lnSpc>
                          <a:spcPct val="107000"/>
                        </a:lnSpc>
                        <a:spcAft>
                          <a:spcPts val="800"/>
                        </a:spcAft>
                      </a:pPr>
                      <a:r>
                        <a:rPr lang="en-GB" sz="1700" b="1">
                          <a:solidFill>
                            <a:srgbClr val="7030A0"/>
                          </a:solidFill>
                          <a:effectLst/>
                          <a:latin typeface="+mj-lt"/>
                          <a:ea typeface="Calibri" panose="020F0502020204030204" pitchFamily="34" charset="0"/>
                          <a:cs typeface="Times New Roman"/>
                        </a:rPr>
                        <a:t>Key vocabulary and definitions:</a:t>
                      </a:r>
                      <a:endParaRPr lang="en-GB" sz="1700">
                        <a:effectLst/>
                        <a:latin typeface="+mj-lt"/>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199998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700" b="1" kern="1200" dirty="0">
                          <a:solidFill>
                            <a:schemeClr val="tx1"/>
                          </a:solidFill>
                          <a:effectLst/>
                          <a:latin typeface="+mj-lt"/>
                          <a:ea typeface="+mn-ea"/>
                          <a:cs typeface="Calibri"/>
                        </a:rPr>
                        <a:t>Religion – </a:t>
                      </a:r>
                      <a:r>
                        <a:rPr lang="en-GB" sz="1700" b="0" kern="1200" dirty="0">
                          <a:solidFill>
                            <a:schemeClr val="tx1"/>
                          </a:solidFill>
                          <a:effectLst/>
                          <a:latin typeface="+mj-lt"/>
                          <a:ea typeface="+mn-ea"/>
                          <a:cs typeface="Calibri"/>
                        </a:rPr>
                        <a:t>guide for what someone believes</a:t>
                      </a:r>
                      <a:endParaRPr lang="en-GB" sz="1700" b="1" kern="1200" dirty="0">
                        <a:solidFill>
                          <a:schemeClr val="tx1"/>
                        </a:solidFill>
                        <a:effectLst/>
                        <a:latin typeface="+mj-lt"/>
                        <a:ea typeface="+mn-ea"/>
                        <a:cs typeface="Calibri"/>
                      </a:endParaRPr>
                    </a:p>
                    <a:p>
                      <a:r>
                        <a:rPr lang="en-GB" sz="1700" b="1" kern="1200" dirty="0">
                          <a:solidFill>
                            <a:schemeClr val="tx1"/>
                          </a:solidFill>
                          <a:effectLst/>
                          <a:latin typeface="+mj-lt"/>
                          <a:ea typeface="+mn-ea"/>
                          <a:cs typeface="Calibri"/>
                        </a:rPr>
                        <a:t>Atheist – </a:t>
                      </a:r>
                      <a:r>
                        <a:rPr lang="en-GB" sz="1700" b="0" kern="1200" dirty="0">
                          <a:solidFill>
                            <a:schemeClr val="tx1"/>
                          </a:solidFill>
                          <a:effectLst/>
                          <a:latin typeface="+mj-lt"/>
                          <a:ea typeface="+mn-ea"/>
                          <a:cs typeface="Calibri"/>
                        </a:rPr>
                        <a:t>A person who disbelieves or lacks belief in the existence of God or gods </a:t>
                      </a:r>
                    </a:p>
                    <a:p>
                      <a:r>
                        <a:rPr lang="en-GB" sz="1700" b="1" kern="1200" dirty="0">
                          <a:solidFill>
                            <a:schemeClr val="tx1"/>
                          </a:solidFill>
                          <a:effectLst/>
                          <a:latin typeface="+mj-lt"/>
                          <a:ea typeface="+mn-ea"/>
                          <a:cs typeface="Calibri"/>
                        </a:rPr>
                        <a:t>Agnostic – </a:t>
                      </a:r>
                      <a:r>
                        <a:rPr lang="en-GB" sz="1700" b="0" kern="1200" dirty="0">
                          <a:solidFill>
                            <a:schemeClr val="tx1"/>
                          </a:solidFill>
                          <a:effectLst/>
                          <a:latin typeface="+mj-lt"/>
                          <a:ea typeface="+mn-ea"/>
                          <a:cs typeface="Calibri"/>
                        </a:rPr>
                        <a:t>A person who believes that nothing is known or can be known of the existence or nature of God </a:t>
                      </a:r>
                    </a:p>
                    <a:p>
                      <a:r>
                        <a:rPr lang="en-GB" sz="1700" b="1" kern="1200" dirty="0">
                          <a:solidFill>
                            <a:schemeClr val="tx1"/>
                          </a:solidFill>
                          <a:effectLst/>
                          <a:latin typeface="+mj-lt"/>
                          <a:ea typeface="+mn-ea"/>
                          <a:cs typeface="Calibri"/>
                        </a:rPr>
                        <a:t>Charity – </a:t>
                      </a:r>
                      <a:r>
                        <a:rPr lang="en-GB" sz="1700" b="0" kern="1200" dirty="0">
                          <a:solidFill>
                            <a:schemeClr val="tx1"/>
                          </a:solidFill>
                          <a:effectLst/>
                          <a:latin typeface="+mj-lt"/>
                          <a:ea typeface="+mn-ea"/>
                          <a:cs typeface="Calibri"/>
                        </a:rPr>
                        <a:t>An organisation set up to provide help and raise money for those in need </a:t>
                      </a:r>
                    </a:p>
                    <a:p>
                      <a:r>
                        <a:rPr lang="en-GB" sz="1700" b="1" kern="1200" dirty="0">
                          <a:solidFill>
                            <a:schemeClr val="tx1"/>
                          </a:solidFill>
                          <a:effectLst/>
                          <a:latin typeface="+mj-lt"/>
                          <a:ea typeface="+mn-ea"/>
                          <a:cs typeface="Calibri"/>
                        </a:rPr>
                        <a:t>Ahimsa – </a:t>
                      </a:r>
                      <a:r>
                        <a:rPr lang="en-GB" sz="1700" b="0" kern="1200" dirty="0">
                          <a:solidFill>
                            <a:schemeClr val="tx1"/>
                          </a:solidFill>
                          <a:effectLst/>
                          <a:latin typeface="+mj-lt"/>
                          <a:ea typeface="+mn-ea"/>
                          <a:cs typeface="Calibri"/>
                        </a:rPr>
                        <a:t>Respect for all living things and avoidance of violence towards others</a:t>
                      </a:r>
                    </a:p>
                    <a:p>
                      <a:r>
                        <a:rPr lang="en-GB" sz="1700" b="1" kern="1200" dirty="0">
                          <a:solidFill>
                            <a:schemeClr val="tx1"/>
                          </a:solidFill>
                          <a:effectLst/>
                          <a:latin typeface="+mj-lt"/>
                          <a:ea typeface="+mn-ea"/>
                          <a:cs typeface="Calibri"/>
                        </a:rPr>
                        <a:t>Ummah – </a:t>
                      </a:r>
                      <a:r>
                        <a:rPr lang="en-GB" sz="1700" b="0" kern="1200" dirty="0">
                          <a:solidFill>
                            <a:schemeClr val="tx1"/>
                          </a:solidFill>
                          <a:effectLst/>
                          <a:latin typeface="+mj-lt"/>
                          <a:ea typeface="+mn-ea"/>
                          <a:cs typeface="Calibri"/>
                        </a:rPr>
                        <a:t>The whole community of Muslims bound together by ties of religion</a:t>
                      </a:r>
                    </a:p>
                    <a:p>
                      <a:r>
                        <a:rPr lang="en-GB" sz="1700" b="1" kern="1200" dirty="0">
                          <a:solidFill>
                            <a:schemeClr val="tx1"/>
                          </a:solidFill>
                          <a:effectLst/>
                          <a:latin typeface="+mj-lt"/>
                          <a:ea typeface="+mn-ea"/>
                          <a:cs typeface="Calibri"/>
                        </a:rPr>
                        <a:t>Agape – </a:t>
                      </a:r>
                      <a:r>
                        <a:rPr lang="en-GB" sz="1700" b="0" kern="1200" dirty="0">
                          <a:solidFill>
                            <a:schemeClr val="tx1"/>
                          </a:solidFill>
                          <a:effectLst/>
                          <a:latin typeface="+mj-lt"/>
                          <a:ea typeface="+mn-ea"/>
                          <a:cs typeface="Calibri"/>
                        </a:rPr>
                        <a:t>Wide open in surprise or wonder </a:t>
                      </a:r>
                    </a:p>
                    <a:p>
                      <a:r>
                        <a:rPr lang="en-GB" sz="1700" b="1" kern="1200" dirty="0">
                          <a:solidFill>
                            <a:schemeClr val="tx1"/>
                          </a:solidFill>
                          <a:effectLst/>
                          <a:latin typeface="+mj-lt"/>
                          <a:ea typeface="+mn-ea"/>
                          <a:cs typeface="Calibri"/>
                        </a:rPr>
                        <a:t>Justice – </a:t>
                      </a:r>
                      <a:r>
                        <a:rPr lang="en-GB" sz="1700" b="0" kern="1200" dirty="0">
                          <a:solidFill>
                            <a:schemeClr val="tx1"/>
                          </a:solidFill>
                          <a:effectLst/>
                          <a:latin typeface="+mj-lt"/>
                          <a:ea typeface="+mn-ea"/>
                          <a:cs typeface="Calibri"/>
                        </a:rPr>
                        <a:t>Just behaviour or treatment </a:t>
                      </a:r>
                    </a:p>
                    <a:p>
                      <a:r>
                        <a:rPr lang="en-GB" sz="1700" b="1" kern="1200" dirty="0">
                          <a:solidFill>
                            <a:schemeClr val="tx1"/>
                          </a:solidFill>
                          <a:effectLst/>
                          <a:latin typeface="+mj-lt"/>
                          <a:ea typeface="+mn-ea"/>
                          <a:cs typeface="Calibri"/>
                        </a:rPr>
                        <a:t>Faith – </a:t>
                      </a:r>
                      <a:r>
                        <a:rPr lang="en-GB" sz="1700" b="0" kern="1200" dirty="0">
                          <a:solidFill>
                            <a:schemeClr val="tx1"/>
                          </a:solidFill>
                          <a:effectLst/>
                          <a:latin typeface="+mj-lt"/>
                          <a:ea typeface="+mn-ea"/>
                          <a:cs typeface="Calibri"/>
                        </a:rPr>
                        <a:t>Complete trust or confidence in someone or something </a:t>
                      </a: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3582177233"/>
              </p:ext>
            </p:extLst>
          </p:nvPr>
        </p:nvGraphicFramePr>
        <p:xfrm>
          <a:off x="4546714" y="1124409"/>
          <a:ext cx="7369101" cy="3635820"/>
        </p:xfrm>
        <a:graphic>
          <a:graphicData uri="http://schemas.openxmlformats.org/drawingml/2006/table">
            <a:tbl>
              <a:tblPr firstRow="1" firstCol="1" bandRow="1"/>
              <a:tblGrid>
                <a:gridCol w="7369101">
                  <a:extLst>
                    <a:ext uri="{9D8B030D-6E8A-4147-A177-3AD203B41FA5}">
                      <a16:colId xmlns:a16="http://schemas.microsoft.com/office/drawing/2014/main" val="3891409649"/>
                    </a:ext>
                  </a:extLst>
                </a:gridCol>
              </a:tblGrid>
              <a:tr h="173507">
                <a:tc>
                  <a:txBody>
                    <a:bodyPr/>
                    <a:lstStyle/>
                    <a:p>
                      <a:pPr>
                        <a:lnSpc>
                          <a:spcPct val="107000"/>
                        </a:lnSpc>
                        <a:spcAft>
                          <a:spcPts val="800"/>
                        </a:spcAft>
                      </a:pPr>
                      <a:r>
                        <a:rPr lang="en-GB" sz="1700" b="1">
                          <a:solidFill>
                            <a:srgbClr val="7030A0"/>
                          </a:solidFill>
                          <a:effectLst/>
                          <a:latin typeface="+mj-lt"/>
                          <a:ea typeface="Calibri" panose="020F0502020204030204" pitchFamily="34" charset="0"/>
                          <a:cs typeface="Times New Roman"/>
                        </a:rPr>
                        <a:t>Substantive knowledge:</a:t>
                      </a:r>
                      <a:endParaRPr lang="en-GB" sz="1700">
                        <a:effectLst/>
                        <a:latin typeface="+mj-lt"/>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2097517">
                <a:tc>
                  <a:txBody>
                    <a:bodyPr/>
                    <a:lstStyle/>
                    <a:p>
                      <a:pPr lvl="0"/>
                      <a:r>
                        <a:rPr lang="en-GB" sz="1700" b="1" kern="1200" dirty="0">
                          <a:solidFill>
                            <a:schemeClr val="tx1"/>
                          </a:solidFill>
                          <a:effectLst/>
                          <a:latin typeface="+mj-lt"/>
                          <a:ea typeface="+mn-ea"/>
                          <a:cs typeface="Calibri" panose="020F0502020204030204" pitchFamily="34" charset="0"/>
                        </a:rPr>
                        <a:t>Religious Focus: </a:t>
                      </a:r>
                      <a:r>
                        <a:rPr lang="en-GB" sz="1700" b="0" i="0" kern="1200" dirty="0">
                          <a:solidFill>
                            <a:schemeClr val="tx1"/>
                          </a:solidFill>
                          <a:effectLst/>
                          <a:latin typeface="+mj-lt"/>
                          <a:ea typeface="+mn-ea"/>
                          <a:cs typeface="+mn-cs"/>
                        </a:rPr>
                        <a:t>Christianity, Hinduism, Humanism</a:t>
                      </a:r>
                      <a:endParaRPr lang="en-GB" sz="1700" b="1" kern="1200" dirty="0">
                        <a:solidFill>
                          <a:schemeClr val="tx1"/>
                        </a:solidFill>
                        <a:effectLst/>
                        <a:latin typeface="+mj-lt"/>
                        <a:ea typeface="+mn-ea"/>
                        <a:cs typeface="Calibri" panose="020F0502020204030204" pitchFamily="34" charset="0"/>
                      </a:endParaRPr>
                    </a:p>
                    <a:p>
                      <a:pPr marL="285750" lvl="0" indent="-285750">
                        <a:buFont typeface="Arial" panose="020B0604020202020204" pitchFamily="34" charset="0"/>
                        <a:buChar char="•"/>
                      </a:pPr>
                      <a:r>
                        <a:rPr lang="en-GB" sz="1700" b="0" kern="1200" dirty="0">
                          <a:solidFill>
                            <a:schemeClr val="tx1"/>
                          </a:solidFill>
                          <a:effectLst/>
                          <a:latin typeface="+mj-lt"/>
                          <a:ea typeface="+mn-ea"/>
                          <a:cs typeface="Calibri" panose="020F0502020204030204" pitchFamily="34" charset="0"/>
                        </a:rPr>
                        <a:t>Many religions support a range of charities that support justice, compassion, fairness and responsibilities linked to global issues. </a:t>
                      </a:r>
                    </a:p>
                    <a:p>
                      <a:pPr marL="285750" lvl="0" indent="-285750">
                        <a:buFont typeface="Arial" panose="020B0604020202020204" pitchFamily="34" charset="0"/>
                        <a:buChar char="•"/>
                      </a:pPr>
                      <a:r>
                        <a:rPr lang="en-GB" sz="1700" b="0" kern="1200" dirty="0">
                          <a:solidFill>
                            <a:schemeClr val="tx1"/>
                          </a:solidFill>
                          <a:effectLst/>
                          <a:latin typeface="+mj-lt"/>
                          <a:ea typeface="+mn-ea"/>
                          <a:cs typeface="Calibri" panose="020F0502020204030204" pitchFamily="34" charset="0"/>
                        </a:rPr>
                        <a:t>Charities serve a range of purposes: people, animals, the environment both locally, within the UK and globally. </a:t>
                      </a:r>
                    </a:p>
                    <a:p>
                      <a:pPr marL="285750" lvl="0" indent="-285750">
                        <a:buFont typeface="Arial" panose="020B0604020202020204" pitchFamily="34" charset="0"/>
                        <a:buChar char="•"/>
                      </a:pPr>
                      <a:r>
                        <a:rPr lang="en-GB" sz="1700" b="0" kern="1200" dirty="0">
                          <a:solidFill>
                            <a:schemeClr val="tx1"/>
                          </a:solidFill>
                          <a:effectLst/>
                          <a:latin typeface="+mj-lt"/>
                          <a:ea typeface="+mn-ea"/>
                          <a:cs typeface="Calibri" panose="020F0502020204030204" pitchFamily="34" charset="0"/>
                        </a:rPr>
                        <a:t>Christian Aid is a charity based in the UK and Ireland. It is a Christian charity that helps the world’s poorest people. </a:t>
                      </a:r>
                    </a:p>
                    <a:p>
                      <a:pPr marL="285750" lvl="0" indent="-285750">
                        <a:buFont typeface="Arial" panose="020B0604020202020204" pitchFamily="34" charset="0"/>
                        <a:buChar char="•"/>
                      </a:pPr>
                      <a:r>
                        <a:rPr lang="en-GB" sz="1700" b="0" kern="1200" dirty="0">
                          <a:solidFill>
                            <a:schemeClr val="tx1"/>
                          </a:solidFill>
                          <a:effectLst/>
                          <a:latin typeface="+mj-lt"/>
                          <a:ea typeface="+mn-ea"/>
                          <a:cs typeface="Calibri" panose="020F0502020204030204" pitchFamily="34" charset="0"/>
                        </a:rPr>
                        <a:t>Islamic Relief is one Muslim charity that provides humanitarian relief and development programmes around the world. </a:t>
                      </a:r>
                    </a:p>
                    <a:p>
                      <a:pPr marL="285750" lvl="0" indent="-285750">
                        <a:buFont typeface="Arial" panose="020B0604020202020204" pitchFamily="34" charset="0"/>
                        <a:buChar char="•"/>
                      </a:pPr>
                      <a:r>
                        <a:rPr lang="en-GB" sz="1700" b="0" kern="1200" dirty="0">
                          <a:solidFill>
                            <a:schemeClr val="tx1"/>
                          </a:solidFill>
                          <a:effectLst/>
                          <a:latin typeface="+mj-lt"/>
                          <a:ea typeface="+mn-ea"/>
                          <a:cs typeface="Calibri" panose="020F0502020204030204" pitchFamily="34" charset="0"/>
                        </a:rPr>
                        <a:t>Zakat means giving charity to the poor. A Muslim is expected to give zakat as long as they are able. </a:t>
                      </a:r>
                    </a:p>
                    <a:p>
                      <a:pPr marL="285750" lvl="0" indent="-285750">
                        <a:buFont typeface="Arial" panose="020B0604020202020204" pitchFamily="34" charset="0"/>
                        <a:buChar char="•"/>
                      </a:pPr>
                      <a:r>
                        <a:rPr lang="en-GB" sz="1700" b="0" kern="1200" dirty="0">
                          <a:solidFill>
                            <a:schemeClr val="tx1"/>
                          </a:solidFill>
                          <a:effectLst/>
                          <a:latin typeface="+mj-lt"/>
                          <a:ea typeface="+mn-ea"/>
                          <a:cs typeface="Calibri" panose="020F0502020204030204" pitchFamily="34" charset="0"/>
                        </a:rPr>
                        <a:t>Ummah is the importance of community to Muslims. </a:t>
                      </a:r>
                      <a:endParaRPr lang="en-GB" sz="1700" b="0" i="0" u="none" strike="noStrike" kern="1200" noProof="0" dirty="0">
                        <a:solidFill>
                          <a:schemeClr val="tx1"/>
                        </a:solidFill>
                        <a:effectLst/>
                        <a:latin typeface="+mj-lt"/>
                        <a:ea typeface="+mn-ea"/>
                        <a:cs typeface="Calibri" panose="020F0502020204030204" pitchFamily="34" charset="0"/>
                      </a:endParaRPr>
                    </a:p>
                    <a:p>
                      <a:pPr lvl="0"/>
                      <a:endParaRPr lang="en-GB" sz="1700" b="1" kern="1200" dirty="0">
                        <a:solidFill>
                          <a:schemeClr val="tx1"/>
                        </a:solidFill>
                        <a:effectLst/>
                        <a:latin typeface="+mj-lt"/>
                        <a:ea typeface="+mn-ea"/>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3821353744"/>
              </p:ext>
            </p:extLst>
          </p:nvPr>
        </p:nvGraphicFramePr>
        <p:xfrm>
          <a:off x="4505589" y="76648"/>
          <a:ext cx="7410226" cy="944880"/>
        </p:xfrm>
        <a:graphic>
          <a:graphicData uri="http://schemas.openxmlformats.org/drawingml/2006/table">
            <a:tbl>
              <a:tblPr firstRow="1" bandRow="1">
                <a:tableStyleId>{5C22544A-7EE6-4342-B048-85BDC9FD1C3A}</a:tableStyleId>
              </a:tblPr>
              <a:tblGrid>
                <a:gridCol w="1465728">
                  <a:extLst>
                    <a:ext uri="{9D8B030D-6E8A-4147-A177-3AD203B41FA5}">
                      <a16:colId xmlns:a16="http://schemas.microsoft.com/office/drawing/2014/main" val="1701158635"/>
                    </a:ext>
                  </a:extLst>
                </a:gridCol>
                <a:gridCol w="4447859">
                  <a:extLst>
                    <a:ext uri="{9D8B030D-6E8A-4147-A177-3AD203B41FA5}">
                      <a16:colId xmlns:a16="http://schemas.microsoft.com/office/drawing/2014/main" val="3034589352"/>
                    </a:ext>
                  </a:extLst>
                </a:gridCol>
                <a:gridCol w="1496639">
                  <a:extLst>
                    <a:ext uri="{9D8B030D-6E8A-4147-A177-3AD203B41FA5}">
                      <a16:colId xmlns:a16="http://schemas.microsoft.com/office/drawing/2014/main" val="1922066720"/>
                    </a:ext>
                  </a:extLst>
                </a:gridCol>
              </a:tblGrid>
              <a:tr h="635112">
                <a:tc>
                  <a:txBody>
                    <a:bodyPr/>
                    <a:lstStyle/>
                    <a:p>
                      <a:r>
                        <a:rPr lang="en-US" sz="1400"/>
                        <a:t>Year group: 6</a:t>
                      </a:r>
                    </a:p>
                    <a:p>
                      <a:pPr lvl="0">
                        <a:buNone/>
                      </a:pPr>
                      <a:endParaRPr lang="en-US" sz="1400"/>
                    </a:p>
                  </a:txBody>
                  <a:tcPr/>
                </a:tc>
                <a:tc>
                  <a:txBody>
                    <a:bodyPr/>
                    <a:lstStyle/>
                    <a:p>
                      <a:r>
                        <a:rPr lang="en-US" sz="1400"/>
                        <a:t>Topic: Beliefs in action in the world </a:t>
                      </a:r>
                    </a:p>
                    <a:p>
                      <a:r>
                        <a:rPr lang="en-US" sz="1400" i="1"/>
                        <a:t>How do religions and beliefs respond to global issues of human rights, fairness, social justice and the importance of the environment?</a:t>
                      </a:r>
                    </a:p>
                  </a:txBody>
                  <a:tcPr/>
                </a:tc>
                <a:tc>
                  <a:txBody>
                    <a:bodyPr/>
                    <a:lstStyle/>
                    <a:p>
                      <a:r>
                        <a:rPr lang="en-US" sz="1400"/>
                        <a:t>Term: Term 1</a:t>
                      </a:r>
                    </a:p>
                    <a:p>
                      <a:pPr lvl="0">
                        <a:buNone/>
                      </a:pPr>
                      <a:endParaRPr lang="en-US" sz="1400"/>
                    </a:p>
                  </a:txBody>
                  <a:tcPr/>
                </a:tc>
                <a:extLst>
                  <a:ext uri="{0D108BD9-81ED-4DB2-BD59-A6C34878D82A}">
                    <a16:rowId xmlns:a16="http://schemas.microsoft.com/office/drawing/2014/main" val="3581570372"/>
                  </a:ext>
                </a:extLst>
              </a:tr>
            </a:tbl>
          </a:graphicData>
        </a:graphic>
      </p:graphicFrame>
      <p:pic>
        <p:nvPicPr>
          <p:cNvPr id="4" name="Picture 3">
            <a:extLst>
              <a:ext uri="{FF2B5EF4-FFF2-40B4-BE49-F238E27FC236}">
                <a16:creationId xmlns:a16="http://schemas.microsoft.com/office/drawing/2014/main" id="{6FDDA2A6-9DAB-7800-9A58-A1E15861F140}"/>
              </a:ext>
            </a:extLst>
          </p:cNvPr>
          <p:cNvPicPr>
            <a:picLocks noChangeAspect="1"/>
          </p:cNvPicPr>
          <p:nvPr/>
        </p:nvPicPr>
        <p:blipFill>
          <a:blip r:embed="rId2"/>
          <a:stretch>
            <a:fillRect/>
          </a:stretch>
        </p:blipFill>
        <p:spPr>
          <a:xfrm>
            <a:off x="4525632" y="4760229"/>
            <a:ext cx="3038973" cy="1378503"/>
          </a:xfrm>
          <a:prstGeom prst="rect">
            <a:avLst/>
          </a:prstGeom>
        </p:spPr>
      </p:pic>
      <p:sp>
        <p:nvSpPr>
          <p:cNvPr id="5" name="TextBox 4">
            <a:extLst>
              <a:ext uri="{FF2B5EF4-FFF2-40B4-BE49-F238E27FC236}">
                <a16:creationId xmlns:a16="http://schemas.microsoft.com/office/drawing/2014/main" id="{A56EEA73-6E2E-AC08-5811-AF14EDEE7B6B}"/>
              </a:ext>
            </a:extLst>
          </p:cNvPr>
          <p:cNvSpPr txBox="1"/>
          <p:nvPr/>
        </p:nvSpPr>
        <p:spPr>
          <a:xfrm>
            <a:off x="7476981" y="4731289"/>
            <a:ext cx="3038973" cy="523220"/>
          </a:xfrm>
          <a:prstGeom prst="rect">
            <a:avLst/>
          </a:prstGeom>
          <a:noFill/>
        </p:spPr>
        <p:txBody>
          <a:bodyPr wrap="none" rtlCol="0">
            <a:spAutoFit/>
          </a:bodyPr>
          <a:lstStyle/>
          <a:p>
            <a:r>
              <a:rPr lang="en-GB" sz="1400" b="1" i="0" dirty="0">
                <a:solidFill>
                  <a:srgbClr val="000000"/>
                </a:solidFill>
                <a:effectLst/>
              </a:rPr>
              <a:t>“We seek to eradicate extreme </a:t>
            </a:r>
          </a:p>
          <a:p>
            <a:r>
              <a:rPr lang="en-GB" sz="1400" b="1" i="0" dirty="0">
                <a:solidFill>
                  <a:srgbClr val="000000"/>
                </a:solidFill>
                <a:effectLst/>
              </a:rPr>
              <a:t>poverty by tackling its root causes”</a:t>
            </a:r>
            <a:endParaRPr lang="en-GB" sz="1400" b="1" dirty="0"/>
          </a:p>
        </p:txBody>
      </p:sp>
      <p:pic>
        <p:nvPicPr>
          <p:cNvPr id="8" name="Picture 7">
            <a:extLst>
              <a:ext uri="{FF2B5EF4-FFF2-40B4-BE49-F238E27FC236}">
                <a16:creationId xmlns:a16="http://schemas.microsoft.com/office/drawing/2014/main" id="{34AE3461-ABE3-8A48-35FC-7DEA6D99BD0B}"/>
              </a:ext>
            </a:extLst>
          </p:cNvPr>
          <p:cNvPicPr>
            <a:picLocks noChangeAspect="1"/>
          </p:cNvPicPr>
          <p:nvPr/>
        </p:nvPicPr>
        <p:blipFill>
          <a:blip r:embed="rId3"/>
          <a:stretch>
            <a:fillRect/>
          </a:stretch>
        </p:blipFill>
        <p:spPr>
          <a:xfrm>
            <a:off x="10632731" y="4859369"/>
            <a:ext cx="1518580" cy="1877401"/>
          </a:xfrm>
          <a:prstGeom prst="rect">
            <a:avLst/>
          </a:prstGeom>
        </p:spPr>
      </p:pic>
      <p:sp>
        <p:nvSpPr>
          <p:cNvPr id="9" name="TextBox 8">
            <a:extLst>
              <a:ext uri="{FF2B5EF4-FFF2-40B4-BE49-F238E27FC236}">
                <a16:creationId xmlns:a16="http://schemas.microsoft.com/office/drawing/2014/main" id="{7DB8B021-E0C4-9FA7-F286-4726EFFB7BB9}"/>
              </a:ext>
            </a:extLst>
          </p:cNvPr>
          <p:cNvSpPr txBox="1"/>
          <p:nvPr/>
        </p:nvSpPr>
        <p:spPr>
          <a:xfrm>
            <a:off x="6698255" y="6071995"/>
            <a:ext cx="4378378" cy="738664"/>
          </a:xfrm>
          <a:prstGeom prst="rect">
            <a:avLst/>
          </a:prstGeom>
          <a:noFill/>
        </p:spPr>
        <p:txBody>
          <a:bodyPr wrap="none" rtlCol="0">
            <a:spAutoFit/>
          </a:bodyPr>
          <a:lstStyle/>
          <a:p>
            <a:r>
              <a:rPr lang="en-GB" sz="1400" dirty="0">
                <a:solidFill>
                  <a:srgbClr val="000000"/>
                </a:solidFill>
                <a:latin typeface="Lato" panose="020F0502020204030204" pitchFamily="34" charset="0"/>
              </a:rPr>
              <a:t>“</a:t>
            </a:r>
            <a:r>
              <a:rPr lang="en-GB" sz="1400" b="1" i="0" dirty="0">
                <a:solidFill>
                  <a:srgbClr val="000000"/>
                </a:solidFill>
                <a:effectLst/>
              </a:rPr>
              <a:t>Since 1984, our Islamic faith and the teachings </a:t>
            </a:r>
          </a:p>
          <a:p>
            <a:r>
              <a:rPr lang="en-GB" sz="1400" b="1" i="0" dirty="0">
                <a:solidFill>
                  <a:srgbClr val="000000"/>
                </a:solidFill>
                <a:effectLst/>
              </a:rPr>
              <a:t>of the Qur’an have guided our approach to providing</a:t>
            </a:r>
          </a:p>
          <a:p>
            <a:r>
              <a:rPr lang="en-GB" sz="1400" b="1" i="0" dirty="0">
                <a:solidFill>
                  <a:srgbClr val="000000"/>
                </a:solidFill>
                <a:effectLst/>
              </a:rPr>
              <a:t> ground-breaking relief and development work.”</a:t>
            </a:r>
            <a:endParaRPr lang="en-GB" sz="1400" b="1" dirty="0"/>
          </a:p>
        </p:txBody>
      </p:sp>
      <p:cxnSp>
        <p:nvCxnSpPr>
          <p:cNvPr id="11" name="Straight Arrow Connector 10">
            <a:extLst>
              <a:ext uri="{FF2B5EF4-FFF2-40B4-BE49-F238E27FC236}">
                <a16:creationId xmlns:a16="http://schemas.microsoft.com/office/drawing/2014/main" id="{76CA7071-91AD-BD4B-1EA9-E17D02B2FA6B}"/>
              </a:ext>
            </a:extLst>
          </p:cNvPr>
          <p:cNvCxnSpPr>
            <a:cxnSpLocks/>
          </p:cNvCxnSpPr>
          <p:nvPr/>
        </p:nvCxnSpPr>
        <p:spPr>
          <a:xfrm flipH="1">
            <a:off x="7528593" y="5254509"/>
            <a:ext cx="759743" cy="9914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7" name="Straight Arrow Connector 16">
            <a:extLst>
              <a:ext uri="{FF2B5EF4-FFF2-40B4-BE49-F238E27FC236}">
                <a16:creationId xmlns:a16="http://schemas.microsoft.com/office/drawing/2014/main" id="{5DFB4E82-F0F1-A953-C0E8-00DF003C9FF9}"/>
              </a:ext>
            </a:extLst>
          </p:cNvPr>
          <p:cNvCxnSpPr/>
          <p:nvPr/>
        </p:nvCxnSpPr>
        <p:spPr>
          <a:xfrm flipV="1">
            <a:off x="10212636" y="5673687"/>
            <a:ext cx="420095" cy="46504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1026" name="Picture 2" descr="The 7 Best &quot;Sponsor A Child&quot; Charities to Help a World in Need">
            <a:extLst>
              <a:ext uri="{FF2B5EF4-FFF2-40B4-BE49-F238E27FC236}">
                <a16:creationId xmlns:a16="http://schemas.microsoft.com/office/drawing/2014/main" id="{CBDC38FF-5D6C-5242-35A1-CE07FBB6E4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9763" y="5590575"/>
            <a:ext cx="2390276" cy="1195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1355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3207607583"/>
              </p:ext>
            </p:extLst>
          </p:nvPr>
        </p:nvGraphicFramePr>
        <p:xfrm>
          <a:off x="205117" y="890324"/>
          <a:ext cx="4906710" cy="4397312"/>
        </p:xfrm>
        <a:graphic>
          <a:graphicData uri="http://schemas.openxmlformats.org/drawingml/2006/table">
            <a:tbl>
              <a:tblPr firstRow="1" firstCol="1" bandRow="1"/>
              <a:tblGrid>
                <a:gridCol w="4906710">
                  <a:extLst>
                    <a:ext uri="{9D8B030D-6E8A-4147-A177-3AD203B41FA5}">
                      <a16:colId xmlns:a16="http://schemas.microsoft.com/office/drawing/2014/main" val="2046514649"/>
                    </a:ext>
                  </a:extLst>
                </a:gridCol>
              </a:tblGrid>
              <a:tr h="208075">
                <a:tc>
                  <a:txBody>
                    <a:bodyPr/>
                    <a:lstStyle/>
                    <a:p>
                      <a:pPr>
                        <a:lnSpc>
                          <a:spcPct val="107000"/>
                        </a:lnSpc>
                        <a:spcAft>
                          <a:spcPts val="800"/>
                        </a:spcAft>
                      </a:pPr>
                      <a:r>
                        <a:rPr lang="en-GB" sz="1600" b="1">
                          <a:solidFill>
                            <a:srgbClr val="7030A0"/>
                          </a:solidFill>
                          <a:effectLst/>
                          <a:latin typeface="+mj-lt"/>
                          <a:ea typeface="Calibri" panose="020F0502020204030204" pitchFamily="34" charset="0"/>
                          <a:cs typeface="Times New Roman"/>
                        </a:rPr>
                        <a:t>Key vocabulary and definitions:</a:t>
                      </a:r>
                      <a:endParaRPr lang="en-GB" sz="1600">
                        <a:effectLst/>
                        <a:latin typeface="+mj-lt"/>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206757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i="0" u="none" strike="noStrike" baseline="0" noProof="0" dirty="0">
                          <a:solidFill>
                            <a:srgbClr val="000000"/>
                          </a:solidFill>
                          <a:effectLst/>
                          <a:latin typeface="+mj-lt"/>
                        </a:rPr>
                        <a:t>Religion – </a:t>
                      </a:r>
                      <a:r>
                        <a:rPr lang="en-GB" sz="1600" b="0" kern="1200" dirty="0">
                          <a:solidFill>
                            <a:schemeClr val="tx1"/>
                          </a:solidFill>
                          <a:effectLst/>
                          <a:latin typeface="+mj-lt"/>
                          <a:ea typeface="+mn-ea"/>
                          <a:cs typeface="Calibri"/>
                        </a:rPr>
                        <a:t>guide for what someone believes</a:t>
                      </a:r>
                      <a:endParaRPr lang="en-GB" sz="1600" b="1" i="0" u="none" strike="noStrike" baseline="0" noProof="0" dirty="0">
                        <a:solidFill>
                          <a:srgbClr val="000000"/>
                        </a:solidFill>
                        <a:effectLst/>
                        <a:latin typeface="+mj-lt"/>
                      </a:endParaRPr>
                    </a:p>
                    <a:p>
                      <a:r>
                        <a:rPr lang="en-GB" sz="1600" b="1" i="0" u="none" strike="noStrike" baseline="0" noProof="0" dirty="0">
                          <a:solidFill>
                            <a:srgbClr val="000000"/>
                          </a:solidFill>
                          <a:effectLst/>
                          <a:latin typeface="+mj-lt"/>
                        </a:rPr>
                        <a:t>Harmony – </a:t>
                      </a:r>
                      <a:r>
                        <a:rPr lang="en-GB" sz="1600" b="0" i="0" u="none" strike="noStrike" baseline="0" noProof="0" dirty="0">
                          <a:solidFill>
                            <a:srgbClr val="000000"/>
                          </a:solidFill>
                          <a:effectLst/>
                          <a:latin typeface="+mj-lt"/>
                        </a:rPr>
                        <a:t>The combination of simultaneously sounded musical notes to produce a pleasing effect </a:t>
                      </a:r>
                    </a:p>
                    <a:p>
                      <a:r>
                        <a:rPr lang="en-GB" sz="1600" b="1" i="0" u="none" strike="noStrike" baseline="0" noProof="0" dirty="0">
                          <a:solidFill>
                            <a:srgbClr val="000000"/>
                          </a:solidFill>
                          <a:effectLst/>
                          <a:latin typeface="+mj-lt"/>
                        </a:rPr>
                        <a:t>Respect – </a:t>
                      </a:r>
                      <a:r>
                        <a:rPr lang="en-GB" sz="1600" b="0" i="0" u="none" strike="noStrike" baseline="0" noProof="0" dirty="0">
                          <a:solidFill>
                            <a:srgbClr val="000000"/>
                          </a:solidFill>
                          <a:effectLst/>
                          <a:latin typeface="+mj-lt"/>
                        </a:rPr>
                        <a:t>A feeling of deep admiration for someone or something elicited by their abilities, qualities, or achievements </a:t>
                      </a:r>
                    </a:p>
                    <a:p>
                      <a:r>
                        <a:rPr lang="en-GB" sz="1600" b="1" i="0" u="none" strike="noStrike" baseline="0" noProof="0" dirty="0">
                          <a:solidFill>
                            <a:srgbClr val="000000"/>
                          </a:solidFill>
                          <a:effectLst/>
                          <a:latin typeface="+mj-lt"/>
                        </a:rPr>
                        <a:t>Persecution – </a:t>
                      </a:r>
                      <a:r>
                        <a:rPr lang="en-GB" sz="1600" b="0" i="0" u="none" strike="noStrike" baseline="0" noProof="0" dirty="0">
                          <a:solidFill>
                            <a:srgbClr val="000000"/>
                          </a:solidFill>
                          <a:effectLst/>
                          <a:latin typeface="+mj-lt"/>
                        </a:rPr>
                        <a:t>Hostility and ill-treatment, especially on the basis of ethnicity, religion, or sexual orientation or political beliefs</a:t>
                      </a:r>
                    </a:p>
                    <a:p>
                      <a:r>
                        <a:rPr lang="en-GB" sz="1600" b="1" i="0" u="none" strike="noStrike" baseline="0" noProof="0" dirty="0">
                          <a:solidFill>
                            <a:srgbClr val="000000"/>
                          </a:solidFill>
                          <a:effectLst/>
                          <a:latin typeface="+mj-lt"/>
                        </a:rPr>
                        <a:t>Prejudice – </a:t>
                      </a:r>
                      <a:r>
                        <a:rPr lang="en-GB" sz="1600" b="0" i="0" u="none" strike="noStrike" baseline="0" noProof="0" dirty="0">
                          <a:solidFill>
                            <a:srgbClr val="000000"/>
                          </a:solidFill>
                          <a:effectLst/>
                          <a:latin typeface="+mj-lt"/>
                        </a:rPr>
                        <a:t>Preconceived opinion that is not based on reason or actual experience</a:t>
                      </a:r>
                    </a:p>
                    <a:p>
                      <a:r>
                        <a:rPr lang="en-GB" sz="1600" b="1" i="0" u="none" strike="noStrike" baseline="0" noProof="0" dirty="0">
                          <a:solidFill>
                            <a:srgbClr val="000000"/>
                          </a:solidFill>
                          <a:effectLst/>
                          <a:latin typeface="+mj-lt"/>
                        </a:rPr>
                        <a:t>Beth Shalom – </a:t>
                      </a:r>
                      <a:r>
                        <a:rPr lang="en-GB" sz="1600" b="0" i="0" u="none" strike="noStrike" baseline="0" noProof="0" dirty="0">
                          <a:solidFill>
                            <a:srgbClr val="000000"/>
                          </a:solidFill>
                          <a:effectLst/>
                          <a:latin typeface="+mj-lt"/>
                        </a:rPr>
                        <a:t>Holocaust memorial known as ‘House of Peace’</a:t>
                      </a:r>
                    </a:p>
                    <a:p>
                      <a:r>
                        <a:rPr lang="en-GB" sz="1600" b="1" i="0" u="none" strike="noStrike" baseline="0" noProof="0" dirty="0">
                          <a:solidFill>
                            <a:srgbClr val="000000"/>
                          </a:solidFill>
                          <a:effectLst/>
                          <a:latin typeface="+mj-lt"/>
                        </a:rPr>
                        <a:t>Bystander – </a:t>
                      </a:r>
                      <a:r>
                        <a:rPr lang="en-GB" sz="1600" b="0" i="0" u="none" strike="noStrike" baseline="0" noProof="0" dirty="0">
                          <a:solidFill>
                            <a:srgbClr val="000000"/>
                          </a:solidFill>
                          <a:effectLst/>
                          <a:latin typeface="+mj-lt"/>
                        </a:rPr>
                        <a:t>A person who is present at an event or incident but does not take part</a:t>
                      </a:r>
                    </a:p>
                    <a:p>
                      <a:r>
                        <a:rPr lang="en-GB" sz="1600" b="1" i="0" u="none" strike="noStrike" baseline="0" noProof="0" dirty="0">
                          <a:solidFill>
                            <a:srgbClr val="000000"/>
                          </a:solidFill>
                          <a:effectLst/>
                          <a:latin typeface="+mj-lt"/>
                        </a:rPr>
                        <a:t>Upstander –</a:t>
                      </a:r>
                      <a:r>
                        <a:rPr lang="en-GB" sz="1600" b="0" i="0" u="none" strike="noStrike" baseline="0" noProof="0" dirty="0">
                          <a:solidFill>
                            <a:srgbClr val="000000"/>
                          </a:solidFill>
                          <a:effectLst/>
                          <a:latin typeface="+mj-lt"/>
                        </a:rPr>
                        <a:t> A person who speaks or acts in support of an individual or cause </a:t>
                      </a: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389918294"/>
              </p:ext>
            </p:extLst>
          </p:nvPr>
        </p:nvGraphicFramePr>
        <p:xfrm>
          <a:off x="5295016" y="1313333"/>
          <a:ext cx="6503854" cy="3726752"/>
        </p:xfrm>
        <a:graphic>
          <a:graphicData uri="http://schemas.openxmlformats.org/drawingml/2006/table">
            <a:tbl>
              <a:tblPr firstRow="1" firstCol="1" bandRow="1"/>
              <a:tblGrid>
                <a:gridCol w="6503854">
                  <a:extLst>
                    <a:ext uri="{9D8B030D-6E8A-4147-A177-3AD203B41FA5}">
                      <a16:colId xmlns:a16="http://schemas.microsoft.com/office/drawing/2014/main" val="3891409649"/>
                    </a:ext>
                  </a:extLst>
                </a:gridCol>
              </a:tblGrid>
              <a:tr h="211811">
                <a:tc>
                  <a:txBody>
                    <a:bodyPr/>
                    <a:lstStyle/>
                    <a:p>
                      <a:pPr>
                        <a:lnSpc>
                          <a:spcPct val="107000"/>
                        </a:lnSpc>
                        <a:spcAft>
                          <a:spcPts val="800"/>
                        </a:spcAft>
                      </a:pPr>
                      <a:r>
                        <a:rPr lang="en-GB" sz="1600" b="1">
                          <a:solidFill>
                            <a:srgbClr val="7030A0"/>
                          </a:solidFill>
                          <a:effectLst/>
                          <a:latin typeface="+mj-lt"/>
                          <a:ea typeface="Calibri" panose="020F0502020204030204" pitchFamily="34" charset="0"/>
                          <a:cs typeface="Times New Roman"/>
                        </a:rPr>
                        <a:t>Substantive knowledge:</a:t>
                      </a:r>
                      <a:endParaRPr lang="en-GB" sz="1600">
                        <a:effectLst/>
                        <a:latin typeface="+mj-lt"/>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2508169">
                <a:tc>
                  <a:txBody>
                    <a:bodyPr/>
                    <a:lstStyle/>
                    <a:p>
                      <a:pPr lvl="0"/>
                      <a:r>
                        <a:rPr lang="en-GB" sz="1600" b="1" kern="1200" dirty="0">
                          <a:solidFill>
                            <a:schemeClr val="tx1"/>
                          </a:solidFill>
                          <a:effectLst/>
                          <a:latin typeface="+mj-lt"/>
                          <a:ea typeface="+mn-ea"/>
                          <a:cs typeface="Calibri" panose="020F0502020204030204" pitchFamily="34" charset="0"/>
                        </a:rPr>
                        <a:t>Religious Focus: Judaism</a:t>
                      </a:r>
                    </a:p>
                    <a:p>
                      <a:pPr marL="285750" lvl="0" indent="-285750">
                        <a:buFont typeface="Arial" panose="020B0604020202020204" pitchFamily="34" charset="0"/>
                        <a:buChar char="•"/>
                      </a:pPr>
                      <a:r>
                        <a:rPr lang="en-GB" sz="1400" b="0" kern="1200" dirty="0">
                          <a:solidFill>
                            <a:schemeClr val="tx1"/>
                          </a:solidFill>
                          <a:effectLst/>
                          <a:latin typeface="+mj-lt"/>
                          <a:ea typeface="+mn-ea"/>
                          <a:cs typeface="Calibri" panose="020F0502020204030204" pitchFamily="34" charset="0"/>
                        </a:rPr>
                        <a:t>Before World War 2, Jewish people lived in varied communities across Europe with diverse cultures and ways of life. </a:t>
                      </a:r>
                    </a:p>
                    <a:p>
                      <a:pPr marL="285750" lvl="0" indent="-285750">
                        <a:buFont typeface="Arial" panose="020B0604020202020204" pitchFamily="34" charset="0"/>
                        <a:buChar char="•"/>
                      </a:pPr>
                      <a:r>
                        <a:rPr lang="en-GB" sz="1400" b="0" i="0" u="none" strike="noStrike" kern="1200" noProof="0" dirty="0">
                          <a:solidFill>
                            <a:schemeClr val="tx1"/>
                          </a:solidFill>
                          <a:effectLst/>
                          <a:latin typeface="+mj-lt"/>
                          <a:ea typeface="+mn-ea"/>
                          <a:cs typeface="Calibri" panose="020F0502020204030204" pitchFamily="34" charset="0"/>
                        </a:rPr>
                        <a:t>In the 1930s, the Nazis isolated Jewish people in the German society by spreading stereotypes, myths and lies that ignored the diversity of Jewish life. They portrayed Jewish people as different and a dangerous group of people. </a:t>
                      </a:r>
                    </a:p>
                    <a:p>
                      <a:pPr marL="285750" lvl="0" indent="-285750">
                        <a:buFont typeface="Arial" panose="020B0604020202020204" pitchFamily="34" charset="0"/>
                        <a:buChar char="•"/>
                      </a:pPr>
                      <a:r>
                        <a:rPr lang="en-GB" sz="1400" b="0" i="0" u="none" strike="noStrike" kern="1200" noProof="0" dirty="0">
                          <a:solidFill>
                            <a:schemeClr val="tx1"/>
                          </a:solidFill>
                          <a:effectLst/>
                          <a:latin typeface="+mj-lt"/>
                          <a:ea typeface="+mn-ea"/>
                          <a:cs typeface="Calibri" panose="020F0502020204030204" pitchFamily="34" charset="0"/>
                        </a:rPr>
                        <a:t>Hitler and the Nazi Party rose to power in Germany in the early 1930s. Hitler was elected chancellor in 1933. </a:t>
                      </a:r>
                    </a:p>
                    <a:p>
                      <a:pPr marL="285750" lvl="0" indent="-285750">
                        <a:buFont typeface="Arial" panose="020B0604020202020204" pitchFamily="34" charset="0"/>
                        <a:buChar char="•"/>
                      </a:pPr>
                      <a:r>
                        <a:rPr lang="en-GB" sz="1400" b="0" i="0" u="none" strike="noStrike" kern="1200" noProof="0" dirty="0">
                          <a:solidFill>
                            <a:schemeClr val="tx1"/>
                          </a:solidFill>
                          <a:effectLst/>
                          <a:latin typeface="+mj-lt"/>
                          <a:ea typeface="+mn-ea"/>
                          <a:cs typeface="Calibri" panose="020F0502020204030204" pitchFamily="34" charset="0"/>
                        </a:rPr>
                        <a:t>The persecution of Jewish people started in 1933 because of their religious beliefs. </a:t>
                      </a:r>
                    </a:p>
                    <a:p>
                      <a:pPr marL="285750" lvl="0" indent="-285750">
                        <a:buFont typeface="Arial" panose="020B0604020202020204" pitchFamily="34" charset="0"/>
                        <a:buChar char="•"/>
                      </a:pPr>
                      <a:r>
                        <a:rPr lang="en-GB" sz="1400" b="0" i="0" u="none" strike="noStrike" kern="1200" noProof="0" dirty="0">
                          <a:solidFill>
                            <a:schemeClr val="tx1"/>
                          </a:solidFill>
                          <a:effectLst/>
                          <a:latin typeface="+mj-lt"/>
                          <a:ea typeface="+mn-ea"/>
                          <a:cs typeface="Calibri" panose="020F0502020204030204" pitchFamily="34" charset="0"/>
                        </a:rPr>
                        <a:t>Kindertransport is the name given to the rescue efforts by various countries to transport thousands of refugee Jewish children to safety. This started in 1938. </a:t>
                      </a:r>
                    </a:p>
                    <a:p>
                      <a:pPr marL="285750" lvl="0" indent="-285750">
                        <a:buFont typeface="Arial" panose="020B0604020202020204" pitchFamily="34" charset="0"/>
                        <a:buChar char="•"/>
                      </a:pPr>
                      <a:r>
                        <a:rPr lang="en-GB" sz="1400" b="0" i="0" u="none" strike="noStrike" kern="1200" noProof="0" dirty="0">
                          <a:solidFill>
                            <a:schemeClr val="tx1"/>
                          </a:solidFill>
                          <a:effectLst/>
                          <a:latin typeface="+mj-lt"/>
                          <a:ea typeface="+mn-ea"/>
                          <a:cs typeface="Calibri" panose="020F0502020204030204" pitchFamily="34" charset="0"/>
                        </a:rPr>
                        <a:t>Many people who were not Jewish helped Jewish people to safety and escape persecution. </a:t>
                      </a:r>
                    </a:p>
                    <a:p>
                      <a:pPr marL="285750" lvl="0" indent="-285750">
                        <a:buFont typeface="Arial" panose="020B0604020202020204" pitchFamily="34" charset="0"/>
                        <a:buChar char="•"/>
                      </a:pPr>
                      <a:r>
                        <a:rPr lang="en-GB" sz="1400" b="0" i="0" u="none" strike="noStrike" kern="1200" noProof="0" dirty="0">
                          <a:solidFill>
                            <a:schemeClr val="tx1"/>
                          </a:solidFill>
                          <a:effectLst/>
                          <a:latin typeface="+mj-lt"/>
                          <a:ea typeface="+mn-ea"/>
                          <a:cs typeface="Calibri" panose="020F0502020204030204" pitchFamily="34" charset="0"/>
                        </a:rPr>
                        <a:t>Beth Shalom is the UK’s only Holocaust centre and it is here in Nottinghamshire. Beth Shalom means ‘House of Peace’. </a:t>
                      </a:r>
                    </a:p>
                    <a:p>
                      <a:pPr marL="285750" lvl="0" indent="-285750">
                        <a:buFont typeface="Arial" panose="020B0604020202020204" pitchFamily="34" charset="0"/>
                        <a:buChar char="•"/>
                      </a:pPr>
                      <a:endParaRPr lang="en-GB" sz="1600" b="0" kern="1200" dirty="0">
                        <a:solidFill>
                          <a:schemeClr val="tx1"/>
                        </a:solidFill>
                        <a:effectLst/>
                        <a:latin typeface="+mj-lt"/>
                        <a:ea typeface="+mn-ea"/>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990253537"/>
              </p:ext>
            </p:extLst>
          </p:nvPr>
        </p:nvGraphicFramePr>
        <p:xfrm>
          <a:off x="4745422" y="227806"/>
          <a:ext cx="7053448" cy="1005840"/>
        </p:xfrm>
        <a:graphic>
          <a:graphicData uri="http://schemas.openxmlformats.org/drawingml/2006/table">
            <a:tbl>
              <a:tblPr firstRow="1" bandRow="1">
                <a:tableStyleId>{5C22544A-7EE6-4342-B048-85BDC9FD1C3A}</a:tableStyleId>
              </a:tblPr>
              <a:tblGrid>
                <a:gridCol w="1592160">
                  <a:extLst>
                    <a:ext uri="{9D8B030D-6E8A-4147-A177-3AD203B41FA5}">
                      <a16:colId xmlns:a16="http://schemas.microsoft.com/office/drawing/2014/main" val="1701158635"/>
                    </a:ext>
                  </a:extLst>
                </a:gridCol>
                <a:gridCol w="4086306">
                  <a:extLst>
                    <a:ext uri="{9D8B030D-6E8A-4147-A177-3AD203B41FA5}">
                      <a16:colId xmlns:a16="http://schemas.microsoft.com/office/drawing/2014/main" val="3034589352"/>
                    </a:ext>
                  </a:extLst>
                </a:gridCol>
                <a:gridCol w="1374982">
                  <a:extLst>
                    <a:ext uri="{9D8B030D-6E8A-4147-A177-3AD203B41FA5}">
                      <a16:colId xmlns:a16="http://schemas.microsoft.com/office/drawing/2014/main" val="1922066720"/>
                    </a:ext>
                  </a:extLst>
                </a:gridCol>
              </a:tblGrid>
              <a:tr h="635112">
                <a:tc>
                  <a:txBody>
                    <a:bodyPr/>
                    <a:lstStyle/>
                    <a:p>
                      <a:r>
                        <a:rPr lang="en-US" sz="1500"/>
                        <a:t>Year group: 6</a:t>
                      </a:r>
                    </a:p>
                    <a:p>
                      <a:pPr lvl="0">
                        <a:buNone/>
                      </a:pPr>
                      <a:endParaRPr lang="en-US" sz="1500"/>
                    </a:p>
                  </a:txBody>
                  <a:tcPr/>
                </a:tc>
                <a:tc>
                  <a:txBody>
                    <a:bodyPr/>
                    <a:lstStyle/>
                    <a:p>
                      <a:r>
                        <a:rPr lang="en-US" sz="1500"/>
                        <a:t>Topic: Beliefs in action in the world </a:t>
                      </a:r>
                    </a:p>
                    <a:p>
                      <a:r>
                        <a:rPr lang="en-US" sz="1500" b="1" i="1"/>
                        <a:t>What was the Kindertransport? Who resisted and rescued?  How can we be Upstanders today? </a:t>
                      </a:r>
                    </a:p>
                  </a:txBody>
                  <a:tcPr/>
                </a:tc>
                <a:tc>
                  <a:txBody>
                    <a:bodyPr/>
                    <a:lstStyle/>
                    <a:p>
                      <a:r>
                        <a:rPr lang="en-US" sz="1500"/>
                        <a:t>Term: 2</a:t>
                      </a:r>
                    </a:p>
                  </a:txBody>
                  <a:tcPr/>
                </a:tc>
                <a:extLst>
                  <a:ext uri="{0D108BD9-81ED-4DB2-BD59-A6C34878D82A}">
                    <a16:rowId xmlns:a16="http://schemas.microsoft.com/office/drawing/2014/main" val="3581570372"/>
                  </a:ext>
                </a:extLst>
              </a:tr>
            </a:tbl>
          </a:graphicData>
        </a:graphic>
      </p:graphicFrame>
      <p:pic>
        <p:nvPicPr>
          <p:cNvPr id="2050" name="Picture 2" descr="The Holocaust Centre – Nottinghamshire-23 – Religion Resources">
            <a:extLst>
              <a:ext uri="{FF2B5EF4-FFF2-40B4-BE49-F238E27FC236}">
                <a16:creationId xmlns:a16="http://schemas.microsoft.com/office/drawing/2014/main" id="{23213EAF-EBCF-AF4B-B872-BA77A72310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84796" y="5525032"/>
            <a:ext cx="1892411" cy="126160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National Holocaust Centre and Museum">
            <a:extLst>
              <a:ext uri="{FF2B5EF4-FFF2-40B4-BE49-F238E27FC236}">
                <a16:creationId xmlns:a16="http://schemas.microsoft.com/office/drawing/2014/main" id="{BF70B97F-65AA-5E58-E0D0-28991857DCA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985" b="13019"/>
          <a:stretch/>
        </p:blipFill>
        <p:spPr bwMode="auto">
          <a:xfrm>
            <a:off x="8776771" y="4964873"/>
            <a:ext cx="3282646" cy="182176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CC6E75F-E4EF-1C3B-AE5E-4C1130AF5FFF}"/>
              </a:ext>
            </a:extLst>
          </p:cNvPr>
          <p:cNvSpPr txBox="1"/>
          <p:nvPr/>
        </p:nvSpPr>
        <p:spPr>
          <a:xfrm>
            <a:off x="6096000" y="5040085"/>
            <a:ext cx="2757101" cy="523220"/>
          </a:xfrm>
          <a:prstGeom prst="rect">
            <a:avLst/>
          </a:prstGeom>
          <a:noFill/>
        </p:spPr>
        <p:txBody>
          <a:bodyPr wrap="none" rtlCol="0">
            <a:spAutoFit/>
          </a:bodyPr>
          <a:lstStyle/>
          <a:p>
            <a:r>
              <a:rPr lang="en-GB" sz="1400" b="1" dirty="0"/>
              <a:t>National Holocaust centre</a:t>
            </a:r>
          </a:p>
          <a:p>
            <a:r>
              <a:rPr lang="en-GB" sz="1400" b="1" dirty="0"/>
              <a:t> and museum, Nottinghamshire</a:t>
            </a:r>
          </a:p>
        </p:txBody>
      </p:sp>
      <p:cxnSp>
        <p:nvCxnSpPr>
          <p:cNvPr id="5" name="Straight Arrow Connector 4">
            <a:extLst>
              <a:ext uri="{FF2B5EF4-FFF2-40B4-BE49-F238E27FC236}">
                <a16:creationId xmlns:a16="http://schemas.microsoft.com/office/drawing/2014/main" id="{25DE338D-2A8E-E114-D07C-6A9B833A454D}"/>
              </a:ext>
            </a:extLst>
          </p:cNvPr>
          <p:cNvCxnSpPr/>
          <p:nvPr/>
        </p:nvCxnSpPr>
        <p:spPr>
          <a:xfrm flipH="1">
            <a:off x="6918593" y="5662670"/>
            <a:ext cx="385590" cy="30847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8" name="Straight Arrow Connector 7">
            <a:extLst>
              <a:ext uri="{FF2B5EF4-FFF2-40B4-BE49-F238E27FC236}">
                <a16:creationId xmlns:a16="http://schemas.microsoft.com/office/drawing/2014/main" id="{EA0492C6-EBB8-FBA4-D553-4E44BBEBCEBD}"/>
              </a:ext>
            </a:extLst>
          </p:cNvPr>
          <p:cNvCxnSpPr/>
          <p:nvPr/>
        </p:nvCxnSpPr>
        <p:spPr>
          <a:xfrm>
            <a:off x="8108414" y="5638517"/>
            <a:ext cx="438529" cy="23723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2054" name="Picture 6" descr="Teaching moral courage | Arts Council England">
            <a:extLst>
              <a:ext uri="{FF2B5EF4-FFF2-40B4-BE49-F238E27FC236}">
                <a16:creationId xmlns:a16="http://schemas.microsoft.com/office/drawing/2014/main" id="{46D2A3FB-1C67-D771-F677-D7B1AAD4D0F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6861" t="3322" b="17782"/>
          <a:stretch/>
        </p:blipFill>
        <p:spPr bwMode="auto">
          <a:xfrm>
            <a:off x="7235925" y="5883933"/>
            <a:ext cx="1082127" cy="902706"/>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Kindertransport | Jewish Refugee Rescue, 1938-1940 | Britannica">
            <a:extLst>
              <a:ext uri="{FF2B5EF4-FFF2-40B4-BE49-F238E27FC236}">
                <a16:creationId xmlns:a16="http://schemas.microsoft.com/office/drawing/2014/main" id="{5FB3DB4C-CD3F-E070-436B-A53DF9B2A1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9243" y="5384034"/>
            <a:ext cx="1892411" cy="132468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7CF721E1-52B6-67A4-63B3-54AC335CF5EF}"/>
              </a:ext>
            </a:extLst>
          </p:cNvPr>
          <p:cNvSpPr txBox="1"/>
          <p:nvPr/>
        </p:nvSpPr>
        <p:spPr>
          <a:xfrm>
            <a:off x="2068542" y="5506424"/>
            <a:ext cx="2830134" cy="738664"/>
          </a:xfrm>
          <a:prstGeom prst="rect">
            <a:avLst/>
          </a:prstGeom>
          <a:noFill/>
        </p:spPr>
        <p:txBody>
          <a:bodyPr wrap="none" rtlCol="0">
            <a:spAutoFit/>
          </a:bodyPr>
          <a:lstStyle/>
          <a:p>
            <a:r>
              <a:rPr lang="en-GB" sz="1400" b="1" dirty="0"/>
              <a:t>Kindertransport-</a:t>
            </a:r>
          </a:p>
          <a:p>
            <a:r>
              <a:rPr lang="en-GB" sz="1400" b="1" dirty="0"/>
              <a:t> rescue effort to bring thousands</a:t>
            </a:r>
          </a:p>
          <a:p>
            <a:r>
              <a:rPr lang="en-GB" sz="1400" b="1" dirty="0"/>
              <a:t> of Jewish children to safety</a:t>
            </a:r>
          </a:p>
        </p:txBody>
      </p:sp>
      <p:cxnSp>
        <p:nvCxnSpPr>
          <p:cNvPr id="11" name="Straight Arrow Connector 10">
            <a:extLst>
              <a:ext uri="{FF2B5EF4-FFF2-40B4-BE49-F238E27FC236}">
                <a16:creationId xmlns:a16="http://schemas.microsoft.com/office/drawing/2014/main" id="{7B7CBB32-B391-016D-5FC2-BCE69DBCCB31}"/>
              </a:ext>
            </a:extLst>
          </p:cNvPr>
          <p:cNvCxnSpPr/>
          <p:nvPr/>
        </p:nvCxnSpPr>
        <p:spPr>
          <a:xfrm flipH="1">
            <a:off x="2141654" y="6335286"/>
            <a:ext cx="623580" cy="9856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298630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3499685139"/>
              </p:ext>
            </p:extLst>
          </p:nvPr>
        </p:nvGraphicFramePr>
        <p:xfrm>
          <a:off x="185728" y="1159313"/>
          <a:ext cx="5594618" cy="3849370"/>
        </p:xfrm>
        <a:graphic>
          <a:graphicData uri="http://schemas.openxmlformats.org/drawingml/2006/table">
            <a:tbl>
              <a:tblPr firstRow="1" firstCol="1" bandRow="1"/>
              <a:tblGrid>
                <a:gridCol w="5594618">
                  <a:extLst>
                    <a:ext uri="{9D8B030D-6E8A-4147-A177-3AD203B41FA5}">
                      <a16:colId xmlns:a16="http://schemas.microsoft.com/office/drawing/2014/main" val="2046514649"/>
                    </a:ext>
                  </a:extLst>
                </a:gridCol>
              </a:tblGrid>
              <a:tr h="222250">
                <a:tc>
                  <a:txBody>
                    <a:bodyPr/>
                    <a:lstStyle/>
                    <a:p>
                      <a:pPr>
                        <a:lnSpc>
                          <a:spcPct val="107000"/>
                        </a:lnSpc>
                        <a:spcAft>
                          <a:spcPts val="800"/>
                        </a:spcAft>
                      </a:pPr>
                      <a:r>
                        <a:rPr lang="en-GB" sz="1400" b="1">
                          <a:solidFill>
                            <a:srgbClr val="7030A0"/>
                          </a:solidFill>
                          <a:effectLst/>
                          <a:latin typeface="+mj-lt"/>
                          <a:ea typeface="Calibri" panose="020F0502020204030204" pitchFamily="34" charset="0"/>
                          <a:cs typeface="Times New Roman"/>
                        </a:rPr>
                        <a:t>Key vocabulary and definitions:</a:t>
                      </a:r>
                      <a:endParaRPr lang="en-GB" sz="1400">
                        <a:effectLst/>
                        <a:latin typeface="+mj-lt"/>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232963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kern="1200" baseline="0" noProof="0" dirty="0">
                          <a:solidFill>
                            <a:schemeClr val="tx1"/>
                          </a:solidFill>
                          <a:effectLst/>
                          <a:latin typeface="+mj-lt"/>
                          <a:ea typeface="+mn-ea"/>
                          <a:cs typeface="Calibri"/>
                        </a:rPr>
                        <a:t>Religion - </a:t>
                      </a:r>
                      <a:r>
                        <a:rPr lang="en-GB" sz="1400" b="0" kern="1200" dirty="0">
                          <a:solidFill>
                            <a:schemeClr val="tx1"/>
                          </a:solidFill>
                          <a:effectLst/>
                          <a:latin typeface="+mj-lt"/>
                          <a:ea typeface="+mn-ea"/>
                          <a:cs typeface="Calibri"/>
                        </a:rPr>
                        <a:t>guide for what someone believes</a:t>
                      </a:r>
                      <a:endParaRPr lang="en-GB" sz="1400" b="1" i="0" u="none" strike="noStrike" kern="1200" baseline="0" noProof="0" dirty="0">
                        <a:solidFill>
                          <a:schemeClr val="tx1"/>
                        </a:solidFill>
                        <a:effectLst/>
                        <a:latin typeface="+mj-lt"/>
                        <a:ea typeface="+mn-ea"/>
                        <a:cs typeface="Calibri"/>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kern="1200" baseline="0" noProof="0" dirty="0">
                          <a:solidFill>
                            <a:schemeClr val="tx1"/>
                          </a:solidFill>
                          <a:effectLst/>
                          <a:latin typeface="+mj-lt"/>
                          <a:ea typeface="+mn-ea"/>
                          <a:cs typeface="Calibri"/>
                        </a:rPr>
                        <a:t>Moral codes – </a:t>
                      </a:r>
                      <a:r>
                        <a:rPr lang="en-GB" sz="1400" b="0" i="0" u="none" strike="noStrike" kern="1200" baseline="0" noProof="0" dirty="0">
                          <a:solidFill>
                            <a:schemeClr val="tx1"/>
                          </a:solidFill>
                          <a:effectLst/>
                          <a:latin typeface="+mj-lt"/>
                          <a:ea typeface="+mn-ea"/>
                          <a:cs typeface="Calibri"/>
                        </a:rPr>
                        <a:t>A set of rules or guidelines that a person or group of people follow in order to live a life that is good.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kern="1200" baseline="0" noProof="0" dirty="0">
                          <a:solidFill>
                            <a:schemeClr val="tx1"/>
                          </a:solidFill>
                          <a:effectLst/>
                          <a:latin typeface="+mj-lt"/>
                          <a:ea typeface="+mn-ea"/>
                          <a:cs typeface="Calibri"/>
                        </a:rPr>
                        <a:t>Ten Commandments – </a:t>
                      </a:r>
                      <a:r>
                        <a:rPr lang="en-GB" sz="1400" b="0" i="0" u="none" strike="noStrike" kern="1200" baseline="0" noProof="0" dirty="0">
                          <a:solidFill>
                            <a:schemeClr val="tx1"/>
                          </a:solidFill>
                          <a:effectLst/>
                          <a:latin typeface="+mj-lt"/>
                          <a:ea typeface="+mn-ea"/>
                          <a:cs typeface="Calibri"/>
                        </a:rPr>
                        <a:t>A moral guidebook to explain how people should behave towards each other.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kern="1200" baseline="0" noProof="0" dirty="0">
                          <a:solidFill>
                            <a:schemeClr val="tx1"/>
                          </a:solidFill>
                          <a:effectLst/>
                          <a:latin typeface="+mj-lt"/>
                          <a:ea typeface="+mn-ea"/>
                          <a:cs typeface="Calibri"/>
                        </a:rPr>
                        <a:t>Letters of Saint Paul –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kern="1200" baseline="0" noProof="0" dirty="0">
                          <a:solidFill>
                            <a:schemeClr val="tx1"/>
                          </a:solidFill>
                          <a:effectLst/>
                          <a:latin typeface="+mj-lt"/>
                          <a:ea typeface="+mn-ea"/>
                          <a:cs typeface="Calibri"/>
                        </a:rPr>
                        <a:t>Trinity – </a:t>
                      </a:r>
                      <a:r>
                        <a:rPr lang="en-GB" sz="1400" b="0" i="0" u="none" strike="noStrike" kern="1200" baseline="0" noProof="0" dirty="0">
                          <a:solidFill>
                            <a:srgbClr val="000000"/>
                          </a:solidFill>
                          <a:effectLst/>
                          <a:latin typeface="+mj-lt"/>
                          <a:ea typeface="+mn-ea"/>
                          <a:cs typeface="+mn-cs"/>
                        </a:rPr>
                        <a:t>The three persons of the Christian Godhead; Father, Son, and Holy Spirit </a:t>
                      </a:r>
                      <a:endParaRPr lang="en-GB" sz="1400" b="1" i="0" u="none" strike="noStrike" kern="1200" baseline="0" noProof="0" dirty="0">
                        <a:solidFill>
                          <a:schemeClr val="tx1"/>
                        </a:solidFill>
                        <a:effectLst/>
                        <a:latin typeface="+mj-lt"/>
                        <a:ea typeface="+mn-ea"/>
                        <a:cs typeface="Calibri"/>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kern="1200" baseline="0" noProof="0" dirty="0">
                          <a:solidFill>
                            <a:schemeClr val="tx1"/>
                          </a:solidFill>
                          <a:effectLst/>
                          <a:latin typeface="+mj-lt"/>
                          <a:ea typeface="+mn-ea"/>
                          <a:cs typeface="Calibri"/>
                        </a:rPr>
                        <a:t>Holy Spirit – </a:t>
                      </a:r>
                      <a:r>
                        <a:rPr lang="en-GB" sz="1400" b="0" i="0" u="none" strike="noStrike" kern="1200" baseline="0" noProof="0" dirty="0">
                          <a:solidFill>
                            <a:schemeClr val="tx1"/>
                          </a:solidFill>
                          <a:effectLst/>
                          <a:latin typeface="+mj-lt"/>
                          <a:ea typeface="+mn-ea"/>
                          <a:cs typeface="Calibri"/>
                        </a:rPr>
                        <a:t>The divine force, quality and influence of God over the universe or his creatures. </a:t>
                      </a:r>
                      <a:endParaRPr lang="en-GB" sz="1400" b="1" i="0" u="none" strike="noStrike" kern="1200" baseline="0" noProof="0" dirty="0">
                        <a:solidFill>
                          <a:schemeClr val="tx1"/>
                        </a:solidFill>
                        <a:effectLst/>
                        <a:latin typeface="+mj-lt"/>
                        <a:ea typeface="+mn-ea"/>
                        <a:cs typeface="Calibri"/>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kern="1200" baseline="0" noProof="0" dirty="0">
                          <a:solidFill>
                            <a:schemeClr val="tx1"/>
                          </a:solidFill>
                          <a:effectLst/>
                          <a:latin typeface="+mj-lt"/>
                          <a:ea typeface="+mn-ea"/>
                          <a:cs typeface="Calibri"/>
                        </a:rPr>
                        <a:t>Bible – </a:t>
                      </a:r>
                      <a:r>
                        <a:rPr lang="en-GB" sz="1400" b="0" kern="1200" dirty="0">
                          <a:solidFill>
                            <a:schemeClr val="tx1"/>
                          </a:solidFill>
                          <a:effectLst/>
                          <a:latin typeface="+mj-lt"/>
                          <a:ea typeface="+mn-ea"/>
                          <a:cs typeface="Calibri"/>
                        </a:rPr>
                        <a:t>the Christian holy book </a:t>
                      </a:r>
                      <a:endParaRPr lang="en-GB" sz="1400" b="1" i="0" u="none" strike="noStrike" kern="1200" baseline="0" noProof="0" dirty="0">
                        <a:solidFill>
                          <a:schemeClr val="tx1"/>
                        </a:solidFill>
                        <a:effectLst/>
                        <a:latin typeface="+mj-lt"/>
                        <a:ea typeface="+mn-ea"/>
                        <a:cs typeface="Calibri"/>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kern="1200" baseline="0" noProof="0" dirty="0">
                          <a:solidFill>
                            <a:schemeClr val="tx1"/>
                          </a:solidFill>
                          <a:effectLst/>
                          <a:latin typeface="+mj-lt"/>
                          <a:ea typeface="+mn-ea"/>
                          <a:cs typeface="Calibri"/>
                        </a:rPr>
                        <a:t>Qur’an – </a:t>
                      </a:r>
                      <a:r>
                        <a:rPr lang="en-GB" sz="1400" b="0" i="0" u="none" strike="noStrike" kern="1200" baseline="0" noProof="0" dirty="0">
                          <a:solidFill>
                            <a:schemeClr val="tx1"/>
                          </a:solidFill>
                          <a:effectLst/>
                          <a:latin typeface="+mj-lt"/>
                          <a:ea typeface="+mn-ea"/>
                          <a:cs typeface="Calibri"/>
                        </a:rPr>
                        <a:t>the</a:t>
                      </a:r>
                      <a:r>
                        <a:rPr lang="en-GB" sz="1400" b="1" i="0" u="none" strike="noStrike" kern="1200" baseline="0" noProof="0" dirty="0">
                          <a:solidFill>
                            <a:schemeClr val="tx1"/>
                          </a:solidFill>
                          <a:effectLst/>
                          <a:latin typeface="+mj-lt"/>
                          <a:ea typeface="+mn-ea"/>
                          <a:cs typeface="Calibri"/>
                        </a:rPr>
                        <a:t> </a:t>
                      </a:r>
                      <a:r>
                        <a:rPr lang="en-GB" sz="1400" b="0" i="0" u="none" strike="noStrike" kern="1200" baseline="0" noProof="0" dirty="0">
                          <a:solidFill>
                            <a:schemeClr val="tx1"/>
                          </a:solidFill>
                          <a:effectLst/>
                          <a:latin typeface="+mj-lt"/>
                          <a:ea typeface="+mn-ea"/>
                          <a:cs typeface="Calibri"/>
                        </a:rPr>
                        <a:t>Islamic sacred book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kern="1200" baseline="0" noProof="0" dirty="0">
                          <a:solidFill>
                            <a:schemeClr val="tx1"/>
                          </a:solidFill>
                          <a:effectLst/>
                          <a:latin typeface="+mj-lt"/>
                          <a:ea typeface="+mn-ea"/>
                          <a:cs typeface="Calibri"/>
                        </a:rPr>
                        <a:t>Hadith – </a:t>
                      </a:r>
                      <a:r>
                        <a:rPr lang="en-GB" sz="1400" b="0" i="0" u="none" strike="noStrike" kern="1200" baseline="0" noProof="0" dirty="0">
                          <a:solidFill>
                            <a:schemeClr val="tx1"/>
                          </a:solidFill>
                          <a:effectLst/>
                          <a:latin typeface="+mj-lt"/>
                          <a:ea typeface="+mn-ea"/>
                          <a:cs typeface="Calibri"/>
                        </a:rPr>
                        <a:t>A collection of traditions containing sayings of the prophet Muhammad</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kern="1200" baseline="0" noProof="0" dirty="0">
                          <a:solidFill>
                            <a:schemeClr val="tx1"/>
                          </a:solidFill>
                          <a:effectLst/>
                          <a:latin typeface="+mj-lt"/>
                          <a:ea typeface="+mn-ea"/>
                          <a:cs typeface="Calibri"/>
                        </a:rPr>
                        <a:t>Humanist  - </a:t>
                      </a:r>
                      <a:r>
                        <a:rPr lang="en-GB" sz="1400" b="0" kern="1200" dirty="0">
                          <a:solidFill>
                            <a:schemeClr val="tx1"/>
                          </a:solidFill>
                          <a:effectLst/>
                          <a:latin typeface="+mj-lt"/>
                          <a:ea typeface="+mn-ea"/>
                          <a:cs typeface="Calibri"/>
                        </a:rPr>
                        <a:t>An advocate or follower of the principles of humanism</a:t>
                      </a:r>
                      <a:endParaRPr lang="en-GB" sz="1400" b="1" i="0" u="none" strike="noStrike" kern="1200" baseline="0" noProof="0" dirty="0">
                        <a:solidFill>
                          <a:schemeClr val="tx1"/>
                        </a:solidFill>
                        <a:effectLst/>
                        <a:latin typeface="+mj-lt"/>
                        <a:ea typeface="+mn-ea"/>
                        <a:cs typeface="Calibri"/>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400" b="1" i="0" u="none" strike="noStrike" kern="1200" baseline="0" noProof="0" dirty="0">
                          <a:solidFill>
                            <a:schemeClr val="tx1"/>
                          </a:solidFill>
                          <a:effectLst/>
                          <a:latin typeface="+mj-lt"/>
                          <a:ea typeface="+mn-ea"/>
                          <a:cs typeface="Calibri"/>
                        </a:rPr>
                        <a:t>Rationalist – </a:t>
                      </a:r>
                      <a:r>
                        <a:rPr lang="en-GB" sz="1400" b="0" i="0" u="none" strike="noStrike" kern="1200" baseline="0" noProof="0" dirty="0">
                          <a:solidFill>
                            <a:schemeClr val="tx1"/>
                          </a:solidFill>
                          <a:effectLst/>
                          <a:latin typeface="+mj-lt"/>
                          <a:ea typeface="+mn-ea"/>
                          <a:cs typeface="Calibri"/>
                        </a:rPr>
                        <a:t>A person who bases their opinions and actions on reason and knowledge rather than religious belief </a:t>
                      </a: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1025937250"/>
              </p:ext>
            </p:extLst>
          </p:nvPr>
        </p:nvGraphicFramePr>
        <p:xfrm>
          <a:off x="6096000" y="1483342"/>
          <a:ext cx="5811120" cy="4110926"/>
        </p:xfrm>
        <a:graphic>
          <a:graphicData uri="http://schemas.openxmlformats.org/drawingml/2006/table">
            <a:tbl>
              <a:tblPr firstRow="1" firstCol="1" bandRow="1"/>
              <a:tblGrid>
                <a:gridCol w="5811120">
                  <a:extLst>
                    <a:ext uri="{9D8B030D-6E8A-4147-A177-3AD203B41FA5}">
                      <a16:colId xmlns:a16="http://schemas.microsoft.com/office/drawing/2014/main" val="3891409649"/>
                    </a:ext>
                  </a:extLst>
                </a:gridCol>
              </a:tblGrid>
              <a:tr h="216487">
                <a:tc>
                  <a:txBody>
                    <a:bodyPr/>
                    <a:lstStyle/>
                    <a:p>
                      <a:pPr>
                        <a:lnSpc>
                          <a:spcPct val="107000"/>
                        </a:lnSpc>
                        <a:spcAft>
                          <a:spcPts val="800"/>
                        </a:spcAft>
                      </a:pPr>
                      <a:r>
                        <a:rPr lang="en-GB" sz="1500" b="1">
                          <a:solidFill>
                            <a:srgbClr val="7030A0"/>
                          </a:solidFill>
                          <a:effectLst/>
                          <a:latin typeface="+mj-lt"/>
                          <a:ea typeface="Calibri" panose="020F0502020204030204" pitchFamily="34" charset="0"/>
                          <a:cs typeface="Times New Roman"/>
                        </a:rPr>
                        <a:t>Substantive knowledge:</a:t>
                      </a:r>
                      <a:endParaRPr lang="en-GB" sz="1500">
                        <a:effectLst/>
                        <a:latin typeface="+mj-lt"/>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3874706">
                <a:tc>
                  <a:txBody>
                    <a:bodyPr/>
                    <a:lstStyle/>
                    <a:p>
                      <a:pPr marL="0" lvl="0" indent="0">
                        <a:buFont typeface="Arial" panose="020B0604020202020204" pitchFamily="34" charset="0"/>
                        <a:buNone/>
                      </a:pPr>
                      <a:r>
                        <a:rPr lang="en-GB" sz="1500" b="1" i="0" u="none" strike="noStrike" baseline="0" noProof="0" dirty="0">
                          <a:solidFill>
                            <a:srgbClr val="000000"/>
                          </a:solidFill>
                          <a:effectLst/>
                          <a:latin typeface="+mj-lt"/>
                        </a:rPr>
                        <a:t>Religion Focus: Islam, Judaism and Christianity</a:t>
                      </a:r>
                    </a:p>
                    <a:p>
                      <a:pPr marL="285750" lvl="0" indent="-285750">
                        <a:buFont typeface="Arial" panose="020B0604020202020204" pitchFamily="34" charset="0"/>
                        <a:buChar char="•"/>
                      </a:pPr>
                      <a:r>
                        <a:rPr lang="en-GB" sz="1400" b="0" kern="1200" dirty="0">
                          <a:solidFill>
                            <a:schemeClr val="tx1"/>
                          </a:solidFill>
                          <a:effectLst/>
                          <a:latin typeface="+mj-lt"/>
                          <a:ea typeface="+mn-ea"/>
                          <a:cs typeface="Calibri" panose="020F0502020204030204" pitchFamily="34" charset="0"/>
                        </a:rPr>
                        <a:t>Religious people use sacred texts for private study, memorisation and for guidance:</a:t>
                      </a:r>
                    </a:p>
                    <a:p>
                      <a:pPr marL="0" lvl="0" indent="0">
                        <a:buFont typeface="Arial" panose="020B0604020202020204" pitchFamily="34" charset="0"/>
                        <a:buNone/>
                      </a:pPr>
                      <a:r>
                        <a:rPr lang="en-GB" sz="1400" b="0" i="0" u="none" strike="noStrike" kern="1200" baseline="0" noProof="0" dirty="0">
                          <a:solidFill>
                            <a:schemeClr val="tx1"/>
                          </a:solidFill>
                          <a:effectLst/>
                          <a:latin typeface="+mj-lt"/>
                          <a:ea typeface="+mn-ea"/>
                          <a:cs typeface="Calibri" panose="020F0502020204030204" pitchFamily="34" charset="0"/>
                        </a:rPr>
                        <a:t>- Christians use the bible</a:t>
                      </a:r>
                    </a:p>
                    <a:p>
                      <a:pPr marL="0" lvl="0" indent="0">
                        <a:buFont typeface="Arial" panose="020B0604020202020204" pitchFamily="34" charset="0"/>
                        <a:buNone/>
                      </a:pPr>
                      <a:r>
                        <a:rPr lang="en-GB" sz="1400" b="0" i="0" u="none" strike="noStrike" kern="1200" baseline="0" noProof="0" dirty="0">
                          <a:solidFill>
                            <a:schemeClr val="tx1"/>
                          </a:solidFill>
                          <a:effectLst/>
                          <a:latin typeface="+mj-lt"/>
                          <a:ea typeface="+mn-ea"/>
                          <a:cs typeface="Calibri" panose="020F0502020204030204" pitchFamily="34" charset="0"/>
                        </a:rPr>
                        <a:t>- Muslims use the Qur’an or Hadith</a:t>
                      </a:r>
                    </a:p>
                    <a:p>
                      <a:pPr marL="0" lvl="0" indent="0">
                        <a:buFont typeface="Arial" panose="020B0604020202020204" pitchFamily="34" charset="0"/>
                        <a:buNone/>
                      </a:pPr>
                      <a:r>
                        <a:rPr lang="en-GB" sz="1400" b="0" i="0" u="none" strike="noStrike" kern="1200" baseline="0" noProof="0" dirty="0">
                          <a:solidFill>
                            <a:schemeClr val="tx1"/>
                          </a:solidFill>
                          <a:effectLst/>
                          <a:latin typeface="+mj-lt"/>
                          <a:ea typeface="+mn-ea"/>
                          <a:cs typeface="Calibri" panose="020F0502020204030204" pitchFamily="34" charset="0"/>
                        </a:rPr>
                        <a:t>- Jewish people use the Torah </a:t>
                      </a:r>
                    </a:p>
                    <a:p>
                      <a:pPr marL="285750" lvl="0" indent="-285750">
                        <a:buFont typeface="Arial" panose="020B0604020202020204" pitchFamily="34" charset="0"/>
                        <a:buChar char="•"/>
                      </a:pPr>
                      <a:r>
                        <a:rPr lang="en-GB" sz="1400" b="0" i="0" u="none" strike="noStrike" kern="1200" baseline="0" noProof="0" dirty="0">
                          <a:solidFill>
                            <a:schemeClr val="tx1"/>
                          </a:solidFill>
                          <a:effectLst/>
                          <a:latin typeface="+mj-lt"/>
                          <a:ea typeface="+mn-ea"/>
                          <a:cs typeface="Calibri" panose="020F0502020204030204" pitchFamily="34" charset="0"/>
                        </a:rPr>
                        <a:t>Many sacred texts are often best sellers</a:t>
                      </a:r>
                    </a:p>
                    <a:p>
                      <a:pPr marL="285750" lvl="0" indent="-285750">
                        <a:buFont typeface="Arial" panose="020B0604020202020204" pitchFamily="34" charset="0"/>
                        <a:buChar char="•"/>
                      </a:pPr>
                      <a:r>
                        <a:rPr lang="en-GB" sz="1400" b="0" i="0" u="none" strike="noStrike" kern="1200" baseline="0" noProof="0" dirty="0">
                          <a:solidFill>
                            <a:schemeClr val="tx1"/>
                          </a:solidFill>
                          <a:effectLst/>
                          <a:latin typeface="+mj-lt"/>
                          <a:ea typeface="+mn-ea"/>
                          <a:cs typeface="Calibri" panose="020F0502020204030204" pitchFamily="34" charset="0"/>
                        </a:rPr>
                        <a:t>Many of the texts teach similar things </a:t>
                      </a:r>
                    </a:p>
                    <a:p>
                      <a:pPr marL="285750" lvl="0" indent="-285750">
                        <a:buFont typeface="Arial" panose="020B0604020202020204" pitchFamily="34" charset="0"/>
                        <a:buChar char="•"/>
                      </a:pPr>
                      <a:r>
                        <a:rPr lang="en-GB" sz="1400" b="0" i="0" u="none" strike="noStrike" kern="1200" baseline="0" noProof="0" dirty="0">
                          <a:solidFill>
                            <a:schemeClr val="tx1"/>
                          </a:solidFill>
                          <a:effectLst/>
                          <a:latin typeface="+mj-lt"/>
                          <a:ea typeface="+mn-ea"/>
                          <a:cs typeface="Calibri" panose="020F0502020204030204" pitchFamily="34" charset="0"/>
                        </a:rPr>
                        <a:t>Christians believe about love from the bible e.g. 1 Corinthians. </a:t>
                      </a:r>
                    </a:p>
                    <a:p>
                      <a:pPr marL="285750" lvl="0" indent="-285750">
                        <a:buFont typeface="Arial" panose="020B0604020202020204" pitchFamily="34" charset="0"/>
                        <a:buChar char="•"/>
                      </a:pPr>
                      <a:r>
                        <a:rPr lang="en-GB" sz="1400" b="0" i="0" u="none" strike="noStrike" kern="1200" baseline="0" noProof="0" dirty="0">
                          <a:solidFill>
                            <a:schemeClr val="tx1"/>
                          </a:solidFill>
                          <a:effectLst/>
                          <a:latin typeface="+mj-lt"/>
                          <a:ea typeface="+mn-ea"/>
                          <a:cs typeface="Calibri" panose="020F0502020204030204" pitchFamily="34" charset="0"/>
                        </a:rPr>
                        <a:t>The Qur’an consists of 114 chapters. These are called Surahs. The Qur’an instructs Muslims how to behave and sets out what is right and wrong. </a:t>
                      </a:r>
                    </a:p>
                    <a:p>
                      <a:pPr marL="285750" lvl="0" indent="-285750">
                        <a:buFont typeface="Arial" panose="020B0604020202020204" pitchFamily="34" charset="0"/>
                        <a:buChar char="•"/>
                      </a:pPr>
                      <a:r>
                        <a:rPr lang="en-GB" sz="1400" b="0" i="0" u="none" strike="noStrike" kern="1200" baseline="0" noProof="0" dirty="0">
                          <a:solidFill>
                            <a:schemeClr val="tx1"/>
                          </a:solidFill>
                          <a:effectLst/>
                          <a:latin typeface="+mj-lt"/>
                          <a:ea typeface="+mn-ea"/>
                          <a:cs typeface="Calibri" panose="020F0502020204030204" pitchFamily="34" charset="0"/>
                        </a:rPr>
                        <a:t>The Shema is regarded as the most important prayer in Judaism. This is because it reminds them of the key principle of the faith. It says Jewish people should follow his instructions and allow this love to be seen. Many Jewish people will say the Shema every morning and evening. </a:t>
                      </a:r>
                    </a:p>
                    <a:p>
                      <a:pPr marL="285750" lvl="0" indent="-285750">
                        <a:buFont typeface="Arial" panose="020B0604020202020204" pitchFamily="34" charset="0"/>
                        <a:buChar char="•"/>
                      </a:pPr>
                      <a:r>
                        <a:rPr lang="en-GB" sz="1400" b="0" i="0" u="none" strike="noStrike" kern="1200" baseline="0" noProof="0" dirty="0">
                          <a:solidFill>
                            <a:schemeClr val="tx1"/>
                          </a:solidFill>
                          <a:effectLst/>
                          <a:latin typeface="+mj-lt"/>
                          <a:ea typeface="+mn-ea"/>
                          <a:cs typeface="Calibri" panose="020F0502020204030204" pitchFamily="34" charset="0"/>
                        </a:rPr>
                        <a:t>Stillness and silence help us to learn and reflect. </a:t>
                      </a:r>
                    </a:p>
                    <a:p>
                      <a:pPr marL="285750" lvl="0" indent="-285750">
                        <a:buFont typeface="Arial" panose="020B0604020202020204" pitchFamily="34" charset="0"/>
                        <a:buChar char="•"/>
                      </a:pPr>
                      <a:r>
                        <a:rPr lang="en-GB" sz="1400" b="0" i="0" u="none" strike="noStrike" kern="1200" baseline="0" noProof="0" dirty="0">
                          <a:solidFill>
                            <a:schemeClr val="tx1"/>
                          </a:solidFill>
                          <a:effectLst/>
                          <a:latin typeface="+mj-lt"/>
                          <a:ea typeface="+mn-ea"/>
                          <a:cs typeface="Calibri" panose="020F0502020204030204" pitchFamily="34" charset="0"/>
                        </a:rPr>
                        <a:t>Religious moral codes can help everyone live well.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263067837"/>
              </p:ext>
            </p:extLst>
          </p:nvPr>
        </p:nvGraphicFramePr>
        <p:xfrm>
          <a:off x="4765888" y="165327"/>
          <a:ext cx="7032981" cy="1158240"/>
        </p:xfrm>
        <a:graphic>
          <a:graphicData uri="http://schemas.openxmlformats.org/drawingml/2006/table">
            <a:tbl>
              <a:tblPr firstRow="1" bandRow="1">
                <a:tableStyleId>{5C22544A-7EE6-4342-B048-85BDC9FD1C3A}</a:tableStyleId>
              </a:tblPr>
              <a:tblGrid>
                <a:gridCol w="1587540">
                  <a:extLst>
                    <a:ext uri="{9D8B030D-6E8A-4147-A177-3AD203B41FA5}">
                      <a16:colId xmlns:a16="http://schemas.microsoft.com/office/drawing/2014/main" val="1701158635"/>
                    </a:ext>
                  </a:extLst>
                </a:gridCol>
                <a:gridCol w="4074449">
                  <a:extLst>
                    <a:ext uri="{9D8B030D-6E8A-4147-A177-3AD203B41FA5}">
                      <a16:colId xmlns:a16="http://schemas.microsoft.com/office/drawing/2014/main" val="3034589352"/>
                    </a:ext>
                  </a:extLst>
                </a:gridCol>
                <a:gridCol w="1370992">
                  <a:extLst>
                    <a:ext uri="{9D8B030D-6E8A-4147-A177-3AD203B41FA5}">
                      <a16:colId xmlns:a16="http://schemas.microsoft.com/office/drawing/2014/main" val="1922066720"/>
                    </a:ext>
                  </a:extLst>
                </a:gridCol>
              </a:tblGrid>
              <a:tr h="635112">
                <a:tc>
                  <a:txBody>
                    <a:bodyPr/>
                    <a:lstStyle/>
                    <a:p>
                      <a:r>
                        <a:rPr lang="en-US" sz="1400"/>
                        <a:t>Year group: 6</a:t>
                      </a:r>
                    </a:p>
                    <a:p>
                      <a:pPr lvl="0">
                        <a:buNone/>
                      </a:pPr>
                      <a:endParaRPr lang="en-US" sz="1400"/>
                    </a:p>
                  </a:txBody>
                  <a:tcPr/>
                </a:tc>
                <a:tc>
                  <a:txBody>
                    <a:bodyPr/>
                    <a:lstStyle/>
                    <a:p>
                      <a:r>
                        <a:rPr lang="en-US" sz="1400"/>
                        <a:t>Topic: Teachings, wisdom and authority</a:t>
                      </a:r>
                    </a:p>
                    <a:p>
                      <a:r>
                        <a:rPr lang="en-US" sz="1400" i="1"/>
                        <a:t>What can we learn by reflecting on words of wisdom from religious and world views? What do sacred texts and other sources say about God, the world and human life? </a:t>
                      </a:r>
                    </a:p>
                  </a:txBody>
                  <a:tcPr/>
                </a:tc>
                <a:tc>
                  <a:txBody>
                    <a:bodyPr/>
                    <a:lstStyle/>
                    <a:p>
                      <a:r>
                        <a:rPr lang="en-US" sz="1400"/>
                        <a:t>Term: 3&amp;4</a:t>
                      </a:r>
                    </a:p>
                    <a:p>
                      <a:pPr lvl="0">
                        <a:buNone/>
                      </a:pPr>
                      <a:endParaRPr lang="en-US" sz="1400"/>
                    </a:p>
                  </a:txBody>
                  <a:tcPr/>
                </a:tc>
                <a:extLst>
                  <a:ext uri="{0D108BD9-81ED-4DB2-BD59-A6C34878D82A}">
                    <a16:rowId xmlns:a16="http://schemas.microsoft.com/office/drawing/2014/main" val="3581570372"/>
                  </a:ext>
                </a:extLst>
              </a:tr>
            </a:tbl>
          </a:graphicData>
        </a:graphic>
      </p:graphicFrame>
      <p:graphicFrame>
        <p:nvGraphicFramePr>
          <p:cNvPr id="5" name="Table 4">
            <a:extLst>
              <a:ext uri="{FF2B5EF4-FFF2-40B4-BE49-F238E27FC236}">
                <a16:creationId xmlns:a16="http://schemas.microsoft.com/office/drawing/2014/main" id="{9E199BAC-E4E1-348C-76B2-DEB531BE9BF4}"/>
              </a:ext>
            </a:extLst>
          </p:cNvPr>
          <p:cNvGraphicFramePr>
            <a:graphicFrameLocks noGrp="1"/>
          </p:cNvGraphicFramePr>
          <p:nvPr>
            <p:extLst>
              <p:ext uri="{D42A27DB-BD31-4B8C-83A1-F6EECF244321}">
                <p14:modId xmlns:p14="http://schemas.microsoft.com/office/powerpoint/2010/main" val="3713455349"/>
              </p:ext>
            </p:extLst>
          </p:nvPr>
        </p:nvGraphicFramePr>
        <p:xfrm>
          <a:off x="185728" y="5150617"/>
          <a:ext cx="4355340" cy="1397883"/>
        </p:xfrm>
        <a:graphic>
          <a:graphicData uri="http://schemas.openxmlformats.org/drawingml/2006/table">
            <a:tbl>
              <a:tblPr firstRow="1" bandRow="1">
                <a:tableStyleId>{5C22544A-7EE6-4342-B048-85BDC9FD1C3A}</a:tableStyleId>
              </a:tblPr>
              <a:tblGrid>
                <a:gridCol w="2177670">
                  <a:extLst>
                    <a:ext uri="{9D8B030D-6E8A-4147-A177-3AD203B41FA5}">
                      <a16:colId xmlns:a16="http://schemas.microsoft.com/office/drawing/2014/main" val="1822627651"/>
                    </a:ext>
                  </a:extLst>
                </a:gridCol>
                <a:gridCol w="2177670">
                  <a:extLst>
                    <a:ext uri="{9D8B030D-6E8A-4147-A177-3AD203B41FA5}">
                      <a16:colId xmlns:a16="http://schemas.microsoft.com/office/drawing/2014/main" val="3240223571"/>
                    </a:ext>
                  </a:extLst>
                </a:gridCol>
              </a:tblGrid>
              <a:tr h="370840">
                <a:tc gridSpan="2">
                  <a:txBody>
                    <a:bodyPr/>
                    <a:lstStyle/>
                    <a:p>
                      <a:r>
                        <a:rPr lang="en-US" sz="1400">
                          <a:latin typeface="+mj-lt"/>
                        </a:rPr>
                        <a:t>Religious stories:</a:t>
                      </a:r>
                    </a:p>
                  </a:txBody>
                  <a:tcPr/>
                </a:tc>
                <a:tc hMerge="1">
                  <a:txBody>
                    <a:bodyPr/>
                    <a:lstStyle/>
                    <a:p>
                      <a:endParaRPr lang="en-US" sz="1600">
                        <a:latin typeface="+mj-lt"/>
                      </a:endParaRPr>
                    </a:p>
                  </a:txBody>
                  <a:tcPr/>
                </a:tc>
                <a:extLst>
                  <a:ext uri="{0D108BD9-81ED-4DB2-BD59-A6C34878D82A}">
                    <a16:rowId xmlns:a16="http://schemas.microsoft.com/office/drawing/2014/main" val="2397050981"/>
                  </a:ext>
                </a:extLst>
              </a:tr>
              <a:tr h="1027043">
                <a:tc>
                  <a:txBody>
                    <a:bodyPr/>
                    <a:lstStyle/>
                    <a:p>
                      <a:pPr>
                        <a:lnSpc>
                          <a:spcPct val="107000"/>
                        </a:lnSpc>
                      </a:pPr>
                      <a:r>
                        <a:rPr lang="en-GB" sz="1400" b="1" dirty="0">
                          <a:solidFill>
                            <a:srgbClr val="141414"/>
                          </a:solidFill>
                          <a:effectLst/>
                          <a:latin typeface="+mj-lt"/>
                          <a:ea typeface="Calibri" panose="020F0502020204030204" pitchFamily="34" charset="0"/>
                          <a:cs typeface="Calibri" panose="020F0502020204030204" pitchFamily="34" charset="0"/>
                        </a:rPr>
                        <a:t>Christianity (Stories with morals):</a:t>
                      </a:r>
                      <a:endParaRPr lang="en-GB" sz="1400" b="1" dirty="0">
                        <a:effectLst/>
                        <a:latin typeface="+mj-lt"/>
                        <a:ea typeface="Calibri" panose="020F0502020204030204" pitchFamily="34" charset="0"/>
                        <a:cs typeface="Times New Roman" panose="02020603050405020304" pitchFamily="18" charset="0"/>
                      </a:endParaRPr>
                    </a:p>
                    <a:p>
                      <a:pPr>
                        <a:lnSpc>
                          <a:spcPct val="107000"/>
                        </a:lnSpc>
                      </a:pPr>
                      <a:r>
                        <a:rPr lang="en-US" sz="1400" b="0" dirty="0">
                          <a:solidFill>
                            <a:srgbClr val="000000"/>
                          </a:solidFill>
                          <a:effectLst/>
                          <a:latin typeface="+mj-lt"/>
                          <a:ea typeface="Calibri" panose="020F0502020204030204" pitchFamily="34" charset="0"/>
                          <a:cs typeface="Times New Roman" panose="02020603050405020304" pitchFamily="18" charset="0"/>
                        </a:rPr>
                        <a:t>David and Goliath</a:t>
                      </a:r>
                      <a:endParaRPr lang="en-GB" sz="1400" b="0" dirty="0">
                        <a:effectLst/>
                        <a:latin typeface="+mj-lt"/>
                        <a:ea typeface="Calibri" panose="020F0502020204030204" pitchFamily="34" charset="0"/>
                        <a:cs typeface="Times New Roman" panose="02020603050405020304" pitchFamily="18" charset="0"/>
                      </a:endParaRPr>
                    </a:p>
                    <a:p>
                      <a:pPr>
                        <a:lnSpc>
                          <a:spcPct val="107000"/>
                        </a:lnSpc>
                      </a:pPr>
                      <a:r>
                        <a:rPr lang="en-US" sz="1400" b="0" dirty="0">
                          <a:solidFill>
                            <a:srgbClr val="000000"/>
                          </a:solidFill>
                          <a:effectLst/>
                          <a:latin typeface="+mj-lt"/>
                          <a:ea typeface="Calibri" panose="020F0502020204030204" pitchFamily="34" charset="0"/>
                          <a:cs typeface="Times New Roman" panose="02020603050405020304" pitchFamily="18" charset="0"/>
                        </a:rPr>
                        <a:t>Loaves and fishes</a:t>
                      </a:r>
                      <a:endParaRPr lang="en-GB" sz="1400" b="0" dirty="0">
                        <a:effectLst/>
                        <a:latin typeface="+mj-lt"/>
                        <a:ea typeface="Calibri" panose="020F0502020204030204" pitchFamily="34" charset="0"/>
                        <a:cs typeface="Times New Roman" panose="02020603050405020304" pitchFamily="18" charset="0"/>
                      </a:endParaRPr>
                    </a:p>
                  </a:txBody>
                  <a:tcPr/>
                </a:tc>
                <a:tc>
                  <a:txBody>
                    <a:bodyPr/>
                    <a:lstStyle/>
                    <a:p>
                      <a:pPr>
                        <a:lnSpc>
                          <a:spcPct val="107000"/>
                        </a:lnSpc>
                      </a:pPr>
                      <a:r>
                        <a:rPr lang="en-GB" sz="1400" b="1" dirty="0">
                          <a:solidFill>
                            <a:srgbClr val="141414"/>
                          </a:solidFill>
                          <a:effectLst/>
                          <a:latin typeface="+mj-lt"/>
                          <a:ea typeface="Calibri" panose="020F0502020204030204" pitchFamily="34" charset="0"/>
                          <a:cs typeface="Calibri" panose="020F0502020204030204" pitchFamily="34" charset="0"/>
                        </a:rPr>
                        <a:t>Islam:</a:t>
                      </a:r>
                    </a:p>
                    <a:p>
                      <a:pPr>
                        <a:lnSpc>
                          <a:spcPct val="107000"/>
                        </a:lnSpc>
                      </a:pPr>
                      <a:r>
                        <a:rPr lang="en-GB" sz="1400" dirty="0">
                          <a:solidFill>
                            <a:srgbClr val="141414"/>
                          </a:solidFill>
                          <a:effectLst/>
                          <a:latin typeface="+mj-lt"/>
                          <a:ea typeface="Calibri" panose="020F0502020204030204" pitchFamily="34" charset="0"/>
                          <a:cs typeface="Calibri" panose="020F0502020204030204" pitchFamily="34" charset="0"/>
                        </a:rPr>
                        <a:t>The crying camel</a:t>
                      </a:r>
                      <a:endParaRPr lang="en-GB" sz="1400" dirty="0">
                        <a:effectLst/>
                        <a:latin typeface="+mj-lt"/>
                        <a:ea typeface="Calibri" panose="020F0502020204030204" pitchFamily="34" charset="0"/>
                        <a:cs typeface="Times New Roman" panose="02020603050405020304" pitchFamily="18" charset="0"/>
                      </a:endParaRPr>
                    </a:p>
                    <a:p>
                      <a:pPr>
                        <a:lnSpc>
                          <a:spcPct val="107000"/>
                        </a:lnSpc>
                      </a:pPr>
                      <a:r>
                        <a:rPr lang="en-GB" sz="1400" dirty="0">
                          <a:solidFill>
                            <a:srgbClr val="141414"/>
                          </a:solidFill>
                          <a:effectLst/>
                          <a:latin typeface="+mj-lt"/>
                          <a:ea typeface="Calibri" panose="020F0502020204030204" pitchFamily="34" charset="0"/>
                          <a:cs typeface="Calibri" panose="020F0502020204030204" pitchFamily="34" charset="0"/>
                        </a:rPr>
                        <a:t>The Prophet and the ants</a:t>
                      </a:r>
                      <a:r>
                        <a:rPr lang="en-GB" sz="1400" dirty="0">
                          <a:solidFill>
                            <a:srgbClr val="141414"/>
                          </a:solidFill>
                          <a:effectLst/>
                          <a:latin typeface="+mj-lt"/>
                          <a:ea typeface="Calibri" panose="020F0502020204030204" pitchFamily="34" charset="0"/>
                          <a:cs typeface="Times New Roman" panose="02020603050405020304" pitchFamily="18" charset="0"/>
                        </a:rPr>
                        <a:t>.</a:t>
                      </a:r>
                      <a:endParaRPr lang="en-GB" sz="1400" b="0" dirty="0">
                        <a:effectLst/>
                        <a:latin typeface="+mj-lt"/>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2846029103"/>
                  </a:ext>
                </a:extLst>
              </a:tr>
            </a:tbl>
          </a:graphicData>
        </a:graphic>
      </p:graphicFrame>
      <p:pic>
        <p:nvPicPr>
          <p:cNvPr id="3074" name="Picture 2" descr="Image result for loaves and the fishes">
            <a:extLst>
              <a:ext uri="{FF2B5EF4-FFF2-40B4-BE49-F238E27FC236}">
                <a16:creationId xmlns:a16="http://schemas.microsoft.com/office/drawing/2014/main" id="{2EEA653C-13D1-19DF-2744-75F2345B9D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556" y="5080053"/>
            <a:ext cx="1503504" cy="173481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David and Goliath - Digital Collections - Free Library">
            <a:extLst>
              <a:ext uri="{FF2B5EF4-FFF2-40B4-BE49-F238E27FC236}">
                <a16:creationId xmlns:a16="http://schemas.microsoft.com/office/drawing/2014/main" id="{83976794-FB31-F680-B000-7EBFAE70F4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5266" y="4998701"/>
            <a:ext cx="1341006" cy="182922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E57CD04-C5E1-DEBC-67E4-04A991BD61F8}"/>
              </a:ext>
            </a:extLst>
          </p:cNvPr>
          <p:cNvSpPr txBox="1"/>
          <p:nvPr/>
        </p:nvSpPr>
        <p:spPr>
          <a:xfrm>
            <a:off x="5806060" y="5665638"/>
            <a:ext cx="1541256" cy="584775"/>
          </a:xfrm>
          <a:prstGeom prst="rect">
            <a:avLst/>
          </a:prstGeom>
          <a:noFill/>
        </p:spPr>
        <p:txBody>
          <a:bodyPr wrap="none" rtlCol="0">
            <a:spAutoFit/>
          </a:bodyPr>
          <a:lstStyle/>
          <a:p>
            <a:r>
              <a:rPr lang="en-US" sz="1400" b="1" dirty="0">
                <a:solidFill>
                  <a:srgbClr val="000000"/>
                </a:solidFill>
                <a:effectLst/>
                <a:latin typeface="+mj-lt"/>
                <a:ea typeface="Calibri" panose="020F0502020204030204" pitchFamily="34" charset="0"/>
                <a:cs typeface="Times New Roman" panose="02020603050405020304" pitchFamily="18" charset="0"/>
              </a:rPr>
              <a:t>Loaves and fishes</a:t>
            </a:r>
            <a:endParaRPr lang="en-GB" sz="1400" b="1" dirty="0">
              <a:effectLst/>
              <a:latin typeface="+mj-lt"/>
              <a:ea typeface="Calibri" panose="020F0502020204030204" pitchFamily="34" charset="0"/>
              <a:cs typeface="Times New Roman" panose="02020603050405020304" pitchFamily="18" charset="0"/>
            </a:endParaRPr>
          </a:p>
          <a:p>
            <a:endParaRPr lang="en-GB" dirty="0"/>
          </a:p>
        </p:txBody>
      </p:sp>
      <p:cxnSp>
        <p:nvCxnSpPr>
          <p:cNvPr id="7" name="Straight Arrow Connector 6">
            <a:extLst>
              <a:ext uri="{FF2B5EF4-FFF2-40B4-BE49-F238E27FC236}">
                <a16:creationId xmlns:a16="http://schemas.microsoft.com/office/drawing/2014/main" id="{C3A15740-E5DE-65A0-CF79-DA112BFD5404}"/>
              </a:ext>
            </a:extLst>
          </p:cNvPr>
          <p:cNvCxnSpPr/>
          <p:nvPr/>
        </p:nvCxnSpPr>
        <p:spPr>
          <a:xfrm flipH="1">
            <a:off x="5806060" y="5947459"/>
            <a:ext cx="495588" cy="18893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483D4B0B-B15C-C94C-8C06-725DD74B4E3C}"/>
              </a:ext>
            </a:extLst>
          </p:cNvPr>
          <p:cNvSpPr txBox="1"/>
          <p:nvPr/>
        </p:nvSpPr>
        <p:spPr>
          <a:xfrm>
            <a:off x="9001560" y="5632436"/>
            <a:ext cx="1768207" cy="315023"/>
          </a:xfrm>
          <a:prstGeom prst="rect">
            <a:avLst/>
          </a:prstGeom>
          <a:noFill/>
        </p:spPr>
        <p:txBody>
          <a:bodyPr wrap="square">
            <a:spAutoFit/>
          </a:bodyPr>
          <a:lstStyle/>
          <a:p>
            <a:pPr>
              <a:lnSpc>
                <a:spcPct val="107000"/>
              </a:lnSpc>
            </a:pPr>
            <a:r>
              <a:rPr lang="en-US" sz="1400" b="1" dirty="0">
                <a:solidFill>
                  <a:srgbClr val="000000"/>
                </a:solidFill>
                <a:effectLst/>
                <a:latin typeface="+mj-lt"/>
                <a:ea typeface="Calibri" panose="020F0502020204030204" pitchFamily="34" charset="0"/>
                <a:cs typeface="Times New Roman" panose="02020603050405020304" pitchFamily="18" charset="0"/>
              </a:rPr>
              <a:t>David and Goliath</a:t>
            </a:r>
            <a:endParaRPr lang="en-GB" sz="1400" b="1" dirty="0">
              <a:effectLst/>
              <a:latin typeface="+mj-lt"/>
              <a:ea typeface="Calibri" panose="020F0502020204030204" pitchFamily="34" charset="0"/>
              <a:cs typeface="Times New Roman" panose="02020603050405020304" pitchFamily="18" charset="0"/>
            </a:endParaRPr>
          </a:p>
        </p:txBody>
      </p:sp>
      <p:cxnSp>
        <p:nvCxnSpPr>
          <p:cNvPr id="11" name="Straight Arrow Connector 10">
            <a:extLst>
              <a:ext uri="{FF2B5EF4-FFF2-40B4-BE49-F238E27FC236}">
                <a16:creationId xmlns:a16="http://schemas.microsoft.com/office/drawing/2014/main" id="{68F18475-89C9-E741-1D07-16D3BC71013D}"/>
              </a:ext>
            </a:extLst>
          </p:cNvPr>
          <p:cNvCxnSpPr/>
          <p:nvPr/>
        </p:nvCxnSpPr>
        <p:spPr>
          <a:xfrm>
            <a:off x="9738911" y="6053584"/>
            <a:ext cx="771181" cy="8281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3078" name="Picture 6" descr="Image result for the crying camel islamic story">
            <a:extLst>
              <a:ext uri="{FF2B5EF4-FFF2-40B4-BE49-F238E27FC236}">
                <a16:creationId xmlns:a16="http://schemas.microsoft.com/office/drawing/2014/main" id="{F09EFF21-6CFB-17DD-6377-49D0FA83EF2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40897"/>
          <a:stretch/>
        </p:blipFill>
        <p:spPr bwMode="auto">
          <a:xfrm>
            <a:off x="7313042" y="5710317"/>
            <a:ext cx="1769226" cy="1147683"/>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888A988B-6E93-1092-3DB1-6A1EC205E2EE}"/>
              </a:ext>
            </a:extLst>
          </p:cNvPr>
          <p:cNvSpPr txBox="1"/>
          <p:nvPr/>
        </p:nvSpPr>
        <p:spPr>
          <a:xfrm>
            <a:off x="5840872" y="6457825"/>
            <a:ext cx="1596527" cy="307777"/>
          </a:xfrm>
          <a:prstGeom prst="rect">
            <a:avLst/>
          </a:prstGeom>
          <a:noFill/>
        </p:spPr>
        <p:txBody>
          <a:bodyPr wrap="none" rtlCol="0">
            <a:spAutoFit/>
          </a:bodyPr>
          <a:lstStyle/>
          <a:p>
            <a:r>
              <a:rPr lang="en-GB" sz="1400" b="1" dirty="0"/>
              <a:t>The crying camel </a:t>
            </a:r>
          </a:p>
        </p:txBody>
      </p:sp>
      <p:cxnSp>
        <p:nvCxnSpPr>
          <p:cNvPr id="16" name="Straight Arrow Connector 15">
            <a:extLst>
              <a:ext uri="{FF2B5EF4-FFF2-40B4-BE49-F238E27FC236}">
                <a16:creationId xmlns:a16="http://schemas.microsoft.com/office/drawing/2014/main" id="{BC3FE654-4137-116D-CB04-33EBBA625DE1}"/>
              </a:ext>
            </a:extLst>
          </p:cNvPr>
          <p:cNvCxnSpPr/>
          <p:nvPr/>
        </p:nvCxnSpPr>
        <p:spPr>
          <a:xfrm flipV="1">
            <a:off x="6907576" y="6136395"/>
            <a:ext cx="264405" cy="24235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38696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16333" y="227806"/>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0982FD2-2C32-E804-B331-0F0FC65E6E08}"/>
              </a:ext>
            </a:extLst>
          </p:cNvPr>
          <p:cNvGraphicFramePr>
            <a:graphicFrameLocks noGrp="1"/>
          </p:cNvGraphicFramePr>
          <p:nvPr>
            <p:extLst>
              <p:ext uri="{D42A27DB-BD31-4B8C-83A1-F6EECF244321}">
                <p14:modId xmlns:p14="http://schemas.microsoft.com/office/powerpoint/2010/main" val="1499125382"/>
              </p:ext>
            </p:extLst>
          </p:nvPr>
        </p:nvGraphicFramePr>
        <p:xfrm>
          <a:off x="122569" y="948084"/>
          <a:ext cx="3154110" cy="4641152"/>
        </p:xfrm>
        <a:graphic>
          <a:graphicData uri="http://schemas.openxmlformats.org/drawingml/2006/table">
            <a:tbl>
              <a:tblPr firstRow="1" firstCol="1" bandRow="1"/>
              <a:tblGrid>
                <a:gridCol w="3154110">
                  <a:extLst>
                    <a:ext uri="{9D8B030D-6E8A-4147-A177-3AD203B41FA5}">
                      <a16:colId xmlns:a16="http://schemas.microsoft.com/office/drawing/2014/main" val="2046514649"/>
                    </a:ext>
                  </a:extLst>
                </a:gridCol>
              </a:tblGrid>
              <a:tr h="185654">
                <a:tc>
                  <a:txBody>
                    <a:bodyPr/>
                    <a:lstStyle/>
                    <a:p>
                      <a:pPr>
                        <a:lnSpc>
                          <a:spcPct val="107000"/>
                        </a:lnSpc>
                        <a:spcAft>
                          <a:spcPts val="800"/>
                        </a:spcAft>
                      </a:pPr>
                      <a:r>
                        <a:rPr lang="en-GB" sz="1600" b="1">
                          <a:solidFill>
                            <a:srgbClr val="7030A0"/>
                          </a:solidFill>
                          <a:effectLst/>
                          <a:latin typeface="+mj-lt"/>
                          <a:ea typeface="Calibri" panose="020F0502020204030204" pitchFamily="34" charset="0"/>
                          <a:cs typeface="Times New Roman"/>
                        </a:rPr>
                        <a:t>Key vocabulary and definitions:</a:t>
                      </a:r>
                      <a:endParaRPr lang="en-GB" sz="1600">
                        <a:effectLst/>
                        <a:latin typeface="+mj-lt"/>
                        <a:ea typeface="Calibri" panose="020F0502020204030204" pitchFamily="34" charset="0"/>
                        <a:cs typeface="Times New Roman"/>
                      </a:endParaRP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99609595"/>
                  </a:ext>
                </a:extLst>
              </a:tr>
              <a:tr h="2002822">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kern="1200" dirty="0">
                          <a:solidFill>
                            <a:schemeClr val="tx1"/>
                          </a:solidFill>
                          <a:effectLst/>
                          <a:latin typeface="+mj-lt"/>
                          <a:ea typeface="+mn-ea"/>
                          <a:cs typeface="Calibri"/>
                        </a:rPr>
                        <a:t>Religion – </a:t>
                      </a:r>
                      <a:r>
                        <a:rPr lang="en-GB" sz="1600" b="0" kern="1200" dirty="0">
                          <a:solidFill>
                            <a:schemeClr val="tx1"/>
                          </a:solidFill>
                          <a:effectLst/>
                          <a:latin typeface="+mj-lt"/>
                          <a:ea typeface="+mn-ea"/>
                          <a:cs typeface="Calibri"/>
                        </a:rPr>
                        <a:t>guide for what someone believes</a:t>
                      </a:r>
                      <a:endParaRPr lang="en-GB" sz="1600" b="1" kern="1200" dirty="0">
                        <a:solidFill>
                          <a:schemeClr val="tx1"/>
                        </a:solidFill>
                        <a:effectLst/>
                        <a:latin typeface="+mj-lt"/>
                        <a:ea typeface="+mn-ea"/>
                        <a:cs typeface="Calibri"/>
                      </a:endParaRPr>
                    </a:p>
                    <a:p>
                      <a:r>
                        <a:rPr lang="en-GB" sz="1600" b="1" kern="1200" dirty="0">
                          <a:solidFill>
                            <a:schemeClr val="tx1"/>
                          </a:solidFill>
                          <a:effectLst/>
                          <a:latin typeface="+mj-lt"/>
                          <a:ea typeface="+mn-ea"/>
                          <a:cs typeface="Calibri"/>
                        </a:rPr>
                        <a:t>Inter-faith – </a:t>
                      </a:r>
                      <a:r>
                        <a:rPr lang="en-GB" sz="1600" b="0" kern="1200" dirty="0">
                          <a:solidFill>
                            <a:schemeClr val="tx1"/>
                          </a:solidFill>
                          <a:effectLst/>
                          <a:latin typeface="+mj-lt"/>
                          <a:ea typeface="+mn-ea"/>
                          <a:cs typeface="Calibri"/>
                        </a:rPr>
                        <a:t>Relating to or involving different religions or members of different religions </a:t>
                      </a:r>
                    </a:p>
                    <a:p>
                      <a:r>
                        <a:rPr lang="en-GB" sz="1600" b="1" kern="1200" dirty="0">
                          <a:solidFill>
                            <a:schemeClr val="tx1"/>
                          </a:solidFill>
                          <a:effectLst/>
                          <a:latin typeface="+mj-lt"/>
                          <a:ea typeface="+mn-ea"/>
                          <a:cs typeface="Calibri"/>
                        </a:rPr>
                        <a:t>Harmony – </a:t>
                      </a:r>
                      <a:r>
                        <a:rPr lang="en-GB" sz="1600" b="0" kern="1200" dirty="0">
                          <a:solidFill>
                            <a:schemeClr val="tx1"/>
                          </a:solidFill>
                          <a:effectLst/>
                          <a:latin typeface="+mj-lt"/>
                          <a:ea typeface="+mn-ea"/>
                          <a:cs typeface="Calibri"/>
                        </a:rPr>
                        <a:t>The combination of simultaneously sounded musical notes to produce a pleasing effect </a:t>
                      </a:r>
                    </a:p>
                    <a:p>
                      <a:r>
                        <a:rPr lang="en-GB" sz="1600" b="1" kern="1200" dirty="0">
                          <a:solidFill>
                            <a:schemeClr val="tx1"/>
                          </a:solidFill>
                          <a:effectLst/>
                          <a:latin typeface="+mj-lt"/>
                          <a:ea typeface="+mn-ea"/>
                          <a:cs typeface="Calibri"/>
                        </a:rPr>
                        <a:t>Tolerance – </a:t>
                      </a:r>
                      <a:r>
                        <a:rPr lang="en-GB" sz="1600" b="0" kern="1200" dirty="0">
                          <a:solidFill>
                            <a:schemeClr val="tx1"/>
                          </a:solidFill>
                          <a:effectLst/>
                          <a:latin typeface="+mj-lt"/>
                          <a:ea typeface="+mn-ea"/>
                          <a:cs typeface="Calibri"/>
                        </a:rPr>
                        <a:t>The ability or willingness to tolerate the existence of opinions or behaviour that one dislikes or disagrees with </a:t>
                      </a:r>
                    </a:p>
                    <a:p>
                      <a:r>
                        <a:rPr lang="en-GB" sz="1600" b="1" kern="1200" dirty="0">
                          <a:solidFill>
                            <a:schemeClr val="tx1"/>
                          </a:solidFill>
                          <a:effectLst/>
                          <a:latin typeface="+mj-lt"/>
                          <a:ea typeface="+mn-ea"/>
                          <a:cs typeface="Calibri"/>
                        </a:rPr>
                        <a:t>Respect – </a:t>
                      </a:r>
                      <a:r>
                        <a:rPr lang="en-GB" sz="1600" b="0" kern="1200" dirty="0">
                          <a:solidFill>
                            <a:schemeClr val="tx1"/>
                          </a:solidFill>
                          <a:effectLst/>
                          <a:latin typeface="+mj-lt"/>
                          <a:ea typeface="+mn-ea"/>
                          <a:cs typeface="Calibri"/>
                        </a:rPr>
                        <a:t>A feeling of deep admiration for someone or something </a:t>
                      </a:r>
                    </a:p>
                    <a:p>
                      <a:r>
                        <a:rPr lang="en-GB" sz="1600" b="1" kern="1200" dirty="0">
                          <a:solidFill>
                            <a:schemeClr val="tx1"/>
                          </a:solidFill>
                          <a:effectLst/>
                          <a:latin typeface="+mj-lt"/>
                          <a:ea typeface="+mn-ea"/>
                          <a:cs typeface="Calibri"/>
                        </a:rPr>
                        <a:t>Moral Values – </a:t>
                      </a:r>
                      <a:r>
                        <a:rPr lang="en-GB" sz="1600" b="0" kern="1200" dirty="0">
                          <a:solidFill>
                            <a:schemeClr val="tx1"/>
                          </a:solidFill>
                          <a:effectLst/>
                          <a:latin typeface="+mj-lt"/>
                          <a:ea typeface="+mn-ea"/>
                          <a:cs typeface="Calibri"/>
                        </a:rPr>
                        <a:t>the standards of good at evil that govern our behaviour and choices</a:t>
                      </a:r>
                    </a:p>
                  </a:txBody>
                  <a:tcPr marL="65818" marR="658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668549"/>
                  </a:ext>
                </a:extLst>
              </a:tr>
            </a:tbl>
          </a:graphicData>
        </a:graphic>
      </p:graphicFrame>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52569183"/>
              </p:ext>
            </p:extLst>
          </p:nvPr>
        </p:nvGraphicFramePr>
        <p:xfrm>
          <a:off x="3712622" y="1514709"/>
          <a:ext cx="8225581" cy="3432611"/>
        </p:xfrm>
        <a:graphic>
          <a:graphicData uri="http://schemas.openxmlformats.org/drawingml/2006/table">
            <a:tbl>
              <a:tblPr firstRow="1" firstCol="1" bandRow="1"/>
              <a:tblGrid>
                <a:gridCol w="8225581">
                  <a:extLst>
                    <a:ext uri="{9D8B030D-6E8A-4147-A177-3AD203B41FA5}">
                      <a16:colId xmlns:a16="http://schemas.microsoft.com/office/drawing/2014/main" val="3891409649"/>
                    </a:ext>
                  </a:extLst>
                </a:gridCol>
              </a:tblGrid>
              <a:tr h="223085">
                <a:tc>
                  <a:txBody>
                    <a:bodyPr/>
                    <a:lstStyle/>
                    <a:p>
                      <a:pPr>
                        <a:lnSpc>
                          <a:spcPct val="107000"/>
                        </a:lnSpc>
                        <a:spcAft>
                          <a:spcPts val="800"/>
                        </a:spcAft>
                      </a:pPr>
                      <a:r>
                        <a:rPr lang="en-GB" sz="1600" b="1">
                          <a:solidFill>
                            <a:srgbClr val="7030A0"/>
                          </a:solidFill>
                          <a:effectLst/>
                          <a:latin typeface="+mj-lt"/>
                          <a:ea typeface="Calibri" panose="020F0502020204030204" pitchFamily="34" charset="0"/>
                          <a:cs typeface="Times New Roman"/>
                        </a:rPr>
                        <a:t>Substantive knowledge:</a:t>
                      </a:r>
                      <a:endParaRPr lang="en-GB" sz="1600">
                        <a:effectLst/>
                        <a:latin typeface="+mj-lt"/>
                        <a:ea typeface="Calibri" panose="020F0502020204030204" pitchFamily="34" charset="0"/>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0717538"/>
                  </a:ext>
                </a:extLst>
              </a:tr>
              <a:tr h="3180579">
                <a:tc>
                  <a:txBody>
                    <a:bodyPr/>
                    <a:lstStyle/>
                    <a:p>
                      <a:pPr lvl="0"/>
                      <a:r>
                        <a:rPr lang="en-GB" sz="1600" b="1" kern="1200" dirty="0">
                          <a:solidFill>
                            <a:schemeClr val="tx1"/>
                          </a:solidFill>
                          <a:effectLst/>
                          <a:latin typeface="+mj-lt"/>
                          <a:ea typeface="+mn-ea"/>
                          <a:cs typeface="Calibri" panose="020F0502020204030204" pitchFamily="34" charset="0"/>
                        </a:rPr>
                        <a:t>Religious Focus: Christianity and Islam</a:t>
                      </a:r>
                    </a:p>
                    <a:p>
                      <a:pPr marL="285750" lvl="0" indent="-285750">
                        <a:buFont typeface="Arial" panose="020B0604020202020204" pitchFamily="34" charset="0"/>
                        <a:buChar char="•"/>
                      </a:pPr>
                      <a:r>
                        <a:rPr lang="en-GB" sz="1600" b="0" kern="1200" dirty="0">
                          <a:solidFill>
                            <a:schemeClr val="tx1"/>
                          </a:solidFill>
                          <a:effectLst/>
                          <a:latin typeface="+mj-lt"/>
                          <a:ea typeface="+mn-ea"/>
                          <a:cs typeface="Calibri" panose="020F0502020204030204" pitchFamily="34" charset="0"/>
                        </a:rPr>
                        <a:t>As one of the five pillars of Islam, all eligible Muslims must donate at least 2.5% of their wealth to the poor. </a:t>
                      </a:r>
                    </a:p>
                    <a:p>
                      <a:pPr marL="285750" lvl="0" indent="-285750">
                        <a:buFont typeface="Arial" panose="020B0604020202020204" pitchFamily="34" charset="0"/>
                        <a:buChar char="•"/>
                      </a:pPr>
                      <a:r>
                        <a:rPr lang="en-GB" sz="1600" b="0" i="0" u="none" strike="noStrike" kern="1200" baseline="0" noProof="0" dirty="0">
                          <a:solidFill>
                            <a:schemeClr val="tx1"/>
                          </a:solidFill>
                          <a:effectLst/>
                          <a:latin typeface="+mj-lt"/>
                          <a:ea typeface="+mn-ea"/>
                          <a:cs typeface="Calibri" panose="020F0502020204030204" pitchFamily="34" charset="0"/>
                        </a:rPr>
                        <a:t>Nottinghamshire is a diverse community. </a:t>
                      </a:r>
                    </a:p>
                    <a:p>
                      <a:pPr marL="285750" lvl="0" indent="-285750">
                        <a:buFont typeface="Arial" panose="020B0604020202020204" pitchFamily="34" charset="0"/>
                        <a:buChar char="•"/>
                      </a:pPr>
                      <a:r>
                        <a:rPr lang="en-GB" sz="1600" b="0" i="0" u="none" strike="noStrike" kern="1200" baseline="0" noProof="0" dirty="0">
                          <a:solidFill>
                            <a:schemeClr val="tx1"/>
                          </a:solidFill>
                          <a:effectLst/>
                          <a:latin typeface="+mj-lt"/>
                          <a:ea typeface="+mn-ea"/>
                          <a:cs typeface="Calibri" panose="020F0502020204030204" pitchFamily="34" charset="0"/>
                        </a:rPr>
                        <a:t>Nottinghamshire is mainly Christian. </a:t>
                      </a:r>
                    </a:p>
                    <a:p>
                      <a:pPr marL="285750" lvl="0" indent="-285750">
                        <a:buFont typeface="Arial" panose="020B0604020202020204" pitchFamily="34" charset="0"/>
                        <a:buChar char="•"/>
                      </a:pPr>
                      <a:r>
                        <a:rPr lang="en-GB" sz="1600" b="0" i="0" u="none" strike="noStrike" kern="1200" baseline="0" noProof="0" dirty="0">
                          <a:solidFill>
                            <a:schemeClr val="tx1"/>
                          </a:solidFill>
                          <a:effectLst/>
                          <a:latin typeface="+mj-lt"/>
                          <a:ea typeface="+mn-ea"/>
                          <a:cs typeface="Calibri" panose="020F0502020204030204" pitchFamily="34" charset="0"/>
                        </a:rPr>
                        <a:t>Different areas of Nottinghamshire have different faiths at the heart of the community. </a:t>
                      </a:r>
                    </a:p>
                    <a:p>
                      <a:pPr marL="285750" lvl="0" indent="-285750">
                        <a:buFont typeface="Arial" panose="020B0604020202020204" pitchFamily="34" charset="0"/>
                        <a:buChar char="•"/>
                      </a:pPr>
                      <a:r>
                        <a:rPr lang="en-GB" sz="1600" b="0" i="0" u="none" strike="noStrike" kern="1200" baseline="0" noProof="0" dirty="0">
                          <a:solidFill>
                            <a:schemeClr val="tx1"/>
                          </a:solidFill>
                          <a:effectLst/>
                          <a:latin typeface="+mj-lt"/>
                          <a:ea typeface="+mn-ea"/>
                          <a:cs typeface="Calibri" panose="020F0502020204030204" pitchFamily="34" charset="0"/>
                        </a:rPr>
                        <a:t>There were no mosques, mandirs or </a:t>
                      </a:r>
                      <a:r>
                        <a:rPr lang="en-GB" sz="1600" b="0" i="0" u="none" strike="noStrike" kern="1200" baseline="0" noProof="0" dirty="0" err="1">
                          <a:solidFill>
                            <a:schemeClr val="tx1"/>
                          </a:solidFill>
                          <a:effectLst/>
                          <a:latin typeface="+mj-lt"/>
                          <a:ea typeface="+mn-ea"/>
                          <a:cs typeface="Calibri" panose="020F0502020204030204" pitchFamily="34" charset="0"/>
                        </a:rPr>
                        <a:t>Gudwaras</a:t>
                      </a:r>
                      <a:r>
                        <a:rPr lang="en-GB" sz="1600" b="0" i="0" u="none" strike="noStrike" kern="1200" baseline="0" noProof="0" dirty="0">
                          <a:solidFill>
                            <a:schemeClr val="tx1"/>
                          </a:solidFill>
                          <a:effectLst/>
                          <a:latin typeface="+mj-lt"/>
                          <a:ea typeface="+mn-ea"/>
                          <a:cs typeface="Calibri" panose="020F0502020204030204" pitchFamily="34" charset="0"/>
                        </a:rPr>
                        <a:t> in Nottinghamshire in 1960. </a:t>
                      </a:r>
                    </a:p>
                    <a:p>
                      <a:pPr marL="285750" lvl="0" indent="-285750">
                        <a:buFont typeface="Arial" panose="020B0604020202020204" pitchFamily="34" charset="0"/>
                        <a:buChar char="•"/>
                      </a:pPr>
                      <a:r>
                        <a:rPr lang="en-GB" sz="1600" b="0" i="0" u="none" strike="noStrike" kern="1200" baseline="0" noProof="0" dirty="0">
                          <a:solidFill>
                            <a:schemeClr val="tx1"/>
                          </a:solidFill>
                          <a:effectLst/>
                          <a:latin typeface="+mj-lt"/>
                          <a:ea typeface="+mn-ea"/>
                          <a:cs typeface="Calibri" panose="020F0502020204030204" pitchFamily="34" charset="0"/>
                        </a:rPr>
                        <a:t>Nottinghamshire now have many religious buildings. </a:t>
                      </a:r>
                    </a:p>
                    <a:p>
                      <a:pPr marL="285750" lvl="0" indent="-285750">
                        <a:buFont typeface="Arial" panose="020B0604020202020204" pitchFamily="34" charset="0"/>
                        <a:buChar char="•"/>
                      </a:pPr>
                      <a:r>
                        <a:rPr lang="en-GB" sz="1600" b="0" i="0" u="none" strike="noStrike" kern="1200" baseline="0" noProof="0" dirty="0">
                          <a:solidFill>
                            <a:schemeClr val="tx1"/>
                          </a:solidFill>
                          <a:effectLst/>
                          <a:latin typeface="+mj-lt"/>
                          <a:ea typeface="+mn-ea"/>
                          <a:cs typeface="Calibri" panose="020F0502020204030204" pitchFamily="34" charset="0"/>
                        </a:rPr>
                        <a:t>Each religions has their own religious building, but they serve the same purpose to worship collectively. </a:t>
                      </a:r>
                    </a:p>
                    <a:p>
                      <a:pPr marL="285750" lvl="0" indent="-285750">
                        <a:buFont typeface="Arial" panose="020B0604020202020204" pitchFamily="34" charset="0"/>
                        <a:buChar char="•"/>
                      </a:pPr>
                      <a:r>
                        <a:rPr lang="en-GB" sz="1600" b="0" i="0" u="none" strike="noStrike" kern="1200" baseline="0" noProof="0" dirty="0">
                          <a:solidFill>
                            <a:schemeClr val="tx1"/>
                          </a:solidFill>
                          <a:effectLst/>
                          <a:latin typeface="+mj-lt"/>
                          <a:ea typeface="+mn-ea"/>
                          <a:cs typeface="Calibri" panose="020F0502020204030204" pitchFamily="34" charset="0"/>
                        </a:rPr>
                        <a:t>Census statistics develop an understanding of the population and the religion they follow.</a:t>
                      </a:r>
                    </a:p>
                    <a:p>
                      <a:pPr marL="285750" lvl="0" indent="-285750">
                        <a:buFont typeface="Arial" panose="020B0604020202020204" pitchFamily="34" charset="0"/>
                        <a:buChar char="•"/>
                      </a:pPr>
                      <a:r>
                        <a:rPr lang="en-GB" sz="1600" b="0" i="0" u="none" strike="noStrike" kern="1200" baseline="0" noProof="0" dirty="0">
                          <a:solidFill>
                            <a:schemeClr val="tx1"/>
                          </a:solidFill>
                          <a:effectLst/>
                          <a:latin typeface="+mj-lt"/>
                          <a:ea typeface="+mn-ea"/>
                          <a:cs typeface="Calibri" panose="020F0502020204030204" pitchFamily="34" charset="0"/>
                        </a:rPr>
                        <a:t>It is important to respect and value other’s identity and faith.  </a:t>
                      </a:r>
                    </a:p>
                    <a:p>
                      <a:pPr lvl="0"/>
                      <a:endParaRPr lang="en-GB" sz="1600" b="1" kern="1200" dirty="0">
                        <a:solidFill>
                          <a:schemeClr val="tx1"/>
                        </a:solidFill>
                        <a:effectLst/>
                        <a:latin typeface="+mj-lt"/>
                        <a:ea typeface="+mn-ea"/>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1615724498"/>
              </p:ext>
            </p:extLst>
          </p:nvPr>
        </p:nvGraphicFramePr>
        <p:xfrm>
          <a:off x="4829506" y="46003"/>
          <a:ext cx="7129757" cy="1371600"/>
        </p:xfrm>
        <a:graphic>
          <a:graphicData uri="http://schemas.openxmlformats.org/drawingml/2006/table">
            <a:tbl>
              <a:tblPr firstRow="1" bandRow="1">
                <a:tableStyleId>{5C22544A-7EE6-4342-B048-85BDC9FD1C3A}</a:tableStyleId>
              </a:tblPr>
              <a:tblGrid>
                <a:gridCol w="1609385">
                  <a:extLst>
                    <a:ext uri="{9D8B030D-6E8A-4147-A177-3AD203B41FA5}">
                      <a16:colId xmlns:a16="http://schemas.microsoft.com/office/drawing/2014/main" val="1701158635"/>
                    </a:ext>
                  </a:extLst>
                </a:gridCol>
                <a:gridCol w="4130515">
                  <a:extLst>
                    <a:ext uri="{9D8B030D-6E8A-4147-A177-3AD203B41FA5}">
                      <a16:colId xmlns:a16="http://schemas.microsoft.com/office/drawing/2014/main" val="3034589352"/>
                    </a:ext>
                  </a:extLst>
                </a:gridCol>
                <a:gridCol w="1389857">
                  <a:extLst>
                    <a:ext uri="{9D8B030D-6E8A-4147-A177-3AD203B41FA5}">
                      <a16:colId xmlns:a16="http://schemas.microsoft.com/office/drawing/2014/main" val="1922066720"/>
                    </a:ext>
                  </a:extLst>
                </a:gridCol>
              </a:tblGrid>
              <a:tr h="635112">
                <a:tc>
                  <a:txBody>
                    <a:bodyPr/>
                    <a:lstStyle/>
                    <a:p>
                      <a:r>
                        <a:rPr lang="en-US" sz="1400"/>
                        <a:t>Year group: 6</a:t>
                      </a:r>
                    </a:p>
                    <a:p>
                      <a:pPr lvl="0">
                        <a:buNone/>
                      </a:pPr>
                      <a:endParaRPr lang="en-US" sz="1400"/>
                    </a:p>
                  </a:txBody>
                  <a:tcPr/>
                </a:tc>
                <a:tc>
                  <a:txBody>
                    <a:bodyPr/>
                    <a:lstStyle/>
                    <a:p>
                      <a:r>
                        <a:rPr lang="en-US" sz="1400"/>
                        <a:t>Topic: Religion, worldviews, family and community </a:t>
                      </a:r>
                    </a:p>
                    <a:p>
                      <a:r>
                        <a:rPr lang="en-US" sz="1400" i="1"/>
                        <a:t>What contributions do religions make to local life in Nottinghamshire? How can we make Nottinghamshire a county of tolerance and respect? </a:t>
                      </a:r>
                      <a:endParaRPr lang="en-US" sz="1500" i="1"/>
                    </a:p>
                  </a:txBody>
                  <a:tcPr/>
                </a:tc>
                <a:tc>
                  <a:txBody>
                    <a:bodyPr/>
                    <a:lstStyle/>
                    <a:p>
                      <a:r>
                        <a:rPr lang="en-US" sz="1400"/>
                        <a:t>Term: 5&amp;6</a:t>
                      </a:r>
                    </a:p>
                    <a:p>
                      <a:pPr lvl="0">
                        <a:buNone/>
                      </a:pPr>
                      <a:endParaRPr lang="en-US" sz="1400"/>
                    </a:p>
                  </a:txBody>
                  <a:tcPr/>
                </a:tc>
                <a:extLst>
                  <a:ext uri="{0D108BD9-81ED-4DB2-BD59-A6C34878D82A}">
                    <a16:rowId xmlns:a16="http://schemas.microsoft.com/office/drawing/2014/main" val="3581570372"/>
                  </a:ext>
                </a:extLst>
              </a:tr>
            </a:tbl>
          </a:graphicData>
        </a:graphic>
      </p:graphicFrame>
      <p:pic>
        <p:nvPicPr>
          <p:cNvPr id="4098" name="Picture 2" descr="St Mary's Church Nottingham City Centre - Visit Nottinghamshire">
            <a:extLst>
              <a:ext uri="{FF2B5EF4-FFF2-40B4-BE49-F238E27FC236}">
                <a16:creationId xmlns:a16="http://schemas.microsoft.com/office/drawing/2014/main" id="{BAB32DD8-259D-3A44-BDF6-680086EF3E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0252" y="5442442"/>
            <a:ext cx="2279662" cy="133229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873072B-E55D-2C72-0B51-A167940F7861}"/>
              </a:ext>
            </a:extLst>
          </p:cNvPr>
          <p:cNvSpPr txBox="1"/>
          <p:nvPr/>
        </p:nvSpPr>
        <p:spPr>
          <a:xfrm>
            <a:off x="0" y="6009438"/>
            <a:ext cx="2090252" cy="523220"/>
          </a:xfrm>
          <a:prstGeom prst="rect">
            <a:avLst/>
          </a:prstGeom>
          <a:noFill/>
        </p:spPr>
        <p:txBody>
          <a:bodyPr wrap="none" rtlCol="0">
            <a:spAutoFit/>
          </a:bodyPr>
          <a:lstStyle/>
          <a:p>
            <a:r>
              <a:rPr lang="en-GB" sz="1400" b="1" dirty="0"/>
              <a:t>St Mary’s Church, </a:t>
            </a:r>
          </a:p>
          <a:p>
            <a:r>
              <a:rPr lang="en-GB" sz="1400" b="1" dirty="0"/>
              <a:t>Nottingham city centre </a:t>
            </a:r>
          </a:p>
        </p:txBody>
      </p:sp>
      <p:cxnSp>
        <p:nvCxnSpPr>
          <p:cNvPr id="8" name="Straight Arrow Connector 7">
            <a:extLst>
              <a:ext uri="{FF2B5EF4-FFF2-40B4-BE49-F238E27FC236}">
                <a16:creationId xmlns:a16="http://schemas.microsoft.com/office/drawing/2014/main" id="{60A6AF2D-2DB1-F404-13F8-40589FD1E171}"/>
              </a:ext>
            </a:extLst>
          </p:cNvPr>
          <p:cNvCxnSpPr/>
          <p:nvPr/>
        </p:nvCxnSpPr>
        <p:spPr>
          <a:xfrm flipV="1">
            <a:off x="1487277" y="5827923"/>
            <a:ext cx="506776" cy="18151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4100" name="Picture 4" descr="Nottingham Central Mosque, Curzon Street © Stephen Craven :: Geograph ...">
            <a:extLst>
              <a:ext uri="{FF2B5EF4-FFF2-40B4-BE49-F238E27FC236}">
                <a16:creationId xmlns:a16="http://schemas.microsoft.com/office/drawing/2014/main" id="{EAB8C438-D322-4478-5285-F4127A918D1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29229"/>
          <a:stretch/>
        </p:blipFill>
        <p:spPr bwMode="auto">
          <a:xfrm>
            <a:off x="4882107" y="5044426"/>
            <a:ext cx="2510054" cy="133229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7843698-0803-67F4-C708-038EEBF1D447}"/>
              </a:ext>
            </a:extLst>
          </p:cNvPr>
          <p:cNvSpPr txBox="1"/>
          <p:nvPr/>
        </p:nvSpPr>
        <p:spPr>
          <a:xfrm>
            <a:off x="4882107" y="6376720"/>
            <a:ext cx="2522935" cy="307777"/>
          </a:xfrm>
          <a:prstGeom prst="rect">
            <a:avLst/>
          </a:prstGeom>
          <a:noFill/>
        </p:spPr>
        <p:txBody>
          <a:bodyPr wrap="none" rtlCol="0">
            <a:spAutoFit/>
          </a:bodyPr>
          <a:lstStyle/>
          <a:p>
            <a:r>
              <a:rPr lang="en-GB" sz="1400" b="1" dirty="0"/>
              <a:t>Nottingham Central Mosque </a:t>
            </a:r>
          </a:p>
        </p:txBody>
      </p:sp>
      <p:pic>
        <p:nvPicPr>
          <p:cNvPr id="4102" name="Picture 6" descr="Hindu Temple, Carlton Road, Nottingham © JThomas :: Geograph Britain ...">
            <a:extLst>
              <a:ext uri="{FF2B5EF4-FFF2-40B4-BE49-F238E27FC236}">
                <a16:creationId xmlns:a16="http://schemas.microsoft.com/office/drawing/2014/main" id="{54ADCB98-0FD1-6B46-D640-9D07430786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89500" y="5305161"/>
            <a:ext cx="2372299" cy="140855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8DDF04D-224E-38A8-633E-E5F4A24151A1}"/>
              </a:ext>
            </a:extLst>
          </p:cNvPr>
          <p:cNvSpPr txBox="1"/>
          <p:nvPr/>
        </p:nvSpPr>
        <p:spPr>
          <a:xfrm>
            <a:off x="9607081" y="4997384"/>
            <a:ext cx="2352182" cy="307777"/>
          </a:xfrm>
          <a:prstGeom prst="rect">
            <a:avLst/>
          </a:prstGeom>
          <a:noFill/>
        </p:spPr>
        <p:txBody>
          <a:bodyPr wrap="none" rtlCol="0">
            <a:spAutoFit/>
          </a:bodyPr>
          <a:lstStyle/>
          <a:p>
            <a:r>
              <a:rPr lang="en-GB" sz="1400" b="1" dirty="0"/>
              <a:t>Hindu temple, Nottingham</a:t>
            </a:r>
          </a:p>
        </p:txBody>
      </p:sp>
      <p:cxnSp>
        <p:nvCxnSpPr>
          <p:cNvPr id="13" name="Straight Arrow Connector 12">
            <a:extLst>
              <a:ext uri="{FF2B5EF4-FFF2-40B4-BE49-F238E27FC236}">
                <a16:creationId xmlns:a16="http://schemas.microsoft.com/office/drawing/2014/main" id="{FE0D9406-ED17-3549-29E5-FB455598D279}"/>
              </a:ext>
            </a:extLst>
          </p:cNvPr>
          <p:cNvCxnSpPr/>
          <p:nvPr/>
        </p:nvCxnSpPr>
        <p:spPr>
          <a:xfrm flipH="1">
            <a:off x="10061799" y="5442442"/>
            <a:ext cx="514394" cy="26813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412655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E5687FBB17144BBF058BF3091118F4" ma:contentTypeVersion="18" ma:contentTypeDescription="Create a new document." ma:contentTypeScope="" ma:versionID="022ec7ac03cae412e9e122297c51b85b">
  <xsd:schema xmlns:xsd="http://www.w3.org/2001/XMLSchema" xmlns:xs="http://www.w3.org/2001/XMLSchema" xmlns:p="http://schemas.microsoft.com/office/2006/metadata/properties" xmlns:ns2="8b73fee4-4ac8-4f88-ad2e-4ab6413e1b1c" xmlns:ns3="fbdaa650-8cd8-42f6-940f-8c4192b28714" targetNamespace="http://schemas.microsoft.com/office/2006/metadata/properties" ma:root="true" ma:fieldsID="f72f75c160a832d82c99819a47462b20" ns2:_="" ns3:_="">
    <xsd:import namespace="8b73fee4-4ac8-4f88-ad2e-4ab6413e1b1c"/>
    <xsd:import namespace="fbdaa650-8cd8-42f6-940f-8c4192b2871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73fee4-4ac8-4f88-ad2e-4ab6413e1b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daa650-8cd8-42f6-940f-8c4192b287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e85d434-088b-4a0c-a0e6-a780414f8814}" ma:internalName="TaxCatchAll" ma:showField="CatchAllData" ma:web="fbdaa650-8cd8-42f6-940f-8c4192b287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bdaa650-8cd8-42f6-940f-8c4192b28714" xsi:nil="true"/>
    <lcf76f155ced4ddcb4097134ff3c332f xmlns="8b73fee4-4ac8-4f88-ad2e-4ab6413e1b1c">
      <Terms xmlns="http://schemas.microsoft.com/office/infopath/2007/PartnerControls"/>
    </lcf76f155ced4ddcb4097134ff3c332f>
    <SharedWithUsers xmlns="fbdaa650-8cd8-42f6-940f-8c4192b28714">
      <UserInfo>
        <DisplayName>F Kelly</DisplayName>
        <AccountId>167</AccountId>
        <AccountType/>
      </UserInfo>
    </SharedWithUsers>
    <MediaLengthInSeconds xmlns="8b73fee4-4ac8-4f88-ad2e-4ab6413e1b1c" xsi:nil="true"/>
  </documentManagement>
</p:properties>
</file>

<file path=customXml/itemProps1.xml><?xml version="1.0" encoding="utf-8"?>
<ds:datastoreItem xmlns:ds="http://schemas.openxmlformats.org/officeDocument/2006/customXml" ds:itemID="{9276BE3E-66DA-4420-BE86-6A95F1D7C7FF}">
  <ds:schemaRefs>
    <ds:schemaRef ds:uri="8b73fee4-4ac8-4f88-ad2e-4ab6413e1b1c"/>
    <ds:schemaRef ds:uri="fbdaa650-8cd8-42f6-940f-8c4192b2871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F04AFA0-56E6-4D61-A7EE-39B33765E3D1}">
  <ds:schemaRefs>
    <ds:schemaRef ds:uri="http://schemas.microsoft.com/sharepoint/v3/contenttype/forms"/>
  </ds:schemaRefs>
</ds:datastoreItem>
</file>

<file path=customXml/itemProps3.xml><?xml version="1.0" encoding="utf-8"?>
<ds:datastoreItem xmlns:ds="http://schemas.openxmlformats.org/officeDocument/2006/customXml" ds:itemID="{0D770B42-6AB1-4742-A7C9-0033CE9B861B}">
  <ds:schemaRefs>
    <ds:schemaRef ds:uri="http://purl.org/dc/elements/1.1/"/>
    <ds:schemaRef ds:uri="http://schemas.microsoft.com/office/infopath/2007/PartnerControls"/>
    <ds:schemaRef ds:uri="fbdaa650-8cd8-42f6-940f-8c4192b28714"/>
    <ds:schemaRef ds:uri="http://purl.org/dc/terms/"/>
    <ds:schemaRef ds:uri="http://schemas.microsoft.com/office/2006/documentManagement/types"/>
    <ds:schemaRef ds:uri="http://schemas.openxmlformats.org/package/2006/metadata/core-properties"/>
    <ds:schemaRef ds:uri="8b73fee4-4ac8-4f88-ad2e-4ab6413e1b1c"/>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120</TotalTime>
  <Words>1343</Words>
  <Application>Microsoft Office PowerPoint</Application>
  <PresentationFormat>Widescreen</PresentationFormat>
  <Paragraphs>124</Paragraphs>
  <Slides>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vt:i4>
      </vt:variant>
    </vt:vector>
  </HeadingPairs>
  <TitlesOfParts>
    <vt:vector size="13" baseType="lpstr">
      <vt:lpstr>Aptos</vt:lpstr>
      <vt:lpstr>Aptos Display</vt:lpstr>
      <vt:lpstr>Arial</vt:lpstr>
      <vt:lpstr>Britannic Bold</vt:lpstr>
      <vt:lpstr>Calibri</vt:lpstr>
      <vt:lpstr>Lato</vt:lpstr>
      <vt:lpstr>Mystical Woods Rough Script</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Beldham</dc:creator>
  <cp:lastModifiedBy>L Beldham</cp:lastModifiedBy>
  <cp:revision>1</cp:revision>
  <cp:lastPrinted>2024-01-11T12:05:52Z</cp:lastPrinted>
  <dcterms:created xsi:type="dcterms:W3CDTF">2023-03-17T10:15:59Z</dcterms:created>
  <dcterms:modified xsi:type="dcterms:W3CDTF">2025-01-14T12:12:59Z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2023-03-17T12:45:07Z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a000942b-8426-4c1d-9799-b3c03e53af05</vt:lpwstr>
  </property>
  <property fmtid="{D5CDD505-2E9C-101B-9397-08002B2CF9AE}" pid="8" name="MSIP_Label_f9d133d5-5401-4903-95cd-de83b334d2cb_ContentBits">
    <vt:lpwstr>0</vt:lpwstr>
  </property>
  <property fmtid="{D5CDD505-2E9C-101B-9397-08002B2CF9AE}" pid="9" name="ContentTypeId">
    <vt:lpwstr>0x010100F3E5687FBB17144BBF058BF3091118F4</vt:lpwstr>
  </property>
  <property fmtid="{D5CDD505-2E9C-101B-9397-08002B2CF9AE}" pid="10" name="Order">
    <vt:r8>26525300</vt:r8>
  </property>
  <property fmtid="{D5CDD505-2E9C-101B-9397-08002B2CF9AE}" pid="11" name="ComplianceAssetId">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