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9EE546-B132-48B1-BC5E-A9BEA5C26310}" v="1" dt="2025-01-06T16:01:45.128"/>
    <p1510:client id="{5F6B650B-51AF-D87E-8C86-71CD058551CC}" v="14" dt="2025-01-07T09:27:53.5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Abbott" userId="S::cabbott@nottinghamacademy.org::afd51c7a-bdb0-40f3-8ea8-239ff4d8236d" providerId="AD" clId="Web-{84752FCD-1102-0AEF-7435-6B92375B79D8}"/>
    <pc:docChg chg="modSld">
      <pc:chgData name="C Abbott" userId="S::cabbott@nottinghamacademy.org::afd51c7a-bdb0-40f3-8ea8-239ff4d8236d" providerId="AD" clId="Web-{84752FCD-1102-0AEF-7435-6B92375B79D8}" dt="2024-01-22T21:14:43.584" v="1"/>
      <pc:docMkLst>
        <pc:docMk/>
      </pc:docMkLst>
      <pc:sldChg chg="modSp">
        <pc:chgData name="C Abbott" userId="S::cabbott@nottinghamacademy.org::afd51c7a-bdb0-40f3-8ea8-239ff4d8236d" providerId="AD" clId="Web-{84752FCD-1102-0AEF-7435-6B92375B79D8}" dt="2024-01-22T21:14:43.584" v="1"/>
        <pc:sldMkLst>
          <pc:docMk/>
          <pc:sldMk cId="2262373343" sldId="259"/>
        </pc:sldMkLst>
      </pc:sldChg>
    </pc:docChg>
  </pc:docChgLst>
  <pc:docChgLst>
    <pc:chgData name="L Beldham" userId="S::lbeldham@nottinghamacademy.org::7423f647-d816-4afc-8fbc-03de34d1b66d" providerId="AD" clId="Web-{04D12095-9A31-181E-9707-10387B179761}"/>
    <pc:docChg chg="modSld">
      <pc:chgData name="L Beldham" userId="S::lbeldham@nottinghamacademy.org::7423f647-d816-4afc-8fbc-03de34d1b66d" providerId="AD" clId="Web-{04D12095-9A31-181E-9707-10387B179761}" dt="2024-12-20T15:15:39.241" v="416" actId="14100"/>
      <pc:docMkLst>
        <pc:docMk/>
      </pc:docMkLst>
      <pc:sldChg chg="addSp modSp">
        <pc:chgData name="L Beldham" userId="S::lbeldham@nottinghamacademy.org::7423f647-d816-4afc-8fbc-03de34d1b66d" providerId="AD" clId="Web-{04D12095-9A31-181E-9707-10387B179761}" dt="2024-12-20T15:06:24.474" v="93" actId="1076"/>
        <pc:sldMkLst>
          <pc:docMk/>
          <pc:sldMk cId="621355628" sldId="257"/>
        </pc:sldMkLst>
        <pc:graphicFrameChg chg="mod modGraphic">
          <ac:chgData name="L Beldham" userId="S::lbeldham@nottinghamacademy.org::7423f647-d816-4afc-8fbc-03de34d1b66d" providerId="AD" clId="Web-{04D12095-9A31-181E-9707-10387B179761}" dt="2024-12-20T15:06:06.614" v="90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04D12095-9A31-181E-9707-10387B179761}" dt="2024-12-20T15:06:18.286" v="92" actId="1076"/>
          <ac:picMkLst>
            <pc:docMk/>
            <pc:sldMk cId="621355628" sldId="257"/>
            <ac:picMk id="3" creationId="{1EAB4BFC-F733-98C4-E590-3CE242E0B68D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6:24.474" v="93" actId="1076"/>
          <ac:picMkLst>
            <pc:docMk/>
            <pc:sldMk cId="621355628" sldId="257"/>
            <ac:picMk id="4" creationId="{A07851AC-D908-01A7-A90A-2CDC8FCD7DD2}"/>
          </ac:picMkLst>
        </pc:picChg>
        <pc:picChg chg="add mod">
          <ac:chgData name="L Beldham" userId="S::lbeldham@nottinghamacademy.org::7423f647-d816-4afc-8fbc-03de34d1b66d" providerId="AD" clId="Web-{04D12095-9A31-181E-9707-10387B179761}" dt="2024-12-20T15:04:41.424" v="4" actId="14100"/>
          <ac:picMkLst>
            <pc:docMk/>
            <pc:sldMk cId="621355628" sldId="257"/>
            <ac:picMk id="5" creationId="{9C6017AA-CAEA-42EE-2C5F-2CA6E2B77E89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5:47.864" v="84" actId="1076"/>
          <ac:picMkLst>
            <pc:docMk/>
            <pc:sldMk cId="621355628" sldId="257"/>
            <ac:picMk id="10" creationId="{D62E10DC-59DE-BB55-0597-93DA9AF842E7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4:10.970" v="1" actId="1076"/>
          <ac:picMkLst>
            <pc:docMk/>
            <pc:sldMk cId="621355628" sldId="257"/>
            <ac:picMk id="13" creationId="{011AD0C2-1D94-96BF-61C7-4E88860ECFED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5:59.473" v="85" actId="1076"/>
          <ac:picMkLst>
            <pc:docMk/>
            <pc:sldMk cId="621355628" sldId="257"/>
            <ac:picMk id="16" creationId="{D6CE6828-F2FD-58CA-7223-16D0A54DE83C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6:10.974" v="91" actId="1076"/>
          <ac:picMkLst>
            <pc:docMk/>
            <pc:sldMk cId="621355628" sldId="257"/>
            <ac:picMk id="1026" creationId="{20F147F6-2F61-F406-083C-01ACA90C4F9B}"/>
          </ac:picMkLst>
        </pc:picChg>
      </pc:sldChg>
      <pc:sldChg chg="modSp">
        <pc:chgData name="L Beldham" userId="S::lbeldham@nottinghamacademy.org::7423f647-d816-4afc-8fbc-03de34d1b66d" providerId="AD" clId="Web-{04D12095-9A31-181E-9707-10387B179761}" dt="2024-12-20T15:10:02.340" v="202" actId="1076"/>
        <pc:sldMkLst>
          <pc:docMk/>
          <pc:sldMk cId="1621808961" sldId="258"/>
        </pc:sldMkLst>
        <pc:graphicFrameChg chg="mod modGraphic">
          <ac:chgData name="L Beldham" userId="S::lbeldham@nottinghamacademy.org::7423f647-d816-4afc-8fbc-03de34d1b66d" providerId="AD" clId="Web-{04D12095-9A31-181E-9707-10387B179761}" dt="2024-12-20T15:09:58.418" v="201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04D12095-9A31-181E-9707-10387B179761}" dt="2024-12-20T15:08:37.759" v="144" actId="1076"/>
          <ac:picMkLst>
            <pc:docMk/>
            <pc:sldMk cId="1621808961" sldId="258"/>
            <ac:picMk id="9" creationId="{E4146E69-2688-1BFC-671B-22F19A13FA9E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8:39.728" v="145" actId="1076"/>
          <ac:picMkLst>
            <pc:docMk/>
            <pc:sldMk cId="1621808961" sldId="258"/>
            <ac:picMk id="11" creationId="{7332B88E-B4F4-E7CE-5EA1-E4CB3CB79E67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8:55.713" v="160" actId="1076"/>
          <ac:picMkLst>
            <pc:docMk/>
            <pc:sldMk cId="1621808961" sldId="258"/>
            <ac:picMk id="15" creationId="{14046B74-586F-6598-5315-59E564411482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08:57.807" v="161" actId="1076"/>
          <ac:picMkLst>
            <pc:docMk/>
            <pc:sldMk cId="1621808961" sldId="258"/>
            <ac:picMk id="17" creationId="{43017D4C-20D0-E986-34FC-A29A13B6A61E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10:02.340" v="202" actId="1076"/>
          <ac:picMkLst>
            <pc:docMk/>
            <pc:sldMk cId="1621808961" sldId="258"/>
            <ac:picMk id="19" creationId="{F7BF1D45-A1F1-3F4C-F6C2-1CD392C8BA51}"/>
          </ac:picMkLst>
        </pc:picChg>
      </pc:sldChg>
      <pc:sldChg chg="addSp modSp">
        <pc:chgData name="L Beldham" userId="S::lbeldham@nottinghamacademy.org::7423f647-d816-4afc-8fbc-03de34d1b66d" providerId="AD" clId="Web-{04D12095-9A31-181E-9707-10387B179761}" dt="2024-12-20T15:15:39.241" v="416" actId="14100"/>
        <pc:sldMkLst>
          <pc:docMk/>
          <pc:sldMk cId="2262373343" sldId="259"/>
        </pc:sldMkLst>
        <pc:graphicFrameChg chg="mod modGraphic">
          <ac:chgData name="L Beldham" userId="S::lbeldham@nottinghamacademy.org::7423f647-d816-4afc-8fbc-03de34d1b66d" providerId="AD" clId="Web-{04D12095-9A31-181E-9707-10387B179761}" dt="2024-12-20T15:13:43.034" v="401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add mod">
          <ac:chgData name="L Beldham" userId="S::lbeldham@nottinghamacademy.org::7423f647-d816-4afc-8fbc-03de34d1b66d" providerId="AD" clId="Web-{04D12095-9A31-181E-9707-10387B179761}" dt="2024-12-20T15:11:00.936" v="204" actId="1076"/>
          <ac:picMkLst>
            <pc:docMk/>
            <pc:sldMk cId="2262373343" sldId="259"/>
            <ac:picMk id="5" creationId="{091C7BAB-2B17-9124-DE6E-7AA4356E6ACC}"/>
          </ac:picMkLst>
        </pc:picChg>
        <pc:picChg chg="add mod">
          <ac:chgData name="L Beldham" userId="S::lbeldham@nottinghamacademy.org::7423f647-d816-4afc-8fbc-03de34d1b66d" providerId="AD" clId="Web-{04D12095-9A31-181E-9707-10387B179761}" dt="2024-12-20T15:14:57.740" v="412" actId="1076"/>
          <ac:picMkLst>
            <pc:docMk/>
            <pc:sldMk cId="2262373343" sldId="259"/>
            <ac:picMk id="7" creationId="{C81FC99E-AB4D-F183-5A5F-FDE4DC144C9C}"/>
          </ac:picMkLst>
        </pc:picChg>
        <pc:picChg chg="add mod">
          <ac:chgData name="L Beldham" userId="S::lbeldham@nottinghamacademy.org::7423f647-d816-4afc-8fbc-03de34d1b66d" providerId="AD" clId="Web-{04D12095-9A31-181E-9707-10387B179761}" dt="2024-12-20T15:15:39.241" v="416" actId="14100"/>
          <ac:picMkLst>
            <pc:docMk/>
            <pc:sldMk cId="2262373343" sldId="259"/>
            <ac:picMk id="8" creationId="{AF7D7A11-E84B-231D-0149-C096C2928107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13:34.831" v="395" actId="1076"/>
          <ac:picMkLst>
            <pc:docMk/>
            <pc:sldMk cId="2262373343" sldId="259"/>
            <ac:picMk id="11" creationId="{5C569168-CF65-606F-842B-545DD979E68B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14:17.754" v="407" actId="14100"/>
          <ac:picMkLst>
            <pc:docMk/>
            <pc:sldMk cId="2262373343" sldId="259"/>
            <ac:picMk id="15" creationId="{E9470DA3-733D-2472-E0C4-C8FF32813BAC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14:04.519" v="406" actId="1076"/>
          <ac:picMkLst>
            <pc:docMk/>
            <pc:sldMk cId="2262373343" sldId="259"/>
            <ac:picMk id="17" creationId="{ECC3A7DB-CD50-8983-28E5-C55C0EC782C1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13:31.112" v="392" actId="1076"/>
          <ac:picMkLst>
            <pc:docMk/>
            <pc:sldMk cId="2262373343" sldId="259"/>
            <ac:picMk id="19" creationId="{9412576C-26E0-D63F-A8DC-434B99686452}"/>
          </ac:picMkLst>
        </pc:picChg>
        <pc:picChg chg="mod">
          <ac:chgData name="L Beldham" userId="S::lbeldham@nottinghamacademy.org::7423f647-d816-4afc-8fbc-03de34d1b66d" providerId="AD" clId="Web-{04D12095-9A31-181E-9707-10387B179761}" dt="2024-12-20T15:14:25.942" v="409" actId="1076"/>
          <ac:picMkLst>
            <pc:docMk/>
            <pc:sldMk cId="2262373343" sldId="259"/>
            <ac:picMk id="21" creationId="{F1E98D75-C2FC-54F8-CE3F-64D097BE8231}"/>
          </ac:picMkLst>
        </pc:picChg>
      </pc:sldChg>
    </pc:docChg>
  </pc:docChgLst>
  <pc:docChgLst>
    <pc:chgData name="J Reeves" userId="9989e11c-6abe-4531-9183-920eb14fa4ca" providerId="ADAL" clId="{A160E2A1-E135-4DBF-BB17-3AE2105BA0A4}"/>
    <pc:docChg chg="modSld">
      <pc:chgData name="J Reeves" userId="9989e11c-6abe-4531-9183-920eb14fa4ca" providerId="ADAL" clId="{A160E2A1-E135-4DBF-BB17-3AE2105BA0A4}" dt="2024-01-05T12:24:10.801" v="1" actId="1076"/>
      <pc:docMkLst>
        <pc:docMk/>
      </pc:docMkLst>
      <pc:sldChg chg="modSp mod">
        <pc:chgData name="J Reeves" userId="9989e11c-6abe-4531-9183-920eb14fa4ca" providerId="ADAL" clId="{A160E2A1-E135-4DBF-BB17-3AE2105BA0A4}" dt="2024-01-05T12:24:10.801" v="1" actId="1076"/>
        <pc:sldMkLst>
          <pc:docMk/>
          <pc:sldMk cId="1621808961" sldId="258"/>
        </pc:sldMkLst>
      </pc:sldChg>
    </pc:docChg>
  </pc:docChgLst>
  <pc:docChgLst>
    <pc:chgData name="L Beldham" userId="S::lbeldham@nottinghamacademy.org::7423f647-d816-4afc-8fbc-03de34d1b66d" providerId="AD" clId="Web-{C0D4408F-8E73-5743-90C9-1B766B7B4E3F}"/>
    <pc:docChg chg="modSld">
      <pc:chgData name="L Beldham" userId="S::lbeldham@nottinghamacademy.org::7423f647-d816-4afc-8fbc-03de34d1b66d" providerId="AD" clId="Web-{C0D4408F-8E73-5743-90C9-1B766B7B4E3F}" dt="2023-12-14T21:42:42.385" v="138"/>
      <pc:docMkLst>
        <pc:docMk/>
      </pc:docMkLst>
      <pc:sldChg chg="modSp">
        <pc:chgData name="L Beldham" userId="S::lbeldham@nottinghamacademy.org::7423f647-d816-4afc-8fbc-03de34d1b66d" providerId="AD" clId="Web-{C0D4408F-8E73-5743-90C9-1B766B7B4E3F}" dt="2023-12-14T21:34:42.072" v="27" actId="1076"/>
        <pc:sldMkLst>
          <pc:docMk/>
          <pc:sldMk cId="621355628" sldId="257"/>
        </pc:sldMkLst>
      </pc:sldChg>
      <pc:sldChg chg="modSp">
        <pc:chgData name="L Beldham" userId="S::lbeldham@nottinghamacademy.org::7423f647-d816-4afc-8fbc-03de34d1b66d" providerId="AD" clId="Web-{C0D4408F-8E73-5743-90C9-1B766B7B4E3F}" dt="2023-12-14T21:35:03.963" v="50"/>
        <pc:sldMkLst>
          <pc:docMk/>
          <pc:sldMk cId="1621808961" sldId="258"/>
        </pc:sldMkLst>
      </pc:sldChg>
      <pc:sldChg chg="modSp">
        <pc:chgData name="L Beldham" userId="S::lbeldham@nottinghamacademy.org::7423f647-d816-4afc-8fbc-03de34d1b66d" providerId="AD" clId="Web-{C0D4408F-8E73-5743-90C9-1B766B7B4E3F}" dt="2023-12-14T21:42:42.385" v="138"/>
        <pc:sldMkLst>
          <pc:docMk/>
          <pc:sldMk cId="2262373343" sldId="259"/>
        </pc:sldMkLst>
      </pc:sldChg>
    </pc:docChg>
  </pc:docChgLst>
  <pc:docChgLst>
    <pc:chgData name="C Abbott" userId="afd51c7a-bdb0-40f3-8ea8-239ff4d8236d" providerId="ADAL" clId="{4BA2FC45-F123-4269-A580-3E88586AD78A}"/>
    <pc:docChg chg="custSel modSld">
      <pc:chgData name="C Abbott" userId="afd51c7a-bdb0-40f3-8ea8-239ff4d8236d" providerId="ADAL" clId="{4BA2FC45-F123-4269-A580-3E88586AD78A}" dt="2024-01-10T17:21:59.529" v="2" actId="20577"/>
      <pc:docMkLst>
        <pc:docMk/>
      </pc:docMkLst>
      <pc:sldChg chg="delSp modSp mod">
        <pc:chgData name="C Abbott" userId="afd51c7a-bdb0-40f3-8ea8-239ff4d8236d" providerId="ADAL" clId="{4BA2FC45-F123-4269-A580-3E88586AD78A}" dt="2024-01-10T17:21:59.529" v="2" actId="20577"/>
        <pc:sldMkLst>
          <pc:docMk/>
          <pc:sldMk cId="1621808961" sldId="258"/>
        </pc:sldMkLst>
      </pc:sldChg>
    </pc:docChg>
  </pc:docChgLst>
  <pc:docChgLst>
    <pc:chgData name="L Beldham" userId="S::lbeldham@nottinghamacademy.org::7423f647-d816-4afc-8fbc-03de34d1b66d" providerId="AD" clId="Web-{5F6B650B-51AF-D87E-8C86-71CD058551CC}"/>
    <pc:docChg chg="modSld">
      <pc:chgData name="L Beldham" userId="S::lbeldham@nottinghamacademy.org::7423f647-d816-4afc-8fbc-03de34d1b66d" providerId="AD" clId="Web-{5F6B650B-51AF-D87E-8C86-71CD058551CC}" dt="2025-01-07T09:27:53.563" v="9" actId="1076"/>
      <pc:docMkLst>
        <pc:docMk/>
      </pc:docMkLst>
      <pc:sldChg chg="modSp">
        <pc:chgData name="L Beldham" userId="S::lbeldham@nottinghamacademy.org::7423f647-d816-4afc-8fbc-03de34d1b66d" providerId="AD" clId="Web-{5F6B650B-51AF-D87E-8C86-71CD058551CC}" dt="2025-01-07T09:27:53.563" v="9" actId="1076"/>
        <pc:sldMkLst>
          <pc:docMk/>
          <pc:sldMk cId="2262373343" sldId="259"/>
        </pc:sldMkLst>
        <pc:spChg chg="mod">
          <ac:chgData name="L Beldham" userId="S::lbeldham@nottinghamacademy.org::7423f647-d816-4afc-8fbc-03de34d1b66d" providerId="AD" clId="Web-{5F6B650B-51AF-D87E-8C86-71CD058551CC}" dt="2025-01-07T09:27:53.563" v="9" actId="1076"/>
          <ac:spMkLst>
            <pc:docMk/>
            <pc:sldMk cId="2262373343" sldId="259"/>
            <ac:spMk id="22" creationId="{41085582-6467-4CB8-CA7C-9131077BD5DE}"/>
          </ac:spMkLst>
        </pc:spChg>
        <pc:graphicFrameChg chg="mod modGraphic">
          <ac:chgData name="L Beldham" userId="S::lbeldham@nottinghamacademy.org::7423f647-d816-4afc-8fbc-03de34d1b66d" providerId="AD" clId="Web-{5F6B650B-51AF-D87E-8C86-71CD058551CC}" dt="2025-01-07T09:27:26.359" v="6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picChg chg="mod">
          <ac:chgData name="L Beldham" userId="S::lbeldham@nottinghamacademy.org::7423f647-d816-4afc-8fbc-03de34d1b66d" providerId="AD" clId="Web-{5F6B650B-51AF-D87E-8C86-71CD058551CC}" dt="2025-01-07T09:27:14.515" v="3" actId="1076"/>
          <ac:picMkLst>
            <pc:docMk/>
            <pc:sldMk cId="2262373343" sldId="259"/>
            <ac:picMk id="24" creationId="{BA266563-6DF8-C43B-8B01-185EB742175C}"/>
          </ac:picMkLst>
        </pc:picChg>
      </pc:sldChg>
    </pc:docChg>
  </pc:docChgLst>
  <pc:docChgLst>
    <pc:chgData name="C Abbott" userId="afd51c7a-bdb0-40f3-8ea8-239ff4d8236d" providerId="ADAL" clId="{12A3BEF2-1CE2-41D4-8F62-ADAE99FB44B6}"/>
    <pc:docChg chg="modSld">
      <pc:chgData name="C Abbott" userId="afd51c7a-bdb0-40f3-8ea8-239ff4d8236d" providerId="ADAL" clId="{12A3BEF2-1CE2-41D4-8F62-ADAE99FB44B6}" dt="2024-11-08T10:02:42.393" v="6" actId="1076"/>
      <pc:docMkLst>
        <pc:docMk/>
      </pc:docMkLst>
      <pc:sldChg chg="modSp mod">
        <pc:chgData name="C Abbott" userId="afd51c7a-bdb0-40f3-8ea8-239ff4d8236d" providerId="ADAL" clId="{12A3BEF2-1CE2-41D4-8F62-ADAE99FB44B6}" dt="2024-11-08T10:02:42.393" v="6" actId="1076"/>
        <pc:sldMkLst>
          <pc:docMk/>
          <pc:sldMk cId="621355628" sldId="257"/>
        </pc:sldMkLst>
        <pc:graphicFrameChg chg="modGraphic">
          <ac:chgData name="C Abbott" userId="afd51c7a-bdb0-40f3-8ea8-239ff4d8236d" providerId="ADAL" clId="{12A3BEF2-1CE2-41D4-8F62-ADAE99FB44B6}" dt="2024-11-01T12:37:00.622" v="0" actId="255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Graphic">
          <ac:chgData name="C Abbott" userId="afd51c7a-bdb0-40f3-8ea8-239ff4d8236d" providerId="ADAL" clId="{12A3BEF2-1CE2-41D4-8F62-ADAE99FB44B6}" dt="2024-11-01T12:37:40.123" v="5" actId="14100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C Abbott" userId="afd51c7a-bdb0-40f3-8ea8-239ff4d8236d" providerId="ADAL" clId="{12A3BEF2-1CE2-41D4-8F62-ADAE99FB44B6}" dt="2024-11-08T10:02:42.393" v="6" actId="1076"/>
          <ac:picMkLst>
            <pc:docMk/>
            <pc:sldMk cId="621355628" sldId="257"/>
            <ac:picMk id="3" creationId="{1EAB4BFC-F733-98C4-E590-3CE242E0B68D}"/>
          </ac:picMkLst>
        </pc:picChg>
        <pc:picChg chg="mod">
          <ac:chgData name="C Abbott" userId="afd51c7a-bdb0-40f3-8ea8-239ff4d8236d" providerId="ADAL" clId="{12A3BEF2-1CE2-41D4-8F62-ADAE99FB44B6}" dt="2024-11-01T12:37:16.476" v="2" actId="14100"/>
          <ac:picMkLst>
            <pc:docMk/>
            <pc:sldMk cId="621355628" sldId="257"/>
            <ac:picMk id="4" creationId="{A07851AC-D908-01A7-A90A-2CDC8FCD7DD2}"/>
          </ac:picMkLst>
        </pc:picChg>
      </pc:sldChg>
    </pc:docChg>
  </pc:docChgLst>
  <pc:docChgLst>
    <pc:chgData name="C Abbott" userId="S::cabbott@nottinghamacademy.org::afd51c7a-bdb0-40f3-8ea8-239ff4d8236d" providerId="AD" clId="Web-{E2F2E59B-11BB-E487-906C-AFECB0150FA6}"/>
    <pc:docChg chg="modSld">
      <pc:chgData name="C Abbott" userId="S::cabbott@nottinghamacademy.org::afd51c7a-bdb0-40f3-8ea8-239ff4d8236d" providerId="AD" clId="Web-{E2F2E59B-11BB-E487-906C-AFECB0150FA6}" dt="2024-01-14T17:33:21.122" v="41"/>
      <pc:docMkLst>
        <pc:docMk/>
      </pc:docMkLst>
      <pc:sldChg chg="modSp">
        <pc:chgData name="C Abbott" userId="S::cabbott@nottinghamacademy.org::afd51c7a-bdb0-40f3-8ea8-239ff4d8236d" providerId="AD" clId="Web-{E2F2E59B-11BB-E487-906C-AFECB0150FA6}" dt="2024-01-14T17:33:21.122" v="41"/>
        <pc:sldMkLst>
          <pc:docMk/>
          <pc:sldMk cId="1621808961" sldId="258"/>
        </pc:sldMkLst>
      </pc:sldChg>
    </pc:docChg>
  </pc:docChgLst>
  <pc:docChgLst>
    <pc:chgData name="S Russell" userId="a045f866-bf54-4c2b-aadb-ed36d4b64783" providerId="ADAL" clId="{149EE546-B132-48B1-BC5E-A9BEA5C26310}"/>
    <pc:docChg chg="undo custSel modSld modNotesMaster">
      <pc:chgData name="S Russell" userId="a045f866-bf54-4c2b-aadb-ed36d4b64783" providerId="ADAL" clId="{149EE546-B132-48B1-BC5E-A9BEA5C26310}" dt="2025-01-06T16:01:45.128" v="14"/>
      <pc:docMkLst>
        <pc:docMk/>
      </pc:docMkLst>
      <pc:sldChg chg="modSp mod">
        <pc:chgData name="S Russell" userId="a045f866-bf54-4c2b-aadb-ed36d4b64783" providerId="ADAL" clId="{149EE546-B132-48B1-BC5E-A9BEA5C26310}" dt="2024-03-13T14:13:54.342" v="13" actId="14100"/>
        <pc:sldMkLst>
          <pc:docMk/>
          <pc:sldMk cId="2262373343" sldId="259"/>
        </pc:sldMkLst>
      </pc:sldChg>
    </pc:docChg>
  </pc:docChgLst>
  <pc:docChgLst>
    <pc:chgData name="L Beldham" userId="S::lbeldham@nottinghamacademy.org::7423f647-d816-4afc-8fbc-03de34d1b66d" providerId="AD" clId="Web-{2490A899-DEF7-1702-4F4E-4AC2E5632D40}"/>
    <pc:docChg chg="modSld">
      <pc:chgData name="L Beldham" userId="S::lbeldham@nottinghamacademy.org::7423f647-d816-4afc-8fbc-03de34d1b66d" providerId="AD" clId="Web-{2490A899-DEF7-1702-4F4E-4AC2E5632D40}" dt="2023-12-14T20:25:50.189" v="316" actId="1076"/>
      <pc:docMkLst>
        <pc:docMk/>
      </pc:docMkLst>
      <pc:sldChg chg="addSp modSp">
        <pc:chgData name="L Beldham" userId="S::lbeldham@nottinghamacademy.org::7423f647-d816-4afc-8fbc-03de34d1b66d" providerId="AD" clId="Web-{2490A899-DEF7-1702-4F4E-4AC2E5632D40}" dt="2023-12-14T20:22:08.448" v="62" actId="1076"/>
        <pc:sldMkLst>
          <pc:docMk/>
          <pc:sldMk cId="621355628" sldId="257"/>
        </pc:sldMkLst>
      </pc:sldChg>
      <pc:sldChg chg="addSp modSp">
        <pc:chgData name="L Beldham" userId="S::lbeldham@nottinghamacademy.org::7423f647-d816-4afc-8fbc-03de34d1b66d" providerId="AD" clId="Web-{2490A899-DEF7-1702-4F4E-4AC2E5632D40}" dt="2023-12-14T20:23:53.138" v="182"/>
        <pc:sldMkLst>
          <pc:docMk/>
          <pc:sldMk cId="1621808961" sldId="258"/>
        </pc:sldMkLst>
      </pc:sldChg>
      <pc:sldChg chg="addSp modSp">
        <pc:chgData name="L Beldham" userId="S::lbeldham@nottinghamacademy.org::7423f647-d816-4afc-8fbc-03de34d1b66d" providerId="AD" clId="Web-{2490A899-DEF7-1702-4F4E-4AC2E5632D40}" dt="2023-12-14T20:25:50.189" v="316" actId="1076"/>
        <pc:sldMkLst>
          <pc:docMk/>
          <pc:sldMk cId="2262373343" sldId="259"/>
        </pc:sldMkLst>
      </pc:sldChg>
    </pc:docChg>
  </pc:docChgLst>
  <pc:docChgLst>
    <pc:chgData name="L Beldham" userId="7423f647-d816-4afc-8fbc-03de34d1b66d" providerId="ADAL" clId="{3210BB22-38F7-4F64-B492-0F6D91D7DFB6}"/>
    <pc:docChg chg="undo custSel modSld">
      <pc:chgData name="L Beldham" userId="7423f647-d816-4afc-8fbc-03de34d1b66d" providerId="ADAL" clId="{3210BB22-38F7-4F64-B492-0F6D91D7DFB6}" dt="2024-12-16T17:17:41.098" v="702" actId="1076"/>
      <pc:docMkLst>
        <pc:docMk/>
      </pc:docMkLst>
      <pc:sldChg chg="setBg">
        <pc:chgData name="L Beldham" userId="7423f647-d816-4afc-8fbc-03de34d1b66d" providerId="ADAL" clId="{3210BB22-38F7-4F64-B492-0F6D91D7DFB6}" dt="2024-12-16T11:28:10.773" v="0"/>
        <pc:sldMkLst>
          <pc:docMk/>
          <pc:sldMk cId="2994806505" sldId="256"/>
        </pc:sldMkLst>
      </pc:sldChg>
      <pc:sldChg chg="addSp delSp modSp mod setBg">
        <pc:chgData name="L Beldham" userId="7423f647-d816-4afc-8fbc-03de34d1b66d" providerId="ADAL" clId="{3210BB22-38F7-4F64-B492-0F6D91D7DFB6}" dt="2024-12-16T11:58:04.218" v="147" actId="1076"/>
        <pc:sldMkLst>
          <pc:docMk/>
          <pc:sldMk cId="621355628" sldId="257"/>
        </pc:sldMkLst>
        <pc:spChg chg="add mod">
          <ac:chgData name="L Beldham" userId="7423f647-d816-4afc-8fbc-03de34d1b66d" providerId="ADAL" clId="{3210BB22-38F7-4F64-B492-0F6D91D7DFB6}" dt="2024-12-16T11:57:59.978" v="146" actId="113"/>
          <ac:spMkLst>
            <pc:docMk/>
            <pc:sldMk cId="621355628" sldId="257"/>
            <ac:spMk id="17" creationId="{70C14683-5F9F-60FA-F395-66EC46526384}"/>
          </ac:spMkLst>
        </pc:spChg>
        <pc:graphicFrameChg chg="mod modGraphic">
          <ac:chgData name="L Beldham" userId="7423f647-d816-4afc-8fbc-03de34d1b66d" providerId="ADAL" clId="{3210BB22-38F7-4F64-B492-0F6D91D7DFB6}" dt="2024-12-16T11:29:11.751" v="10" actId="14734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del modGraphic">
          <ac:chgData name="L Beldham" userId="7423f647-d816-4afc-8fbc-03de34d1b66d" providerId="ADAL" clId="{3210BB22-38F7-4F64-B492-0F6D91D7DFB6}" dt="2024-12-16T11:51:41.081" v="59" actId="478"/>
          <ac:graphicFrameMkLst>
            <pc:docMk/>
            <pc:sldMk cId="621355628" sldId="257"/>
            <ac:graphicFrameMk id="7" creationId="{AF997228-A6A0-01BA-BB4D-19F447353F05}"/>
          </ac:graphicFrameMkLst>
        </pc:graphicFrameChg>
        <pc:graphicFrameChg chg="mod modGraphic">
          <ac:chgData name="L Beldham" userId="7423f647-d816-4afc-8fbc-03de34d1b66d" providerId="ADAL" clId="{3210BB22-38F7-4F64-B492-0F6D91D7DFB6}" dt="2024-12-16T11:32:00.432" v="24" actId="14100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3210BB22-38F7-4F64-B492-0F6D91D7DFB6}" dt="2024-12-16T11:55:34.607" v="98" actId="14100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3210BB22-38F7-4F64-B492-0F6D91D7DFB6}" dt="2024-12-16T11:55:39.601" v="99" actId="1076"/>
          <ac:picMkLst>
            <pc:docMk/>
            <pc:sldMk cId="621355628" sldId="257"/>
            <ac:picMk id="4" creationId="{A07851AC-D908-01A7-A90A-2CDC8FCD7DD2}"/>
          </ac:picMkLst>
        </pc:picChg>
        <pc:picChg chg="add mod">
          <ac:chgData name="L Beldham" userId="7423f647-d816-4afc-8fbc-03de34d1b66d" providerId="ADAL" clId="{3210BB22-38F7-4F64-B492-0F6D91D7DFB6}" dt="2024-12-16T11:38:15.445" v="34" actId="1076"/>
          <ac:picMkLst>
            <pc:docMk/>
            <pc:sldMk cId="621355628" sldId="257"/>
            <ac:picMk id="8" creationId="{E5BB63CA-287D-3B57-DC69-F75C518FCE93}"/>
          </ac:picMkLst>
        </pc:picChg>
        <pc:picChg chg="add mod">
          <ac:chgData name="L Beldham" userId="7423f647-d816-4afc-8fbc-03de34d1b66d" providerId="ADAL" clId="{3210BB22-38F7-4F64-B492-0F6D91D7DFB6}" dt="2024-12-16T11:44:48.684" v="49" actId="1076"/>
          <ac:picMkLst>
            <pc:docMk/>
            <pc:sldMk cId="621355628" sldId="257"/>
            <ac:picMk id="10" creationId="{D62E10DC-59DE-BB55-0597-93DA9AF842E7}"/>
          </ac:picMkLst>
        </pc:picChg>
        <pc:picChg chg="add mod">
          <ac:chgData name="L Beldham" userId="7423f647-d816-4afc-8fbc-03de34d1b66d" providerId="ADAL" clId="{3210BB22-38F7-4F64-B492-0F6D91D7DFB6}" dt="2024-12-16T11:47:05.450" v="53" actId="1076"/>
          <ac:picMkLst>
            <pc:docMk/>
            <pc:sldMk cId="621355628" sldId="257"/>
            <ac:picMk id="13" creationId="{011AD0C2-1D94-96BF-61C7-4E88860ECFED}"/>
          </ac:picMkLst>
        </pc:picChg>
        <pc:picChg chg="add mod">
          <ac:chgData name="L Beldham" userId="7423f647-d816-4afc-8fbc-03de34d1b66d" providerId="ADAL" clId="{3210BB22-38F7-4F64-B492-0F6D91D7DFB6}" dt="2024-12-16T11:53:18.953" v="83" actId="1076"/>
          <ac:picMkLst>
            <pc:docMk/>
            <pc:sldMk cId="621355628" sldId="257"/>
            <ac:picMk id="16" creationId="{D6CE6828-F2FD-58CA-7223-16D0A54DE83C}"/>
          </ac:picMkLst>
        </pc:picChg>
        <pc:picChg chg="add mod">
          <ac:chgData name="L Beldham" userId="7423f647-d816-4afc-8fbc-03de34d1b66d" providerId="ADAL" clId="{3210BB22-38F7-4F64-B492-0F6D91D7DFB6}" dt="2024-12-16T11:56:28.528" v="105" actId="1076"/>
          <ac:picMkLst>
            <pc:docMk/>
            <pc:sldMk cId="621355628" sldId="257"/>
            <ac:picMk id="1026" creationId="{20F147F6-2F61-F406-083C-01ACA90C4F9B}"/>
          </ac:picMkLst>
        </pc:picChg>
        <pc:picChg chg="add mod">
          <ac:chgData name="L Beldham" userId="7423f647-d816-4afc-8fbc-03de34d1b66d" providerId="ADAL" clId="{3210BB22-38F7-4F64-B492-0F6D91D7DFB6}" dt="2024-12-16T11:57:32.156" v="111" actId="1076"/>
          <ac:picMkLst>
            <pc:docMk/>
            <pc:sldMk cId="621355628" sldId="257"/>
            <ac:picMk id="1028" creationId="{AC28875A-8121-0B45-FD54-C88AFA2A37F7}"/>
          </ac:picMkLst>
        </pc:picChg>
        <pc:picChg chg="mod">
          <ac:chgData name="L Beldham" userId="7423f647-d816-4afc-8fbc-03de34d1b66d" providerId="ADAL" clId="{3210BB22-38F7-4F64-B492-0F6D91D7DFB6}" dt="2024-12-16T11:54:18.069" v="95" actId="1076"/>
          <ac:picMkLst>
            <pc:docMk/>
            <pc:sldMk cId="621355628" sldId="257"/>
            <ac:picMk id="3074" creationId="{99AE02AD-4851-30FA-A49D-D6DC5E8D3EB4}"/>
          </ac:picMkLst>
        </pc:picChg>
        <pc:picChg chg="del mod">
          <ac:chgData name="L Beldham" userId="7423f647-d816-4afc-8fbc-03de34d1b66d" providerId="ADAL" clId="{3210BB22-38F7-4F64-B492-0F6D91D7DFB6}" dt="2024-12-16T11:56:32.572" v="106" actId="478"/>
          <ac:picMkLst>
            <pc:docMk/>
            <pc:sldMk cId="621355628" sldId="257"/>
            <ac:picMk id="3076" creationId="{9E58888B-846A-3F18-4165-6DA9111077B8}"/>
          </ac:picMkLst>
        </pc:picChg>
        <pc:picChg chg="mod">
          <ac:chgData name="L Beldham" userId="7423f647-d816-4afc-8fbc-03de34d1b66d" providerId="ADAL" clId="{3210BB22-38F7-4F64-B492-0F6D91D7DFB6}" dt="2024-12-16T11:58:04.218" v="147" actId="1076"/>
          <ac:picMkLst>
            <pc:docMk/>
            <pc:sldMk cId="621355628" sldId="257"/>
            <ac:picMk id="3080" creationId="{33C5AC25-606C-0B41-323F-6FF77E95D7E6}"/>
          </ac:picMkLst>
        </pc:picChg>
      </pc:sldChg>
      <pc:sldChg chg="addSp delSp modSp mod setBg">
        <pc:chgData name="L Beldham" userId="7423f647-d816-4afc-8fbc-03de34d1b66d" providerId="ADAL" clId="{3210BB22-38F7-4F64-B492-0F6D91D7DFB6}" dt="2024-12-16T16:46:32.339" v="455" actId="1076"/>
        <pc:sldMkLst>
          <pc:docMk/>
          <pc:sldMk cId="1621808961" sldId="258"/>
        </pc:sldMkLst>
        <pc:graphicFrameChg chg="mod modGraphic">
          <ac:chgData name="L Beldham" userId="7423f647-d816-4afc-8fbc-03de34d1b66d" providerId="ADAL" clId="{3210BB22-38F7-4F64-B492-0F6D91D7DFB6}" dt="2024-12-16T16:43:44.569" v="415" actId="14100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del mod modGraphic">
          <ac:chgData name="L Beldham" userId="7423f647-d816-4afc-8fbc-03de34d1b66d" providerId="ADAL" clId="{3210BB22-38F7-4F64-B492-0F6D91D7DFB6}" dt="2024-12-16T16:38:05.372" v="325" actId="478"/>
          <ac:graphicFrameMkLst>
            <pc:docMk/>
            <pc:sldMk cId="1621808961" sldId="258"/>
            <ac:graphicFrameMk id="8" creationId="{F35F93A9-9C17-552A-8790-7632F3AD0827}"/>
          </ac:graphicFrameMkLst>
        </pc:graphicFrameChg>
        <pc:graphicFrameChg chg="mod modGraphic">
          <ac:chgData name="L Beldham" userId="7423f647-d816-4afc-8fbc-03de34d1b66d" providerId="ADAL" clId="{3210BB22-38F7-4F64-B492-0F6D91D7DFB6}" dt="2024-12-16T16:02:27.426" v="159" actId="14100"/>
          <ac:graphicFrameMkLst>
            <pc:docMk/>
            <pc:sldMk cId="1621808961" sldId="258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3210BB22-38F7-4F64-B492-0F6D91D7DFB6}" dt="2024-12-16T16:45:52.373" v="449" actId="33524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3210BB22-38F7-4F64-B492-0F6D91D7DFB6}" dt="2024-12-16T16:44:39.331" v="426" actId="1076"/>
          <ac:picMkLst>
            <pc:docMk/>
            <pc:sldMk cId="1621808961" sldId="258"/>
            <ac:picMk id="3" creationId="{6028964C-65C4-8B74-5FEF-0E6A489393C0}"/>
          </ac:picMkLst>
        </pc:picChg>
        <pc:picChg chg="add mod">
          <ac:chgData name="L Beldham" userId="7423f647-d816-4afc-8fbc-03de34d1b66d" providerId="ADAL" clId="{3210BB22-38F7-4F64-B492-0F6D91D7DFB6}" dt="2024-12-16T16:43:56.597" v="417" actId="1076"/>
          <ac:picMkLst>
            <pc:docMk/>
            <pc:sldMk cId="1621808961" sldId="258"/>
            <ac:picMk id="5" creationId="{F86DDF8C-707D-CD15-3A41-80765B81B267}"/>
          </ac:picMkLst>
        </pc:picChg>
        <pc:picChg chg="add mod">
          <ac:chgData name="L Beldham" userId="7423f647-d816-4afc-8fbc-03de34d1b66d" providerId="ADAL" clId="{3210BB22-38F7-4F64-B492-0F6D91D7DFB6}" dt="2024-12-16T16:46:02.569" v="452" actId="1076"/>
          <ac:picMkLst>
            <pc:docMk/>
            <pc:sldMk cId="1621808961" sldId="258"/>
            <ac:picMk id="9" creationId="{E4146E69-2688-1BFC-671B-22F19A13FA9E}"/>
          </ac:picMkLst>
        </pc:picChg>
        <pc:picChg chg="add mod">
          <ac:chgData name="L Beldham" userId="7423f647-d816-4afc-8fbc-03de34d1b66d" providerId="ADAL" clId="{3210BB22-38F7-4F64-B492-0F6D91D7DFB6}" dt="2024-12-16T16:46:00.814" v="451" actId="1076"/>
          <ac:picMkLst>
            <pc:docMk/>
            <pc:sldMk cId="1621808961" sldId="258"/>
            <ac:picMk id="11" creationId="{7332B88E-B4F4-E7CE-5EA1-E4CB3CB79E67}"/>
          </ac:picMkLst>
        </pc:picChg>
        <pc:picChg chg="add mod">
          <ac:chgData name="L Beldham" userId="7423f647-d816-4afc-8fbc-03de34d1b66d" providerId="ADAL" clId="{3210BB22-38F7-4F64-B492-0F6D91D7DFB6}" dt="2024-12-16T16:44:01.035" v="419" actId="1076"/>
          <ac:picMkLst>
            <pc:docMk/>
            <pc:sldMk cId="1621808961" sldId="258"/>
            <ac:picMk id="15" creationId="{14046B74-586F-6598-5315-59E564411482}"/>
          </ac:picMkLst>
        </pc:picChg>
        <pc:picChg chg="add mod">
          <ac:chgData name="L Beldham" userId="7423f647-d816-4afc-8fbc-03de34d1b66d" providerId="ADAL" clId="{3210BB22-38F7-4F64-B492-0F6D91D7DFB6}" dt="2024-12-16T16:44:02.943" v="420" actId="1076"/>
          <ac:picMkLst>
            <pc:docMk/>
            <pc:sldMk cId="1621808961" sldId="258"/>
            <ac:picMk id="17" creationId="{43017D4C-20D0-E986-34FC-A29A13B6A61E}"/>
          </ac:picMkLst>
        </pc:picChg>
        <pc:picChg chg="add mod">
          <ac:chgData name="L Beldham" userId="7423f647-d816-4afc-8fbc-03de34d1b66d" providerId="ADAL" clId="{3210BB22-38F7-4F64-B492-0F6D91D7DFB6}" dt="2024-12-16T16:45:16.642" v="439" actId="1076"/>
          <ac:picMkLst>
            <pc:docMk/>
            <pc:sldMk cId="1621808961" sldId="258"/>
            <ac:picMk id="19" creationId="{F7BF1D45-A1F1-3F4C-F6C2-1CD392C8BA51}"/>
          </ac:picMkLst>
        </pc:picChg>
        <pc:picChg chg="add mod">
          <ac:chgData name="L Beldham" userId="7423f647-d816-4afc-8fbc-03de34d1b66d" providerId="ADAL" clId="{3210BB22-38F7-4F64-B492-0F6D91D7DFB6}" dt="2024-12-16T16:46:32.339" v="455" actId="1076"/>
          <ac:picMkLst>
            <pc:docMk/>
            <pc:sldMk cId="1621808961" sldId="258"/>
            <ac:picMk id="20" creationId="{3A40934D-C540-CDB9-2091-883ACE76E6A7}"/>
          </ac:picMkLst>
        </pc:picChg>
        <pc:picChg chg="mod">
          <ac:chgData name="L Beldham" userId="7423f647-d816-4afc-8fbc-03de34d1b66d" providerId="ADAL" clId="{3210BB22-38F7-4F64-B492-0F6D91D7DFB6}" dt="2024-12-16T16:44:13.480" v="423" actId="1076"/>
          <ac:picMkLst>
            <pc:docMk/>
            <pc:sldMk cId="1621808961" sldId="258"/>
            <ac:picMk id="2050" creationId="{E2B93442-055B-AF5A-5C7C-DF1517CA2ED0}"/>
          </ac:picMkLst>
        </pc:picChg>
        <pc:picChg chg="mod">
          <ac:chgData name="L Beldham" userId="7423f647-d816-4afc-8fbc-03de34d1b66d" providerId="ADAL" clId="{3210BB22-38F7-4F64-B492-0F6D91D7DFB6}" dt="2024-12-16T16:44:41.630" v="427" actId="1076"/>
          <ac:picMkLst>
            <pc:docMk/>
            <pc:sldMk cId="1621808961" sldId="258"/>
            <ac:picMk id="2054" creationId="{7EB37F07-841B-F544-4D72-8847414E32C3}"/>
          </ac:picMkLst>
        </pc:picChg>
        <pc:picChg chg="mod">
          <ac:chgData name="L Beldham" userId="7423f647-d816-4afc-8fbc-03de34d1b66d" providerId="ADAL" clId="{3210BB22-38F7-4F64-B492-0F6D91D7DFB6}" dt="2024-12-16T16:44:14.981" v="424" actId="1076"/>
          <ac:picMkLst>
            <pc:docMk/>
            <pc:sldMk cId="1621808961" sldId="258"/>
            <ac:picMk id="2056" creationId="{DBF32F0B-F717-C860-E3C0-2D80B9D454C2}"/>
          </ac:picMkLst>
        </pc:picChg>
      </pc:sldChg>
      <pc:sldChg chg="addSp delSp modSp mod setBg">
        <pc:chgData name="L Beldham" userId="7423f647-d816-4afc-8fbc-03de34d1b66d" providerId="ADAL" clId="{3210BB22-38F7-4F64-B492-0F6D91D7DFB6}" dt="2024-12-16T17:17:41.098" v="702" actId="1076"/>
        <pc:sldMkLst>
          <pc:docMk/>
          <pc:sldMk cId="2262373343" sldId="259"/>
        </pc:sldMkLst>
        <pc:spChg chg="mod">
          <ac:chgData name="L Beldham" userId="7423f647-d816-4afc-8fbc-03de34d1b66d" providerId="ADAL" clId="{3210BB22-38F7-4F64-B492-0F6D91D7DFB6}" dt="2024-12-16T17:13:11.640" v="662" actId="1076"/>
          <ac:spMkLst>
            <pc:docMk/>
            <pc:sldMk cId="2262373343" sldId="259"/>
            <ac:spMk id="6" creationId="{9F6E11C7-7CE2-9B4E-8FFC-9D3CD504D062}"/>
          </ac:spMkLst>
        </pc:spChg>
        <pc:spChg chg="add mod">
          <ac:chgData name="L Beldham" userId="7423f647-d816-4afc-8fbc-03de34d1b66d" providerId="ADAL" clId="{3210BB22-38F7-4F64-B492-0F6D91D7DFB6}" dt="2024-12-16T17:16:47.376" v="694" actId="20577"/>
          <ac:spMkLst>
            <pc:docMk/>
            <pc:sldMk cId="2262373343" sldId="259"/>
            <ac:spMk id="22" creationId="{41085582-6467-4CB8-CA7C-9131077BD5DE}"/>
          </ac:spMkLst>
        </pc:spChg>
        <pc:graphicFrameChg chg="mod modGraphic">
          <ac:chgData name="L Beldham" userId="7423f647-d816-4afc-8fbc-03de34d1b66d" providerId="ADAL" clId="{3210BB22-38F7-4F64-B492-0F6D91D7DFB6}" dt="2024-12-16T16:48:55.420" v="474" actId="14734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del mod modGraphic">
          <ac:chgData name="L Beldham" userId="7423f647-d816-4afc-8fbc-03de34d1b66d" providerId="ADAL" clId="{3210BB22-38F7-4F64-B492-0F6D91D7DFB6}" dt="2024-12-16T17:09:32.610" v="630" actId="478"/>
          <ac:graphicFrameMkLst>
            <pc:docMk/>
            <pc:sldMk cId="2262373343" sldId="259"/>
            <ac:graphicFrameMk id="8" creationId="{EF70DA0B-7E7B-D49C-6F9E-23792F43E804}"/>
          </ac:graphicFrameMkLst>
        </pc:graphicFrameChg>
        <pc:graphicFrameChg chg="mod modGraphic">
          <ac:chgData name="L Beldham" userId="7423f647-d816-4afc-8fbc-03de34d1b66d" providerId="ADAL" clId="{3210BB22-38F7-4F64-B492-0F6D91D7DFB6}" dt="2024-12-16T17:13:13.892" v="663" actId="1076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3210BB22-38F7-4F64-B492-0F6D91D7DFB6}" dt="2024-12-16T17:09:46.145" v="635" actId="20577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3210BB22-38F7-4F64-B492-0F6D91D7DFB6}" dt="2024-12-16T17:17:21.964" v="697" actId="1076"/>
          <ac:picMkLst>
            <pc:docMk/>
            <pc:sldMk cId="2262373343" sldId="259"/>
            <ac:picMk id="3" creationId="{590DC9AB-C1DB-D707-192C-6933131BAACB}"/>
          </ac:picMkLst>
        </pc:picChg>
        <pc:picChg chg="mod">
          <ac:chgData name="L Beldham" userId="7423f647-d816-4afc-8fbc-03de34d1b66d" providerId="ADAL" clId="{3210BB22-38F7-4F64-B492-0F6D91D7DFB6}" dt="2024-12-16T17:17:35.124" v="701" actId="1076"/>
          <ac:picMkLst>
            <pc:docMk/>
            <pc:sldMk cId="2262373343" sldId="259"/>
            <ac:picMk id="4" creationId="{FBF4476A-35EB-656B-AC12-E1E4AA9B4EA6}"/>
          </ac:picMkLst>
        </pc:picChg>
        <pc:picChg chg="del mod">
          <ac:chgData name="L Beldham" userId="7423f647-d816-4afc-8fbc-03de34d1b66d" providerId="ADAL" clId="{3210BB22-38F7-4F64-B492-0F6D91D7DFB6}" dt="2024-12-16T17:10:00.965" v="638" actId="478"/>
          <ac:picMkLst>
            <pc:docMk/>
            <pc:sldMk cId="2262373343" sldId="259"/>
            <ac:picMk id="5" creationId="{84C9A75D-3BC5-DC69-E1EA-FCA1B86689AE}"/>
          </ac:picMkLst>
        </pc:picChg>
        <pc:picChg chg="add mod">
          <ac:chgData name="L Beldham" userId="7423f647-d816-4afc-8fbc-03de34d1b66d" providerId="ADAL" clId="{3210BB22-38F7-4F64-B492-0F6D91D7DFB6}" dt="2024-12-16T17:06:55.135" v="621" actId="1076"/>
          <ac:picMkLst>
            <pc:docMk/>
            <pc:sldMk cId="2262373343" sldId="259"/>
            <ac:picMk id="9" creationId="{C8B944D7-F46C-321C-6A2F-C4E64C538277}"/>
          </ac:picMkLst>
        </pc:picChg>
        <pc:picChg chg="add mod">
          <ac:chgData name="L Beldham" userId="7423f647-d816-4afc-8fbc-03de34d1b66d" providerId="ADAL" clId="{3210BB22-38F7-4F64-B492-0F6D91D7DFB6}" dt="2024-12-16T17:07:02.282" v="625" actId="1076"/>
          <ac:picMkLst>
            <pc:docMk/>
            <pc:sldMk cId="2262373343" sldId="259"/>
            <ac:picMk id="11" creationId="{5C569168-CF65-606F-842B-545DD979E68B}"/>
          </ac:picMkLst>
        </pc:picChg>
        <pc:picChg chg="add mod">
          <ac:chgData name="L Beldham" userId="7423f647-d816-4afc-8fbc-03de34d1b66d" providerId="ADAL" clId="{3210BB22-38F7-4F64-B492-0F6D91D7DFB6}" dt="2024-12-16T17:06:56.749" v="622" actId="1076"/>
          <ac:picMkLst>
            <pc:docMk/>
            <pc:sldMk cId="2262373343" sldId="259"/>
            <ac:picMk id="15" creationId="{E9470DA3-733D-2472-E0C4-C8FF32813BAC}"/>
          </ac:picMkLst>
        </pc:picChg>
        <pc:picChg chg="add mod">
          <ac:chgData name="L Beldham" userId="7423f647-d816-4afc-8fbc-03de34d1b66d" providerId="ADAL" clId="{3210BB22-38F7-4F64-B492-0F6D91D7DFB6}" dt="2024-12-16T17:07:33.621" v="626" actId="1076"/>
          <ac:picMkLst>
            <pc:docMk/>
            <pc:sldMk cId="2262373343" sldId="259"/>
            <ac:picMk id="17" creationId="{ECC3A7DB-CD50-8983-28E5-C55C0EC782C1}"/>
          </ac:picMkLst>
        </pc:picChg>
        <pc:picChg chg="add mod">
          <ac:chgData name="L Beldham" userId="7423f647-d816-4afc-8fbc-03de34d1b66d" providerId="ADAL" clId="{3210BB22-38F7-4F64-B492-0F6D91D7DFB6}" dt="2024-12-16T17:07:00.165" v="624" actId="1076"/>
          <ac:picMkLst>
            <pc:docMk/>
            <pc:sldMk cId="2262373343" sldId="259"/>
            <ac:picMk id="19" creationId="{9412576C-26E0-D63F-A8DC-434B99686452}"/>
          </ac:picMkLst>
        </pc:picChg>
        <pc:picChg chg="add mod">
          <ac:chgData name="L Beldham" userId="7423f647-d816-4afc-8fbc-03de34d1b66d" providerId="ADAL" clId="{3210BB22-38F7-4F64-B492-0F6D91D7DFB6}" dt="2024-12-16T17:07:59.613" v="629" actId="1076"/>
          <ac:picMkLst>
            <pc:docMk/>
            <pc:sldMk cId="2262373343" sldId="259"/>
            <ac:picMk id="21" creationId="{F1E98D75-C2FC-54F8-CE3F-64D097BE8231}"/>
          </ac:picMkLst>
        </pc:picChg>
        <pc:picChg chg="add mod">
          <ac:chgData name="L Beldham" userId="7423f647-d816-4afc-8fbc-03de34d1b66d" providerId="ADAL" clId="{3210BB22-38F7-4F64-B492-0F6D91D7DFB6}" dt="2024-12-16T17:17:41.098" v="702" actId="1076"/>
          <ac:picMkLst>
            <pc:docMk/>
            <pc:sldMk cId="2262373343" sldId="259"/>
            <ac:picMk id="24" creationId="{BA266563-6DF8-C43B-8B01-185EB742175C}"/>
          </ac:picMkLst>
        </pc:picChg>
        <pc:picChg chg="mod">
          <ac:chgData name="L Beldham" userId="7423f647-d816-4afc-8fbc-03de34d1b66d" providerId="ADAL" clId="{3210BB22-38F7-4F64-B492-0F6D91D7DFB6}" dt="2024-12-16T17:17:26.514" v="698" actId="1076"/>
          <ac:picMkLst>
            <pc:docMk/>
            <pc:sldMk cId="2262373343" sldId="259"/>
            <ac:picMk id="1026" creationId="{1C4552DF-221C-388E-D8AD-86CAE22B2A12}"/>
          </ac:picMkLst>
        </pc:picChg>
        <pc:picChg chg="mod">
          <ac:chgData name="L Beldham" userId="7423f647-d816-4afc-8fbc-03de34d1b66d" providerId="ADAL" clId="{3210BB22-38F7-4F64-B492-0F6D91D7DFB6}" dt="2024-12-16T17:12:11.915" v="658" actId="1076"/>
          <ac:picMkLst>
            <pc:docMk/>
            <pc:sldMk cId="2262373343" sldId="259"/>
            <ac:picMk id="1028" creationId="{215455A0-2302-54F8-7D8F-0FA4D8C29C2F}"/>
          </ac:picMkLst>
        </pc:picChg>
        <pc:picChg chg="mod">
          <ac:chgData name="L Beldham" userId="7423f647-d816-4afc-8fbc-03de34d1b66d" providerId="ADAL" clId="{3210BB22-38F7-4F64-B492-0F6D91D7DFB6}" dt="2024-12-16T17:17:28.234" v="699" actId="1076"/>
          <ac:picMkLst>
            <pc:docMk/>
            <pc:sldMk cId="2262373343" sldId="259"/>
            <ac:picMk id="1030" creationId="{94B2A84D-7AFE-C697-B1D9-55EBBB8ABFF6}"/>
          </ac:picMkLst>
        </pc:picChg>
      </pc:sldChg>
    </pc:docChg>
  </pc:docChgLst>
  <pc:docChgLst>
    <pc:chgData name="S Russell" userId="S::srussell@nottinghamacademy.org::a045f866-bf54-4c2b-aadb-ed36d4b64783" providerId="AD" clId="Web-{3F91EA10-64B1-603E-81ED-3F9DB3B3E23F}"/>
    <pc:docChg chg="modSld">
      <pc:chgData name="S Russell" userId="S::srussell@nottinghamacademy.org::a045f866-bf54-4c2b-aadb-ed36d4b64783" providerId="AD" clId="Web-{3F91EA10-64B1-603E-81ED-3F9DB3B3E23F}" dt="2024-01-06T20:33:16.643" v="2" actId="1076"/>
      <pc:docMkLst>
        <pc:docMk/>
      </pc:docMkLst>
      <pc:sldChg chg="modSp">
        <pc:chgData name="S Russell" userId="S::srussell@nottinghamacademy.org::a045f866-bf54-4c2b-aadb-ed36d4b64783" providerId="AD" clId="Web-{3F91EA10-64B1-603E-81ED-3F9DB3B3E23F}" dt="2024-01-06T20:33:16.643" v="2" actId="1076"/>
        <pc:sldMkLst>
          <pc:docMk/>
          <pc:sldMk cId="1621808961" sldId="25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4BA995-4562-4BD0-A34C-CE7D1CDF7732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183D70-BDCE-442A-B0FA-3DC1331EE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4057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183D70-BDCE-442A-B0FA-3DC1331EE84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666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BB7C4-9384-A7F6-C5FF-28AF7DFD69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31662A-EB97-477E-9865-386E53BAE5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58518-93EB-4BA9-A852-DB4CD5DB3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A8C16-BC82-B2F9-85F7-EF81929E7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8F3D75-A160-231B-170F-EFB3A8132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1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A2036D-18EC-4F94-73EE-3D2874364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81D7B-C933-BA2B-C3D9-77098BB13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28E54A-CA8A-6481-1464-8F1405C9E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867F3C-3413-139A-56FF-ACC3E62F0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04602-9B18-92AE-450E-0ED4E8819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194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35357-5BFC-7251-FA53-C63C3D5CC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590655-3459-1188-84EA-5AD8968CCF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E297BC-3FBE-BBCC-4124-1B61C9873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5C9608-3A1E-24E1-F9E9-BA3F549D0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C2E9D-CABA-5A4F-830C-80663F3F4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314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F40E5-B446-5BB0-9413-EB7230ED7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17EFE-3323-9B46-CDA9-4BC8EE20DE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52A5F8-BC54-8CF6-CFB8-6EBD6AF8FE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556914-B2A0-3C95-0131-6D04123E0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932B5-8C53-8BBE-ACD8-8138B00FB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D6C641-2BAC-2016-0549-536708B8B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988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BEFB49-8074-6632-B3A0-0CAF1EEAC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974CDB-A999-A72B-74A3-89DA05DF26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1F1185-707A-140E-94FA-08517F29A7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9D7B62-01AA-0807-2FA9-560F284D4B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44324C-D470-42A0-7CD3-D4E1C49471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2E011D-62D5-AF51-0A88-4D317BFC5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3D1047-B97B-D56F-FDE9-8F591F7D7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F7AFEA-A6B8-2332-330D-3B9F96F27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C44E1-A5C8-7FB8-A60F-6D0BEE67C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45AD33F-2A6C-0466-A856-ABD2820FB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5DA030-88E2-1400-BEEE-6EE55D3EA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09BD1B-046B-AE9C-4546-54C21B61B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755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64646D8-3272-274E-73E9-0DEBB9259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C244B8-56D9-7F1A-2AC0-CA9347928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1C4BD7-C2AC-1AAB-BE03-1822F2CE5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811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881D1-8408-9BEE-3A81-575D218FC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907D9-7203-AC95-F9A0-E4C54FDEFB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7E33AB-6F82-0939-43C1-8F589CD92B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65C463-0AB6-6EB4-44B3-7A969F84B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DB1EA5-67B0-33D2-EBD2-F86FB5A71C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BD02F0-809D-5914-8585-C02A670C5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658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22488-C901-6CBD-66EE-9E8369AB3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B2694F-D1E5-7131-5DA7-737608BA4F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5735E0-9701-B63B-4D5F-407C6CE308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2E69FE-D536-08AC-6AAE-06A524809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0BAFA1-8971-7335-D0E9-1937734F4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E4A8F-F459-1087-9EC9-B0993075C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496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4691B-41EE-BE06-A8B0-FBF5CA93E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EA93BF-57F6-4D1F-ABED-76BAC3ED65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32C11-7207-BC5E-FC9D-73CA0D7AA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35CCF-A6D1-9178-D019-2D85657D0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C084F-242C-C2AC-1C9C-7AD06307E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794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CFE3885-E567-0B8F-11B7-C526E56C03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5949EA-9A0D-9F3A-9907-6F2467A494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8C6AC-63B8-F5E1-0E06-BB372FEE5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B5116-7A9E-94BB-4087-A44DF5096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6D1E4-51A9-1B8E-2422-E9C95F517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381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6DBADC-89C1-B759-071A-E488D665D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B59303-70BB-17C5-1512-2DCC5C1E32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B4376-57E4-D0E4-BC38-814E14737E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643F92-C9C9-9010-7B96-3D6407F3B2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BA1335-9244-DB9A-A672-93E1A9FF94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38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jpe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4953831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3- History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6406894"/>
              </p:ext>
            </p:extLst>
          </p:nvPr>
        </p:nvGraphicFramePr>
        <p:xfrm>
          <a:off x="83330" y="899404"/>
          <a:ext cx="2670887" cy="5059191"/>
        </p:xfrm>
        <a:graphic>
          <a:graphicData uri="http://schemas.openxmlformats.org/drawingml/2006/table">
            <a:tbl>
              <a:tblPr firstRow="1" firstCol="1" bandRow="1"/>
              <a:tblGrid>
                <a:gridCol w="2670887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61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825447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BC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Before Christ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Anno Domini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Palaeolithic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Start of the Stone Age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Mesolithic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Middle of the Stone Age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Neolithic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Last part of the Stone Age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Bronze Age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starting the use of metal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Iron Age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use of iron for making tools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Hunter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a person who hunts animals for food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Gatherer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someone who collects or forages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Civilisation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a group of people with their own language and way of life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Settlement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places where people live and work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Agriculture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the science of farming- how to grow crops and rear animals.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788494"/>
              </p:ext>
            </p:extLst>
          </p:nvPr>
        </p:nvGraphicFramePr>
        <p:xfrm>
          <a:off x="5965503" y="903644"/>
          <a:ext cx="6081311" cy="5331143"/>
        </p:xfrm>
        <a:graphic>
          <a:graphicData uri="http://schemas.openxmlformats.org/drawingml/2006/table">
            <a:tbl>
              <a:tblPr firstRow="1" firstCol="1" bandRow="1"/>
              <a:tblGrid>
                <a:gridCol w="6081311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30459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Substantive knowledge: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475035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50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Stone Age was 2.6 million years ago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Bronze Age was 3300BC to 1200BC- tools and weapons were made of bronze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Palaeolithic period people lived in caves.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Mesolithic period people built huts to live in.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Neolithic people had settled communities, they domesticated animals and farmed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They formed civilisations along rivers, so they had water for their settlements.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 the Iron age people lived in clans and belonged to tribes. They were led by Warrior Kings. 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Stone and bone was used to make tools during the Stone Age </a:t>
                      </a:r>
                      <a:endParaRPr lang="en-GB"/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Iron Age began in 1200BC and ended in 600BC- iron was the most popular material to use when making tools and weapons.</a:t>
                      </a:r>
                    </a:p>
                    <a:p>
                      <a:pPr marL="0" lvl="0" indent="0">
                        <a:lnSpc>
                          <a:spcPct val="150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50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Stone Age people were hunter-gatherers, they hunted animals for food.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Early humans in the Stone Age ate raw meat, fish, nuts, seeds and berries 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Farming was what most people did as a job in the Iron age. Other jobs were carpenters and metal workers.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355233"/>
              </p:ext>
            </p:extLst>
          </p:nvPr>
        </p:nvGraphicFramePr>
        <p:xfrm>
          <a:off x="4748269" y="114657"/>
          <a:ext cx="6822927" cy="635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2784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77378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226357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 group: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6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Topic:</a:t>
                      </a:r>
                    </a:p>
                    <a:p>
                      <a:pPr algn="ctr"/>
                      <a:r>
                        <a:rPr lang="en-US" sz="16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Stone Age to the Iron 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Term: </a:t>
                      </a:r>
                    </a:p>
                    <a:p>
                      <a:pPr lvl="0" algn="ctr">
                        <a:buNone/>
                      </a:pPr>
                      <a:r>
                        <a:rPr lang="en-US" sz="16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074" name="Picture 2" descr="Stonehenge - Wikipedia">
            <a:extLst>
              <a:ext uri="{FF2B5EF4-FFF2-40B4-BE49-F238E27FC236}">
                <a16:creationId xmlns:a16="http://schemas.microsoft.com/office/drawing/2014/main" id="{99AE02AD-4851-30FA-A49D-D6DC5E8D3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677" y="873026"/>
            <a:ext cx="2204729" cy="165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hronologies : Stone Age eras">
            <a:extLst>
              <a:ext uri="{FF2B5EF4-FFF2-40B4-BE49-F238E27FC236}">
                <a16:creationId xmlns:a16="http://schemas.microsoft.com/office/drawing/2014/main" id="{33C5AC25-606C-0B41-323F-6FF77E95D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261" y="4818499"/>
            <a:ext cx="2268193" cy="1726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A stone age statues sitting next to each other&#10;&#10;Description automatically generated">
            <a:extLst>
              <a:ext uri="{FF2B5EF4-FFF2-40B4-BE49-F238E27FC236}">
                <a16:creationId xmlns:a16="http://schemas.microsoft.com/office/drawing/2014/main" id="{1EAB4BFC-F733-98C4-E590-3CE242E0B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5209" y="5559606"/>
            <a:ext cx="1488542" cy="992726"/>
          </a:xfrm>
          <a:prstGeom prst="rect">
            <a:avLst/>
          </a:prstGeom>
        </p:spPr>
      </p:pic>
      <p:pic>
        <p:nvPicPr>
          <p:cNvPr id="4" name="Picture 4" descr="A person holding a fishing net&#10;&#10;Description automatically generated">
            <a:extLst>
              <a:ext uri="{FF2B5EF4-FFF2-40B4-BE49-F238E27FC236}">
                <a16:creationId xmlns:a16="http://schemas.microsoft.com/office/drawing/2014/main" id="{A07851AC-D908-01A7-A90A-2CDC8FCD7D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64801" y="3514270"/>
            <a:ext cx="2224158" cy="8326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5BB63CA-287D-3B57-DC69-F75C518FCE9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61555" y="1311382"/>
            <a:ext cx="1088895" cy="4217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2E10DC-59DE-BB55-0597-93DA9AF842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0728" y="3636887"/>
            <a:ext cx="1219200" cy="4286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11AD0C2-1D94-96BF-61C7-4E88860EC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9206" y="1270068"/>
            <a:ext cx="1343025" cy="5048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6CE6828-F2FD-58CA-7223-16D0A54DE8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7870" y="4866788"/>
            <a:ext cx="1352550" cy="485775"/>
          </a:xfrm>
          <a:prstGeom prst="rect">
            <a:avLst/>
          </a:prstGeom>
        </p:spPr>
      </p:pic>
      <p:pic>
        <p:nvPicPr>
          <p:cNvPr id="1026" name="Picture 2" descr="Neolithic farmers - ThingLink | Stone age art, Ancient humans ...">
            <a:extLst>
              <a:ext uri="{FF2B5EF4-FFF2-40B4-BE49-F238E27FC236}">
                <a16:creationId xmlns:a16="http://schemas.microsoft.com/office/drawing/2014/main" id="{20F147F6-2F61-F406-083C-01ACA90C4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8716" y="4862256"/>
            <a:ext cx="1457887" cy="1047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arly Humans Tools And Weapons">
            <a:extLst>
              <a:ext uri="{FF2B5EF4-FFF2-40B4-BE49-F238E27FC236}">
                <a16:creationId xmlns:a16="http://schemas.microsoft.com/office/drawing/2014/main" id="{AC28875A-8121-0B45-FD54-C88AFA2A3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285" y="2617111"/>
            <a:ext cx="2370352" cy="165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0C14683-5F9F-60FA-F395-66EC46526384}"/>
              </a:ext>
            </a:extLst>
          </p:cNvPr>
          <p:cNvSpPr txBox="1"/>
          <p:nvPr/>
        </p:nvSpPr>
        <p:spPr>
          <a:xfrm>
            <a:off x="2890670" y="4358806"/>
            <a:ext cx="3027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>
                <a:latin typeface="Calibri" panose="020F0502020204030204" pitchFamily="34" charset="0"/>
                <a:cs typeface="Calibri" panose="020F0502020204030204" pitchFamily="34" charset="0"/>
              </a:rPr>
              <a:t>Stone age tools and weapons </a:t>
            </a:r>
          </a:p>
        </p:txBody>
      </p:sp>
      <p:pic>
        <p:nvPicPr>
          <p:cNvPr id="5" name="Picture 4" descr="A black and white logo&#10;&#10;Description automatically generated">
            <a:extLst>
              <a:ext uri="{FF2B5EF4-FFF2-40B4-BE49-F238E27FC236}">
                <a16:creationId xmlns:a16="http://schemas.microsoft.com/office/drawing/2014/main" id="{9C6017AA-CAEA-42EE-2C5F-2CA6E2B77E8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000259" y="1266104"/>
            <a:ext cx="1164937" cy="515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396151"/>
              </p:ext>
            </p:extLst>
          </p:nvPr>
        </p:nvGraphicFramePr>
        <p:xfrm>
          <a:off x="338932" y="986475"/>
          <a:ext cx="2668674" cy="4118391"/>
        </p:xfrm>
        <a:graphic>
          <a:graphicData uri="http://schemas.openxmlformats.org/drawingml/2006/table">
            <a:tbl>
              <a:tblPr firstRow="1" firstCol="1" bandRow="1"/>
              <a:tblGrid>
                <a:gridCol w="2668674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13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793083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Romans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Civilisation of Ancient Rome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Emperor 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– Ruler of an empire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Conquer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To take control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Invasion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– Taking over another place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Empire- 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 group of countries that are controlled by one ruler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Governance- 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authority to manage a country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Rebellion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armed resistance to government or ruler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endParaRPr lang="en-GB" sz="14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396930"/>
              </p:ext>
            </p:extLst>
          </p:nvPr>
        </p:nvGraphicFramePr>
        <p:xfrm>
          <a:off x="5040505" y="514335"/>
          <a:ext cx="7070280" cy="6302502"/>
        </p:xfrm>
        <a:graphic>
          <a:graphicData uri="http://schemas.openxmlformats.org/drawingml/2006/table">
            <a:tbl>
              <a:tblPr firstRow="1" firstCol="1" bandRow="1"/>
              <a:tblGrid>
                <a:gridCol w="7070280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467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Substantive knowledge: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4209503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150">
                          <a:effectLst/>
                          <a:latin typeface="Calibri"/>
                          <a:ea typeface="Calibri"/>
                          <a:cs typeface="Calibri"/>
                        </a:rPr>
                        <a:t>The Romans originated in the city of Rome 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150">
                          <a:effectLst/>
                          <a:latin typeface="Calibri"/>
                          <a:ea typeface="Calibri"/>
                          <a:cs typeface="Calibri"/>
                        </a:rPr>
                        <a:t>The romans ruled countries across the globe- including Great Britain (The Roman Empire)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150">
                          <a:effectLst/>
                          <a:latin typeface="Calibri"/>
                          <a:ea typeface="Calibri"/>
                          <a:cs typeface="Calibri"/>
                        </a:rPr>
                        <a:t>The Romans acquired lots of land by fighting battles.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Its army was the most powerful in the world. As it conquered more countries, the </a:t>
                      </a:r>
                      <a:r>
                        <a:rPr lang="en-GB" sz="1150" b="1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city of Rome grew from a town into an enormous capital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.</a:t>
                      </a:r>
                    </a:p>
                    <a:p>
                      <a:pPr marL="0" indent="0" fontAlgn="base">
                        <a:buNone/>
                      </a:pP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People were punished for crimes depended on </a:t>
                      </a:r>
                      <a:r>
                        <a:rPr lang="en-GB" sz="1150" b="1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who you were and your position in Roman society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.</a:t>
                      </a:r>
                      <a:endParaRPr lang="en-GB"/>
                    </a:p>
                    <a:p>
                      <a:pPr marL="171450" indent="-171450" fontAlgn="base">
                        <a:buFont typeface="Arial"/>
                        <a:buChar char="•"/>
                      </a:pPr>
                      <a:r>
                        <a:rPr lang="en-GB" sz="1150" b="1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   Whipping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 and </a:t>
                      </a:r>
                      <a:r>
                        <a:rPr lang="en-GB" sz="1150" b="1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fines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 were the most common punishments.</a:t>
                      </a:r>
                    </a:p>
                    <a:p>
                      <a:pPr marL="171450" lvl="0" indent="-171450" defTabSz="914400">
                        <a:buFont typeface="Arial"/>
                        <a:buChar char="•"/>
                        <a:tabLst/>
                        <a:defRPr/>
                      </a:pP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171450" lvl="0" indent="-171450" defTabSz="914400">
                        <a:buFont typeface="Arial"/>
                        <a:buChar char="•"/>
                        <a:tabLst/>
                        <a:defRPr/>
                      </a:pP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342900" marR="0" lvl="0" indent="-34290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5050102010706020507" pitchFamily="18" charset="2"/>
                        <a:buChar char="•"/>
                      </a:pP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342900" marR="0" lvl="0" indent="-342900" algn="l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5050102010706020507" pitchFamily="18" charset="2"/>
                        <a:buChar char="•"/>
                      </a:pP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Calibri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Wealthy people lived in houses called </a:t>
                      </a:r>
                      <a:r>
                        <a:rPr lang="en-GB" sz="1150" b="0" i="1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domus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 which had plenty of space. They had rooms like the </a:t>
                      </a:r>
                      <a:r>
                        <a:rPr lang="en-GB" sz="1150" b="0" i="1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triclinium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, where people would eat together, while lying down. Or the </a:t>
                      </a:r>
                      <a:r>
                        <a:rPr lang="en-GB" sz="1150" b="0" i="1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atrium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, where the family would entertain guests.</a:t>
                      </a:r>
                      <a:endParaRPr lang="en-GB" sz="115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Less wealthy/ poorer people lived in an </a:t>
                      </a:r>
                      <a:r>
                        <a:rPr lang="en-GB" sz="1150" b="0" i="1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insulae</a:t>
                      </a:r>
                      <a:r>
                        <a:rPr lang="en-GB" sz="115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, where lots of families lived in a building with multiple floors. </a:t>
                      </a: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150" b="0" i="0" u="none" strike="noStrike" kern="120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Romans built baths, roads and sewage systems; they are still used today.</a:t>
                      </a:r>
                      <a:endParaRPr lang="en-GB" sz="1150" b="0" i="0" kern="120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endParaRPr lang="en-GB" sz="1150">
                        <a:effectLst/>
                        <a:latin typeface="Calibri"/>
                        <a:cs typeface="Calibri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endParaRPr lang="en-GB" sz="1150">
                        <a:effectLst/>
                        <a:latin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50">
                        <a:effectLst/>
                        <a:latin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50">
                        <a:effectLst/>
                        <a:latin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50">
                        <a:effectLst/>
                        <a:latin typeface="Calibri"/>
                        <a:cs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150" b="1">
                          <a:effectLst/>
                          <a:latin typeface="Calibri"/>
                          <a:ea typeface="Calibri"/>
                          <a:cs typeface="Calibri"/>
                        </a:rPr>
                        <a:t>Julius Caesar </a:t>
                      </a:r>
                      <a:r>
                        <a:rPr lang="en-GB" sz="1150">
                          <a:effectLst/>
                          <a:latin typeface="Calibri"/>
                          <a:ea typeface="Calibri"/>
                          <a:cs typeface="Calibri"/>
                        </a:rPr>
                        <a:t>attempted to invade Britain in 55 and 54BC but failed. He was a Roman leader; he was in the military and was very brave in battles. He was popular with the people of Rome. He made significant changes to the government, helping the poor.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150" b="1">
                          <a:effectLst/>
                          <a:latin typeface="Calibri"/>
                          <a:ea typeface="Calibri"/>
                          <a:cs typeface="Calibri"/>
                        </a:rPr>
                        <a:t>Augustus</a:t>
                      </a:r>
                      <a:r>
                        <a:rPr lang="en-GB" sz="1150">
                          <a:effectLst/>
                          <a:latin typeface="Calibri"/>
                          <a:ea typeface="Calibri"/>
                          <a:cs typeface="Calibri"/>
                        </a:rPr>
                        <a:t>, was Julius Caesar's great nephew, he was the first Roman Emperor. He brought peace and began to build roads, building and bridges.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150" b="1">
                          <a:effectLst/>
                          <a:latin typeface="Calibri"/>
                          <a:ea typeface="Calibri"/>
                          <a:cs typeface="Calibri"/>
                        </a:rPr>
                        <a:t>Emperor Claudius </a:t>
                      </a:r>
                      <a:r>
                        <a:rPr lang="en-GB" sz="1150">
                          <a:effectLst/>
                          <a:latin typeface="Calibri"/>
                          <a:ea typeface="Calibri"/>
                          <a:cs typeface="Calibri"/>
                        </a:rPr>
                        <a:t>successfully invaded Britain in 43CE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Arial" panose="05050102010706020507" pitchFamily="18" charset="2"/>
                        <a:buChar char="•"/>
                      </a:pPr>
                      <a:r>
                        <a:rPr lang="en-GB" sz="1150" b="1">
                          <a:effectLst/>
                          <a:latin typeface="Calibri"/>
                          <a:ea typeface="Calibri"/>
                          <a:cs typeface="Calibri"/>
                        </a:rPr>
                        <a:t>Boudicca</a:t>
                      </a:r>
                      <a:r>
                        <a:rPr lang="en-GB" sz="1150">
                          <a:effectLst/>
                          <a:latin typeface="Calibri"/>
                          <a:ea typeface="Calibri"/>
                          <a:cs typeface="Calibri"/>
                        </a:rPr>
                        <a:t> was a Warrior Queen and led a rebellion against the invasion. She was defeated by Claudius.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6509669"/>
              </p:ext>
            </p:extLst>
          </p:nvPr>
        </p:nvGraphicFramePr>
        <p:xfrm>
          <a:off x="4787347" y="32862"/>
          <a:ext cx="7323438" cy="4814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3105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491363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17897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481473">
                <a:tc>
                  <a:txBody>
                    <a:bodyPr/>
                    <a:lstStyle/>
                    <a:p>
                      <a:r>
                        <a:rPr lang="en-US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 group: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Topic:   Romans and the Impact of Britain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Term: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2050" name="Picture 2" descr="Roman Empire | Definition, History, Time Period, Map, &amp; Facts | Britannica">
            <a:extLst>
              <a:ext uri="{FF2B5EF4-FFF2-40B4-BE49-F238E27FC236}">
                <a16:creationId xmlns:a16="http://schemas.microsoft.com/office/drawing/2014/main" id="{E2B93442-055B-AF5A-5C7C-DF1517CA2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882" y="964866"/>
            <a:ext cx="1780922" cy="109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Julius Caesar | Biography, Conquests, Facts, &amp; Death | Britannica">
            <a:extLst>
              <a:ext uri="{FF2B5EF4-FFF2-40B4-BE49-F238E27FC236}">
                <a16:creationId xmlns:a16="http://schemas.microsoft.com/office/drawing/2014/main" id="{7EB37F07-841B-F544-4D72-8847414E3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525" y="4766195"/>
            <a:ext cx="1462708" cy="200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oudica: how a widowed queen became a rebellious woman warrior | Aeon Essays">
            <a:extLst>
              <a:ext uri="{FF2B5EF4-FFF2-40B4-BE49-F238E27FC236}">
                <a16:creationId xmlns:a16="http://schemas.microsoft.com/office/drawing/2014/main" id="{DBF32F0B-F717-C860-E3C0-2D80B9D454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64" b="2873"/>
          <a:stretch/>
        </p:blipFill>
        <p:spPr bwMode="auto">
          <a:xfrm>
            <a:off x="3080480" y="2128219"/>
            <a:ext cx="1945725" cy="1466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A group of people in armor&#10;&#10;Description automatically generated">
            <a:extLst>
              <a:ext uri="{FF2B5EF4-FFF2-40B4-BE49-F238E27FC236}">
                <a16:creationId xmlns:a16="http://schemas.microsoft.com/office/drawing/2014/main" id="{6028964C-65C4-8B74-5FEF-0E6A489393C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3317" y="3666140"/>
            <a:ext cx="1892853" cy="100284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6DDF8C-707D-CD15-3A41-80765B81B2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9174" y="803725"/>
            <a:ext cx="1876425" cy="4857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146E69-2688-1BFC-671B-22F19A13FA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3870" y="4754657"/>
            <a:ext cx="1771650" cy="4762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32B88E-B4F4-E7CE-5EA1-E4CB3CB79E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99912" y="4667877"/>
            <a:ext cx="1123950" cy="5238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4046B74-586F-6598-5315-59E5644114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7542" y="3183596"/>
            <a:ext cx="1066800" cy="4286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3017D4C-20D0-E986-34FC-A29A13B6A6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91248" y="3213053"/>
            <a:ext cx="1219200" cy="4286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7BF1D45-A1F1-3F4C-F6C2-1CD392C8BA5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98618" y="2244076"/>
            <a:ext cx="1184109" cy="463718"/>
          </a:xfrm>
          <a:prstGeom prst="rect">
            <a:avLst/>
          </a:prstGeom>
        </p:spPr>
      </p:pic>
      <p:pic>
        <p:nvPicPr>
          <p:cNvPr id="20" name="Picture 2" descr="Ancient Roman roads - a monument to history and road construction">
            <a:extLst>
              <a:ext uri="{FF2B5EF4-FFF2-40B4-BE49-F238E27FC236}">
                <a16:creationId xmlns:a16="http://schemas.microsoft.com/office/drawing/2014/main" id="{3A40934D-C540-CDB9-2091-883ACE76E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65" y="4994360"/>
            <a:ext cx="2709941" cy="1774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80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044216" y="-26167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775152"/>
              </p:ext>
            </p:extLst>
          </p:nvPr>
        </p:nvGraphicFramePr>
        <p:xfrm>
          <a:off x="149626" y="639143"/>
          <a:ext cx="2670134" cy="3820445"/>
        </p:xfrm>
        <a:graphic>
          <a:graphicData uri="http://schemas.openxmlformats.org/drawingml/2006/table">
            <a:tbl>
              <a:tblPr firstRow="1" firstCol="1" bandRow="1"/>
              <a:tblGrid>
                <a:gridCol w="2670134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37509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3445347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Civilisation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 – Group of people with their own language and way of life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Pharaoh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 – Ruler of Egypt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Ancient Egyp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t – Civilisation of Egypt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Pyramids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 – Royal tombs built from stone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Hierarchy-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 a ranking of people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Tomb- </a:t>
                      </a:r>
                      <a:r>
                        <a:rPr lang="en-GB" sz="14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a large underground vault for burying a dead person 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815275"/>
              </p:ext>
            </p:extLst>
          </p:nvPr>
        </p:nvGraphicFramePr>
        <p:xfrm>
          <a:off x="5371869" y="798889"/>
          <a:ext cx="6740454" cy="6059111"/>
        </p:xfrm>
        <a:graphic>
          <a:graphicData uri="http://schemas.openxmlformats.org/drawingml/2006/table">
            <a:tbl>
              <a:tblPr firstRow="1" firstCol="1" bandRow="1"/>
              <a:tblGrid>
                <a:gridCol w="674045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9231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Substantive knowledge: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766795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The River Nile was used for transport, washing clothes and drinking water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The River Nile had 3 seasons – </a:t>
                      </a:r>
                      <a:r>
                        <a:rPr lang="en-GB" sz="1100" b="1">
                          <a:effectLst/>
                          <a:latin typeface="Calibri"/>
                          <a:ea typeface="Calibri"/>
                          <a:cs typeface="Calibri"/>
                        </a:rPr>
                        <a:t>Akhet</a:t>
                      </a: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 (flooding season), </a:t>
                      </a:r>
                      <a:r>
                        <a:rPr lang="en-GB" sz="1100" b="1">
                          <a:effectLst/>
                          <a:latin typeface="Calibri"/>
                          <a:ea typeface="Calibri"/>
                          <a:cs typeface="Calibri"/>
                        </a:rPr>
                        <a:t>Peret</a:t>
                      </a: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 (growing seasons) and </a:t>
                      </a:r>
                      <a:r>
                        <a:rPr lang="en-GB" sz="1100" b="1">
                          <a:effectLst/>
                          <a:latin typeface="Calibri"/>
                          <a:ea typeface="Calibri"/>
                          <a:cs typeface="Calibri"/>
                        </a:rPr>
                        <a:t>Shemu</a:t>
                      </a: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 (harvesting season)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Tutankhamun was a Pharaoh at the age of 9, he ruled the country at a time of conflict, when there  were battles over land.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Tutankhamun died aged 18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Ancient Egypt was one of the longest lasting civilisations (over 3000 years)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The Pharaoh was the top of the Egyptian hierarchy, followed by Vizier, Nobles and Priests, Soldiers and Scribes, craftsmen and slaves. </a:t>
                      </a:r>
                      <a:endParaRPr lang="en-GB"/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171450" lvl="0" indent="-1714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The Ancient Egyptians built pyramids as giant burial tombs for the most important people in their society, the pharaohs.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The largest pyramids were made with over 2 000 000 blocks of rough yellow limestone that were taken from the ground on site.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Most of the blocks were cut in the ground and then prized out using wooden levers.</a:t>
                      </a:r>
                    </a:p>
                    <a:p>
                      <a:pPr marL="171450" indent="-1714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To move the heavy stone they used large wooden sleds which they pulled over wet sand.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100"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Children in Ancient Egypt went to school to learn reading , writing, maths and religious instruction. Girls were educated at home.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Egyptians used papyrus to make paper and hieroglyphics for writing and numbers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>
                          <a:effectLst/>
                          <a:latin typeface="Calibri"/>
                          <a:ea typeface="Calibri"/>
                          <a:cs typeface="Calibri"/>
                        </a:rPr>
                        <a:t>Everyone worked hard in Ancient Egypt, everyone had a job. Jobs included bakers, priests, farmers, artist, fisherman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061496"/>
              </p:ext>
            </p:extLst>
          </p:nvPr>
        </p:nvGraphicFramePr>
        <p:xfrm>
          <a:off x="5052971" y="117018"/>
          <a:ext cx="6921500" cy="6142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1554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2652179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447767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14215">
                <a:tc>
                  <a:txBody>
                    <a:bodyPr/>
                    <a:lstStyle/>
                    <a:p>
                      <a:r>
                        <a:rPr lang="en-US" sz="20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Year group: 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Topic:   Ancient Egypt</a:t>
                      </a:r>
                      <a:endParaRPr lang="en-US" sz="24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Term: 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1C4552DF-221C-388E-D8AD-86CAE22B2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639" y="552666"/>
            <a:ext cx="2027103" cy="1315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ap of ancient egypt">
            <a:extLst>
              <a:ext uri="{FF2B5EF4-FFF2-40B4-BE49-F238E27FC236}">
                <a16:creationId xmlns:a16="http://schemas.microsoft.com/office/drawing/2014/main" id="{215455A0-2302-54F8-7D8F-0FA4D8C29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3091" y="2089332"/>
            <a:ext cx="1509698" cy="209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4B2A84D-7AFE-C697-B1D9-55EBBB8AB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212" y="1635489"/>
            <a:ext cx="1032805" cy="137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A painting of a person holding a bird&#10;&#10;Description automatically generated">
            <a:extLst>
              <a:ext uri="{FF2B5EF4-FFF2-40B4-BE49-F238E27FC236}">
                <a16:creationId xmlns:a16="http://schemas.microsoft.com/office/drawing/2014/main" id="{590DC9AB-C1DB-D707-192C-6933131BAA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4801" y="731233"/>
            <a:ext cx="1791687" cy="957941"/>
          </a:xfrm>
          <a:prstGeom prst="rect">
            <a:avLst/>
          </a:prstGeom>
        </p:spPr>
      </p:pic>
      <p:pic>
        <p:nvPicPr>
          <p:cNvPr id="4" name="Picture 4" descr="Image result for egypitans">
            <a:extLst>
              <a:ext uri="{FF2B5EF4-FFF2-40B4-BE49-F238E27FC236}">
                <a16:creationId xmlns:a16="http://schemas.microsoft.com/office/drawing/2014/main" id="{FBF4476A-35EB-656B-AC12-E1E4AA9B4E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2104" y="3786248"/>
            <a:ext cx="1275600" cy="707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B944D7-F46C-321C-6A2F-C4E64C53827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48326" y="1121139"/>
            <a:ext cx="1428751" cy="5143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C569168-CF65-606F-842B-545DD979E6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1714" y="5572265"/>
            <a:ext cx="1333500" cy="3905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9470DA3-733D-2472-E0C4-C8FF32813BA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48326" y="2198114"/>
            <a:ext cx="1565780" cy="4134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CC3A7DB-CD50-8983-28E5-C55C0EC782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95884" y="3070690"/>
            <a:ext cx="930533" cy="3627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12576C-26E0-D63F-A8DC-434B9968645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29289" y="4087385"/>
            <a:ext cx="1056649" cy="40825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1E98D75-C2FC-54F8-CE3F-64D097BE823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78795" y="3006305"/>
            <a:ext cx="1079307" cy="41820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1085582-6467-4CB8-CA7C-9131077BD5DE}"/>
              </a:ext>
            </a:extLst>
          </p:cNvPr>
          <p:cNvSpPr txBox="1"/>
          <p:nvPr/>
        </p:nvSpPr>
        <p:spPr>
          <a:xfrm>
            <a:off x="150117" y="4704191"/>
            <a:ext cx="5041736" cy="212365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171450" indent="-171450">
              <a:buFont typeface="Arial"/>
              <a:buChar char="•"/>
            </a:pPr>
            <a:endParaRPr lang="en-GB" sz="1200" b="0" i="0">
              <a:solidFill>
                <a:srgbClr val="141414"/>
              </a:solidFill>
              <a:effectLst/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The ancient Egyptians had many gods and goddesses.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Some gods were </a:t>
            </a:r>
            <a:r>
              <a:rPr lang="en-GB" sz="1200" b="1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stars</a:t>
            </a: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, others were </a:t>
            </a:r>
            <a:r>
              <a:rPr lang="en-GB" sz="1200" b="1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humans and animals</a:t>
            </a: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.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The gods stood for things like </a:t>
            </a:r>
            <a:r>
              <a:rPr lang="en-GB" sz="1200" b="1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weather, fire and death</a:t>
            </a: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, that were part of life.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People believed the </a:t>
            </a:r>
            <a:r>
              <a:rPr lang="en-GB" sz="1200" b="1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Pharaohs were picked by the gods</a:t>
            </a: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.</a:t>
            </a:r>
            <a:endParaRPr lang="en-GB" sz="1200">
              <a:solidFill>
                <a:srgbClr val="141414"/>
              </a:solidFill>
              <a:latin typeface="Calibri"/>
              <a:ea typeface="Calibri"/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In Ancient Egypt, when someone important died, their body was mummified to prepare them for burial.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Ancient Egyptians believed they would be judged by their gods and goddesses to see if they could move on to the afterlife.</a:t>
            </a:r>
          </a:p>
          <a:p>
            <a:pPr marL="171450" indent="-171450" algn="l" fontAlgn="base">
              <a:buFont typeface="Arial" panose="020B0604020202020204" pitchFamily="34" charset="0"/>
              <a:buChar char="•"/>
            </a:pPr>
            <a:r>
              <a:rPr lang="en-GB" sz="1200" b="0" i="0">
                <a:solidFill>
                  <a:srgbClr val="141414"/>
                </a:solidFill>
                <a:effectLst/>
                <a:latin typeface="Calibri"/>
                <a:ea typeface="Calibri"/>
                <a:cs typeface="Calibri"/>
              </a:rPr>
              <a:t>Mummification was just one step in preparing for the afterlife.</a:t>
            </a:r>
            <a:endParaRPr lang="en-GB" sz="1200">
              <a:solidFill>
                <a:srgbClr val="141414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BA266563-6DF8-C43B-8B01-185EB742175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952570" y="4653988"/>
            <a:ext cx="1181100" cy="447675"/>
          </a:xfrm>
          <a:prstGeom prst="rect">
            <a:avLst/>
          </a:prstGeom>
        </p:spPr>
      </p:pic>
      <p:pic>
        <p:nvPicPr>
          <p:cNvPr id="5" name="Picture 4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091C7BAB-2B17-9124-DE6E-7AA4356E6AC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98105" y="1123199"/>
            <a:ext cx="1524000" cy="581025"/>
          </a:xfrm>
          <a:prstGeom prst="rect">
            <a:avLst/>
          </a:prstGeom>
        </p:spPr>
      </p:pic>
      <p:pic>
        <p:nvPicPr>
          <p:cNvPr id="7" name="Picture 6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C81FC99E-AB4D-F183-5A5F-FDE4DC144C9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27207" y="2114801"/>
            <a:ext cx="1125956" cy="422609"/>
          </a:xfrm>
          <a:prstGeom prst="rect">
            <a:avLst/>
          </a:prstGeom>
        </p:spPr>
      </p:pic>
      <p:pic>
        <p:nvPicPr>
          <p:cNvPr id="8" name="Picture 7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AF7D7A11-E84B-231D-0149-C096C292810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874543" y="5554329"/>
            <a:ext cx="979573" cy="40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373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Props1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7F5149-F2D8-463F-8100-931CA33A1544}">
  <ds:schemaRefs>
    <ds:schemaRef ds:uri="8b73fee4-4ac8-4f88-ad2e-4ab6413e1b1c"/>
    <ds:schemaRef ds:uri="fbdaa650-8cd8-42f6-940f-8c4192b287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D770B42-6AB1-4742-A7C9-0033CE9B861B}">
  <ds:schemaRefs>
    <ds:schemaRef ds:uri="8b73fee4-4ac8-4f88-ad2e-4ab6413e1b1c"/>
    <ds:schemaRef ds:uri="fbdaa650-8cd8-42f6-940f-8c4192b2871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4</Slides>
  <Notes>1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revision>1</cp:revision>
  <cp:lastPrinted>2025-01-06T16:01:51Z</cp:lastPrinted>
  <dcterms:created xsi:type="dcterms:W3CDTF">2023-03-17T10:15:59Z</dcterms:created>
  <dcterms:modified xsi:type="dcterms:W3CDTF">2025-01-07T09:28:18Z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