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7"/>
  </p:notesMasterIdLst>
  <p:sldIdLst>
    <p:sldId id="272" r:id="rId5"/>
    <p:sldId id="256" r:id="rId6"/>
    <p:sldId id="264" r:id="rId7"/>
    <p:sldId id="281" r:id="rId8"/>
    <p:sldId id="268" r:id="rId9"/>
    <p:sldId id="266" r:id="rId10"/>
    <p:sldId id="265" r:id="rId11"/>
    <p:sldId id="267" r:id="rId12"/>
    <p:sldId id="269" r:id="rId13"/>
    <p:sldId id="280" r:id="rId14"/>
    <p:sldId id="279" r:id="rId15"/>
    <p:sldId id="278" r:id="rId16"/>
  </p:sldIdLst>
  <p:sldSz cx="9601200" cy="12801600" type="A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C00DE"/>
    <a:srgbClr val="A50BE6"/>
    <a:srgbClr val="C465FF"/>
    <a:srgbClr val="8447B2"/>
    <a:srgbClr val="800997"/>
    <a:srgbClr val="0000FF"/>
    <a:srgbClr val="FFFFFF"/>
    <a:srgbClr val="65007C"/>
    <a:srgbClr val="A003B6"/>
    <a:srgbClr val="C83BD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CD623D-1F18-40CD-92D9-EAE7B6D7779A}" v="3132" dt="2023-09-06T19:48:44.061"/>
    <p1510:client id="{A8F9484C-6B14-237E-5A67-4FC2A5193B15}" v="634" dt="2023-09-08T09:55:51.9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711" autoAdjust="0"/>
    <p:restoredTop sz="94660"/>
  </p:normalViewPr>
  <p:slideViewPr>
    <p:cSldViewPr snapToGrid="0">
      <p:cViewPr>
        <p:scale>
          <a:sx n="60" d="100"/>
          <a:sy n="60" d="100"/>
        </p:scale>
        <p:origin x="1560" y="-21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 Beldham" userId="S::lbeldham@nottinghamacademy.org::7423f647-d816-4afc-8fbc-03de34d1b66d" providerId="AD" clId="Web-{A8F9484C-6B14-237E-5A67-4FC2A5193B15}"/>
    <pc:docChg chg="modSld">
      <pc:chgData name="L Beldham" userId="S::lbeldham@nottinghamacademy.org::7423f647-d816-4afc-8fbc-03de34d1b66d" providerId="AD" clId="Web-{A8F9484C-6B14-237E-5A67-4FC2A5193B15}" dt="2023-09-08T09:55:51.981" v="354" actId="1076"/>
      <pc:docMkLst>
        <pc:docMk/>
      </pc:docMkLst>
      <pc:sldChg chg="addSp modSp">
        <pc:chgData name="L Beldham" userId="S::lbeldham@nottinghamacademy.org::7423f647-d816-4afc-8fbc-03de34d1b66d" providerId="AD" clId="Web-{A8F9484C-6B14-237E-5A67-4FC2A5193B15}" dt="2023-09-08T09:55:51.981" v="354" actId="1076"/>
        <pc:sldMkLst>
          <pc:docMk/>
          <pc:sldMk cId="974454217" sldId="278"/>
        </pc:sldMkLst>
        <pc:spChg chg="mod">
          <ac:chgData name="L Beldham" userId="S::lbeldham@nottinghamacademy.org::7423f647-d816-4afc-8fbc-03de34d1b66d" providerId="AD" clId="Web-{A8F9484C-6B14-237E-5A67-4FC2A5193B15}" dt="2023-09-08T09:34:10.506" v="2" actId="20577"/>
          <ac:spMkLst>
            <pc:docMk/>
            <pc:sldMk cId="974454217" sldId="278"/>
            <ac:spMk id="2" creationId="{3A02FC87-201C-4A4D-A736-2B6B015F0DEB}"/>
          </ac:spMkLst>
        </pc:spChg>
        <pc:spChg chg="add mod">
          <ac:chgData name="L Beldham" userId="S::lbeldham@nottinghamacademy.org::7423f647-d816-4afc-8fbc-03de34d1b66d" providerId="AD" clId="Web-{A8F9484C-6B14-237E-5A67-4FC2A5193B15}" dt="2023-09-08T09:37:51.840" v="26" actId="14100"/>
          <ac:spMkLst>
            <pc:docMk/>
            <pc:sldMk cId="974454217" sldId="278"/>
            <ac:spMk id="5" creationId="{DFF8CB7B-202F-1077-9A17-FCD4E06BF8AE}"/>
          </ac:spMkLst>
        </pc:spChg>
        <pc:spChg chg="mod">
          <ac:chgData name="L Beldham" userId="S::lbeldham@nottinghamacademy.org::7423f647-d816-4afc-8fbc-03de34d1b66d" providerId="AD" clId="Web-{A8F9484C-6B14-237E-5A67-4FC2A5193B15}" dt="2023-09-08T09:47:18.060" v="342" actId="1076"/>
          <ac:spMkLst>
            <pc:docMk/>
            <pc:sldMk cId="974454217" sldId="278"/>
            <ac:spMk id="6" creationId="{FB33ADBE-C178-4E8D-AC41-CC8E28520191}"/>
          </ac:spMkLst>
        </pc:spChg>
        <pc:spChg chg="add mod">
          <ac:chgData name="L Beldham" userId="S::lbeldham@nottinghamacademy.org::7423f647-d816-4afc-8fbc-03de34d1b66d" providerId="AD" clId="Web-{A8F9484C-6B14-237E-5A67-4FC2A5193B15}" dt="2023-09-08T09:47:14.904" v="341" actId="20577"/>
          <ac:spMkLst>
            <pc:docMk/>
            <pc:sldMk cId="974454217" sldId="278"/>
            <ac:spMk id="8" creationId="{8A846BA4-057B-BDF9-2C4A-E5B1D8CAEC86}"/>
          </ac:spMkLst>
        </pc:spChg>
        <pc:spChg chg="mod">
          <ac:chgData name="L Beldham" userId="S::lbeldham@nottinghamacademy.org::7423f647-d816-4afc-8fbc-03de34d1b66d" providerId="AD" clId="Web-{A8F9484C-6B14-237E-5A67-4FC2A5193B15}" dt="2023-09-08T09:48:06.264" v="343" actId="20577"/>
          <ac:spMkLst>
            <pc:docMk/>
            <pc:sldMk cId="974454217" sldId="278"/>
            <ac:spMk id="19" creationId="{60E0D15A-0E4A-4DD9-B255-34688E6E4F4D}"/>
          </ac:spMkLst>
        </pc:spChg>
        <pc:spChg chg="mod">
          <ac:chgData name="L Beldham" userId="S::lbeldham@nottinghamacademy.org::7423f647-d816-4afc-8fbc-03de34d1b66d" providerId="AD" clId="Web-{A8F9484C-6B14-237E-5A67-4FC2A5193B15}" dt="2023-09-08T09:42:00.941" v="68" actId="1076"/>
          <ac:spMkLst>
            <pc:docMk/>
            <pc:sldMk cId="974454217" sldId="278"/>
            <ac:spMk id="21" creationId="{D464F818-5077-4F48-835E-8AD3E2DD2413}"/>
          </ac:spMkLst>
        </pc:spChg>
        <pc:spChg chg="mod">
          <ac:chgData name="L Beldham" userId="S::lbeldham@nottinghamacademy.org::7423f647-d816-4afc-8fbc-03de34d1b66d" providerId="AD" clId="Web-{A8F9484C-6B14-237E-5A67-4FC2A5193B15}" dt="2023-09-08T09:41:50.441" v="66" actId="1076"/>
          <ac:spMkLst>
            <pc:docMk/>
            <pc:sldMk cId="974454217" sldId="278"/>
            <ac:spMk id="27" creationId="{55AE96EB-771A-4D0C-9AC7-BF04625A29D2}"/>
          </ac:spMkLst>
        </pc:spChg>
        <pc:spChg chg="mod">
          <ac:chgData name="L Beldham" userId="S::lbeldham@nottinghamacademy.org::7423f647-d816-4afc-8fbc-03de34d1b66d" providerId="AD" clId="Web-{A8F9484C-6B14-237E-5A67-4FC2A5193B15}" dt="2023-09-08T09:41:21.893" v="63" actId="1076"/>
          <ac:spMkLst>
            <pc:docMk/>
            <pc:sldMk cId="974454217" sldId="278"/>
            <ac:spMk id="28" creationId="{330ED867-C625-418B-9C30-527180096CF3}"/>
          </ac:spMkLst>
        </pc:spChg>
        <pc:spChg chg="mod">
          <ac:chgData name="L Beldham" userId="S::lbeldham@nottinghamacademy.org::7423f647-d816-4afc-8fbc-03de34d1b66d" providerId="AD" clId="Web-{A8F9484C-6B14-237E-5A67-4FC2A5193B15}" dt="2023-09-08T09:40:27.798" v="54" actId="1076"/>
          <ac:spMkLst>
            <pc:docMk/>
            <pc:sldMk cId="974454217" sldId="278"/>
            <ac:spMk id="29" creationId="{4EF0BFBA-0AF4-4B3C-94EA-64CEB75ECE43}"/>
          </ac:spMkLst>
        </pc:spChg>
        <pc:spChg chg="mod">
          <ac:chgData name="L Beldham" userId="S::lbeldham@nottinghamacademy.org::7423f647-d816-4afc-8fbc-03de34d1b66d" providerId="AD" clId="Web-{A8F9484C-6B14-237E-5A67-4FC2A5193B15}" dt="2023-09-08T09:34:53.413" v="7" actId="20577"/>
          <ac:spMkLst>
            <pc:docMk/>
            <pc:sldMk cId="974454217" sldId="278"/>
            <ac:spMk id="37" creationId="{1EC3DFD7-EC31-4C58-BE5E-2F2E8B7E13ED}"/>
          </ac:spMkLst>
        </pc:spChg>
        <pc:spChg chg="mod">
          <ac:chgData name="L Beldham" userId="S::lbeldham@nottinghamacademy.org::7423f647-d816-4afc-8fbc-03de34d1b66d" providerId="AD" clId="Web-{A8F9484C-6B14-237E-5A67-4FC2A5193B15}" dt="2023-09-08T09:55:51.981" v="354" actId="1076"/>
          <ac:spMkLst>
            <pc:docMk/>
            <pc:sldMk cId="974454217" sldId="278"/>
            <ac:spMk id="38" creationId="{C78BBCAA-092D-4157-980D-1C0D24A95510}"/>
          </ac:spMkLst>
        </pc:spChg>
        <pc:spChg chg="mod">
          <ac:chgData name="L Beldham" userId="S::lbeldham@nottinghamacademy.org::7423f647-d816-4afc-8fbc-03de34d1b66d" providerId="AD" clId="Web-{A8F9484C-6B14-237E-5A67-4FC2A5193B15}" dt="2023-09-08T09:55:46.903" v="353" actId="1076"/>
          <ac:spMkLst>
            <pc:docMk/>
            <pc:sldMk cId="974454217" sldId="278"/>
            <ac:spMk id="42" creationId="{D62F4660-8C89-48FF-9CA4-BD9D803B3BF6}"/>
          </ac:spMkLst>
        </pc:spChg>
        <pc:picChg chg="add mod">
          <ac:chgData name="L Beldham" userId="S::lbeldham@nottinghamacademy.org::7423f647-d816-4afc-8fbc-03de34d1b66d" providerId="AD" clId="Web-{A8F9484C-6B14-237E-5A67-4FC2A5193B15}" dt="2023-09-08T09:43:53.195" v="107" actId="1076"/>
          <ac:picMkLst>
            <pc:docMk/>
            <pc:sldMk cId="974454217" sldId="278"/>
            <ac:picMk id="10" creationId="{96320936-B920-3EFA-566C-DEBFB00BC43A}"/>
          </ac:picMkLst>
        </pc:picChg>
        <pc:picChg chg="mod">
          <ac:chgData name="L Beldham" userId="S::lbeldham@nottinghamacademy.org::7423f647-d816-4afc-8fbc-03de34d1b66d" providerId="AD" clId="Web-{A8F9484C-6B14-237E-5A67-4FC2A5193B15}" dt="2023-09-08T09:42:36.708" v="71" actId="1076"/>
          <ac:picMkLst>
            <pc:docMk/>
            <pc:sldMk cId="974454217" sldId="278"/>
            <ac:picMk id="15" creationId="{599D99D6-626D-45D2-B115-D566698F8B45}"/>
          </ac:picMkLst>
        </pc:picChg>
        <pc:picChg chg="mod">
          <ac:chgData name="L Beldham" userId="S::lbeldham@nottinghamacademy.org::7423f647-d816-4afc-8fbc-03de34d1b66d" providerId="AD" clId="Web-{A8F9484C-6B14-237E-5A67-4FC2A5193B15}" dt="2023-09-08T09:39:41.187" v="53" actId="1076"/>
          <ac:picMkLst>
            <pc:docMk/>
            <pc:sldMk cId="974454217" sldId="278"/>
            <ac:picMk id="34" creationId="{0FA37E8B-E7D3-400E-B91D-F72DC4DDF99C}"/>
          </ac:picMkLst>
        </pc:picChg>
        <pc:picChg chg="mod">
          <ac:chgData name="L Beldham" userId="S::lbeldham@nottinghamacademy.org::7423f647-d816-4afc-8fbc-03de34d1b66d" providerId="AD" clId="Web-{A8F9484C-6B14-237E-5A67-4FC2A5193B15}" dt="2023-09-08T09:42:28.020" v="69" actId="1076"/>
          <ac:picMkLst>
            <pc:docMk/>
            <pc:sldMk cId="974454217" sldId="278"/>
            <ac:picMk id="35" creationId="{B41F23B6-52C8-455A-9247-887879DEBBEC}"/>
          </ac:picMkLst>
        </pc:picChg>
        <pc:picChg chg="mod">
          <ac:chgData name="L Beldham" userId="S::lbeldham@nottinghamacademy.org::7423f647-d816-4afc-8fbc-03de34d1b66d" providerId="AD" clId="Web-{A8F9484C-6B14-237E-5A67-4FC2A5193B15}" dt="2023-09-08T09:40:32.204" v="55" actId="1076"/>
          <ac:picMkLst>
            <pc:docMk/>
            <pc:sldMk cId="974454217" sldId="278"/>
            <ac:picMk id="39" creationId="{ED506322-3237-49EC-8A2D-561489602046}"/>
          </ac:picMkLst>
        </pc:picChg>
        <pc:picChg chg="mod">
          <ac:chgData name="L Beldham" userId="S::lbeldham@nottinghamacademy.org::7423f647-d816-4afc-8fbc-03de34d1b66d" providerId="AD" clId="Web-{A8F9484C-6B14-237E-5A67-4FC2A5193B15}" dt="2023-09-08T09:55:26.824" v="348" actId="1076"/>
          <ac:picMkLst>
            <pc:docMk/>
            <pc:sldMk cId="974454217" sldId="278"/>
            <ac:picMk id="41" creationId="{CB7FDD0C-CF40-4977-81CC-D2AAD691095F}"/>
          </ac:picMkLst>
        </pc:picChg>
        <pc:picChg chg="mod">
          <ac:chgData name="L Beldham" userId="S::lbeldham@nottinghamacademy.org::7423f647-d816-4afc-8fbc-03de34d1b66d" providerId="AD" clId="Web-{A8F9484C-6B14-237E-5A67-4FC2A5193B15}" dt="2023-09-08T09:41:55.488" v="67" actId="1076"/>
          <ac:picMkLst>
            <pc:docMk/>
            <pc:sldMk cId="974454217" sldId="278"/>
            <ac:picMk id="43" creationId="{F2E08695-6B92-467F-B2EF-689F0F24617A}"/>
          </ac:picMkLst>
        </pc:picChg>
        <pc:picChg chg="mod">
          <ac:chgData name="L Beldham" userId="S::lbeldham@nottinghamacademy.org::7423f647-d816-4afc-8fbc-03de34d1b66d" providerId="AD" clId="Web-{A8F9484C-6B14-237E-5A67-4FC2A5193B15}" dt="2023-09-08T09:41:46.378" v="65" actId="1076"/>
          <ac:picMkLst>
            <pc:docMk/>
            <pc:sldMk cId="974454217" sldId="278"/>
            <ac:picMk id="44" creationId="{9CDC96AF-A824-44C6-9C87-0147D86F1E95}"/>
          </ac:picMkLst>
        </pc:picChg>
        <pc:picChg chg="mod">
          <ac:chgData name="L Beldham" userId="S::lbeldham@nottinghamacademy.org::7423f647-d816-4afc-8fbc-03de34d1b66d" providerId="AD" clId="Web-{A8F9484C-6B14-237E-5A67-4FC2A5193B15}" dt="2023-09-08T09:41:24.597" v="64" actId="1076"/>
          <ac:picMkLst>
            <pc:docMk/>
            <pc:sldMk cId="974454217" sldId="278"/>
            <ac:picMk id="45" creationId="{54B37F24-FC7A-4BD7-A373-C1E1A8343B19}"/>
          </ac:picMkLst>
        </pc:picChg>
      </pc:sldChg>
      <pc:sldChg chg="modSp">
        <pc:chgData name="L Beldham" userId="S::lbeldham@nottinghamacademy.org::7423f647-d816-4afc-8fbc-03de34d1b66d" providerId="AD" clId="Web-{A8F9484C-6B14-237E-5A67-4FC2A5193B15}" dt="2023-09-08T09:35:40.805" v="14" actId="1076"/>
        <pc:sldMkLst>
          <pc:docMk/>
          <pc:sldMk cId="4101712305" sldId="279"/>
        </pc:sldMkLst>
        <pc:grpChg chg="mod">
          <ac:chgData name="L Beldham" userId="S::lbeldham@nottinghamacademy.org::7423f647-d816-4afc-8fbc-03de34d1b66d" providerId="AD" clId="Web-{A8F9484C-6B14-237E-5A67-4FC2A5193B15}" dt="2023-09-08T09:35:13.492" v="11" actId="1076"/>
          <ac:grpSpMkLst>
            <pc:docMk/>
            <pc:sldMk cId="4101712305" sldId="279"/>
            <ac:grpSpMk id="20" creationId="{8ACBDDB7-CAC8-4A21-B1E3-F5F447EF49D7}"/>
          </ac:grpSpMkLst>
        </pc:grpChg>
        <pc:graphicFrameChg chg="mod">
          <ac:chgData name="L Beldham" userId="S::lbeldham@nottinghamacademy.org::7423f647-d816-4afc-8fbc-03de34d1b66d" providerId="AD" clId="Web-{A8F9484C-6B14-237E-5A67-4FC2A5193B15}" dt="2023-09-08T09:35:40.805" v="14" actId="1076"/>
          <ac:graphicFrameMkLst>
            <pc:docMk/>
            <pc:sldMk cId="4101712305" sldId="279"/>
            <ac:graphicFrameMk id="16" creationId="{016AE8AD-29B0-418F-8E92-251BA20C06B2}"/>
          </ac:graphicFrameMkLst>
        </pc:graphicFrameChg>
      </pc:sldChg>
    </pc:docChg>
  </pc:docChgLst>
  <pc:docChgLst>
    <pc:chgData name="L Beldham" userId="7423f647-d816-4afc-8fbc-03de34d1b66d" providerId="ADAL" clId="{2FCD623D-1F18-40CD-92D9-EAE7B6D7779A}"/>
    <pc:docChg chg="custSel addSld delSld modSld sldOrd">
      <pc:chgData name="L Beldham" userId="7423f647-d816-4afc-8fbc-03de34d1b66d" providerId="ADAL" clId="{2FCD623D-1F18-40CD-92D9-EAE7B6D7779A}" dt="2023-09-06T19:48:44.060" v="3867" actId="20577"/>
      <pc:docMkLst>
        <pc:docMk/>
      </pc:docMkLst>
      <pc:sldChg chg="modSp mod">
        <pc:chgData name="L Beldham" userId="7423f647-d816-4afc-8fbc-03de34d1b66d" providerId="ADAL" clId="{2FCD623D-1F18-40CD-92D9-EAE7B6D7779A}" dt="2023-09-06T18:36:10.708" v="3" actId="1076"/>
        <pc:sldMkLst>
          <pc:docMk/>
          <pc:sldMk cId="3447885502" sldId="256"/>
        </pc:sldMkLst>
        <pc:picChg chg="mod">
          <ac:chgData name="L Beldham" userId="7423f647-d816-4afc-8fbc-03de34d1b66d" providerId="ADAL" clId="{2FCD623D-1F18-40CD-92D9-EAE7B6D7779A}" dt="2023-09-06T18:36:10.708" v="3" actId="1076"/>
          <ac:picMkLst>
            <pc:docMk/>
            <pc:sldMk cId="3447885502" sldId="256"/>
            <ac:picMk id="20" creationId="{0ACD0717-85F9-4511-8D39-26C226104B72}"/>
          </ac:picMkLst>
        </pc:picChg>
      </pc:sldChg>
      <pc:sldChg chg="addSp delSp modSp mod">
        <pc:chgData name="L Beldham" userId="7423f647-d816-4afc-8fbc-03de34d1b66d" providerId="ADAL" clId="{2FCD623D-1F18-40CD-92D9-EAE7B6D7779A}" dt="2023-09-06T19:48:44.060" v="3867" actId="20577"/>
        <pc:sldMkLst>
          <pc:docMk/>
          <pc:sldMk cId="182892155" sldId="264"/>
        </pc:sldMkLst>
        <pc:spChg chg="mod">
          <ac:chgData name="L Beldham" userId="7423f647-d816-4afc-8fbc-03de34d1b66d" providerId="ADAL" clId="{2FCD623D-1F18-40CD-92D9-EAE7B6D7779A}" dt="2023-09-06T18:37:34.550" v="37" actId="20577"/>
          <ac:spMkLst>
            <pc:docMk/>
            <pc:sldMk cId="182892155" sldId="264"/>
            <ac:spMk id="15" creationId="{84954204-42D9-486C-AF05-8D0CB9B535E9}"/>
          </ac:spMkLst>
        </pc:spChg>
        <pc:spChg chg="mod">
          <ac:chgData name="L Beldham" userId="7423f647-d816-4afc-8fbc-03de34d1b66d" providerId="ADAL" clId="{2FCD623D-1F18-40CD-92D9-EAE7B6D7779A}" dt="2023-09-06T18:41:46.736" v="218" actId="20577"/>
          <ac:spMkLst>
            <pc:docMk/>
            <pc:sldMk cId="182892155" sldId="264"/>
            <ac:spMk id="1471" creationId="{810DD9A6-DF1D-454A-B49C-E2137B85C555}"/>
          </ac:spMkLst>
        </pc:spChg>
        <pc:graphicFrameChg chg="mod">
          <ac:chgData name="L Beldham" userId="7423f647-d816-4afc-8fbc-03de34d1b66d" providerId="ADAL" clId="{2FCD623D-1F18-40CD-92D9-EAE7B6D7779A}" dt="2023-09-06T19:48:44.060" v="3867" actId="20577"/>
          <ac:graphicFrameMkLst>
            <pc:docMk/>
            <pc:sldMk cId="182892155" sldId="264"/>
            <ac:graphicFrameMk id="1486" creationId="{2A5B68D4-2FC4-4DD5-B106-D733440C4AE8}"/>
          </ac:graphicFrameMkLst>
        </pc:graphicFrameChg>
        <pc:picChg chg="add mod">
          <ac:chgData name="L Beldham" userId="7423f647-d816-4afc-8fbc-03de34d1b66d" providerId="ADAL" clId="{2FCD623D-1F18-40CD-92D9-EAE7B6D7779A}" dt="2023-09-06T18:44:52.771" v="657" actId="14100"/>
          <ac:picMkLst>
            <pc:docMk/>
            <pc:sldMk cId="182892155" sldId="264"/>
            <ac:picMk id="2" creationId="{702B2AD2-8196-5BB1-81D9-C0453AB73E29}"/>
          </ac:picMkLst>
        </pc:picChg>
        <pc:picChg chg="del">
          <ac:chgData name="L Beldham" userId="7423f647-d816-4afc-8fbc-03de34d1b66d" providerId="ADAL" clId="{2FCD623D-1F18-40CD-92D9-EAE7B6D7779A}" dt="2023-09-06T18:44:38.781" v="653" actId="478"/>
          <ac:picMkLst>
            <pc:docMk/>
            <pc:sldMk cId="182892155" sldId="264"/>
            <ac:picMk id="27" creationId="{8561A4F7-7099-490C-9C49-F4EF0DC75BEF}"/>
          </ac:picMkLst>
        </pc:picChg>
      </pc:sldChg>
      <pc:sldChg chg="addSp delSp modSp mod">
        <pc:chgData name="L Beldham" userId="7423f647-d816-4afc-8fbc-03de34d1b66d" providerId="ADAL" clId="{2FCD623D-1F18-40CD-92D9-EAE7B6D7779A}" dt="2023-09-06T19:17:03.281" v="2749" actId="20577"/>
        <pc:sldMkLst>
          <pc:docMk/>
          <pc:sldMk cId="1842613653" sldId="265"/>
        </pc:sldMkLst>
        <pc:spChg chg="mod">
          <ac:chgData name="L Beldham" userId="7423f647-d816-4afc-8fbc-03de34d1b66d" providerId="ADAL" clId="{2FCD623D-1F18-40CD-92D9-EAE7B6D7779A}" dt="2023-09-06T19:16:06.047" v="2737" actId="20577"/>
          <ac:spMkLst>
            <pc:docMk/>
            <pc:sldMk cId="1842613653" sldId="265"/>
            <ac:spMk id="1471" creationId="{810DD9A6-DF1D-454A-B49C-E2137B85C555}"/>
          </ac:spMkLst>
        </pc:spChg>
        <pc:graphicFrameChg chg="mod">
          <ac:chgData name="L Beldham" userId="7423f647-d816-4afc-8fbc-03de34d1b66d" providerId="ADAL" clId="{2FCD623D-1F18-40CD-92D9-EAE7B6D7779A}" dt="2023-09-06T19:17:03.281" v="2749" actId="20577"/>
          <ac:graphicFrameMkLst>
            <pc:docMk/>
            <pc:sldMk cId="1842613653" sldId="265"/>
            <ac:graphicFrameMk id="14" creationId="{55781A59-B44C-473E-9CEF-7BCD7DE4B7A3}"/>
          </ac:graphicFrameMkLst>
        </pc:graphicFrameChg>
        <pc:picChg chg="add mod">
          <ac:chgData name="L Beldham" userId="7423f647-d816-4afc-8fbc-03de34d1b66d" providerId="ADAL" clId="{2FCD623D-1F18-40CD-92D9-EAE7B6D7779A}" dt="2023-09-06T19:11:57.237" v="2398" actId="14100"/>
          <ac:picMkLst>
            <pc:docMk/>
            <pc:sldMk cId="1842613653" sldId="265"/>
            <ac:picMk id="2" creationId="{0472023C-46CB-ECB5-FBE3-55EE6DC4AABE}"/>
          </ac:picMkLst>
        </pc:picChg>
        <pc:picChg chg="del">
          <ac:chgData name="L Beldham" userId="7423f647-d816-4afc-8fbc-03de34d1b66d" providerId="ADAL" clId="{2FCD623D-1F18-40CD-92D9-EAE7B6D7779A}" dt="2023-09-06T19:11:46.684" v="2394" actId="478"/>
          <ac:picMkLst>
            <pc:docMk/>
            <pc:sldMk cId="1842613653" sldId="265"/>
            <ac:picMk id="17" creationId="{36A82493-9F72-4011-8813-6564F7CB4AFA}"/>
          </ac:picMkLst>
        </pc:picChg>
      </pc:sldChg>
      <pc:sldChg chg="modSp mod ord">
        <pc:chgData name="L Beldham" userId="7423f647-d816-4afc-8fbc-03de34d1b66d" providerId="ADAL" clId="{2FCD623D-1F18-40CD-92D9-EAE7B6D7779A}" dt="2023-09-06T19:10:46.274" v="2393" actId="20577"/>
        <pc:sldMkLst>
          <pc:docMk/>
          <pc:sldMk cId="318232486" sldId="266"/>
        </pc:sldMkLst>
        <pc:spChg chg="mod">
          <ac:chgData name="L Beldham" userId="7423f647-d816-4afc-8fbc-03de34d1b66d" providerId="ADAL" clId="{2FCD623D-1F18-40CD-92D9-EAE7B6D7779A}" dt="2023-09-06T19:08:52.453" v="2216" actId="20577"/>
          <ac:spMkLst>
            <pc:docMk/>
            <pc:sldMk cId="318232486" sldId="266"/>
            <ac:spMk id="1471" creationId="{810DD9A6-DF1D-454A-B49C-E2137B85C555}"/>
          </ac:spMkLst>
        </pc:spChg>
        <pc:graphicFrameChg chg="mod">
          <ac:chgData name="L Beldham" userId="7423f647-d816-4afc-8fbc-03de34d1b66d" providerId="ADAL" clId="{2FCD623D-1F18-40CD-92D9-EAE7B6D7779A}" dt="2023-09-06T19:10:46.274" v="2393" actId="20577"/>
          <ac:graphicFrameMkLst>
            <pc:docMk/>
            <pc:sldMk cId="318232486" sldId="266"/>
            <ac:graphicFrameMk id="17" creationId="{9543C239-8022-4197-B94D-30EE513E5826}"/>
          </ac:graphicFrameMkLst>
        </pc:graphicFrameChg>
        <pc:picChg chg="mod">
          <ac:chgData name="L Beldham" userId="7423f647-d816-4afc-8fbc-03de34d1b66d" providerId="ADAL" clId="{2FCD623D-1F18-40CD-92D9-EAE7B6D7779A}" dt="2023-09-06T19:08:08.210" v="2156" actId="14100"/>
          <ac:picMkLst>
            <pc:docMk/>
            <pc:sldMk cId="318232486" sldId="266"/>
            <ac:picMk id="16" creationId="{A6ADE78E-C20C-478F-A142-BA385A55673D}"/>
          </ac:picMkLst>
        </pc:picChg>
      </pc:sldChg>
      <pc:sldChg chg="addSp delSp modSp mod">
        <pc:chgData name="L Beldham" userId="7423f647-d816-4afc-8fbc-03de34d1b66d" providerId="ADAL" clId="{2FCD623D-1F18-40CD-92D9-EAE7B6D7779A}" dt="2023-09-06T19:21:31.918" v="2865" actId="20577"/>
        <pc:sldMkLst>
          <pc:docMk/>
          <pc:sldMk cId="44790489" sldId="267"/>
        </pc:sldMkLst>
        <pc:spChg chg="mod">
          <ac:chgData name="L Beldham" userId="7423f647-d816-4afc-8fbc-03de34d1b66d" providerId="ADAL" clId="{2FCD623D-1F18-40CD-92D9-EAE7B6D7779A}" dt="2023-09-06T19:17:53.517" v="2770" actId="20577"/>
          <ac:spMkLst>
            <pc:docMk/>
            <pc:sldMk cId="44790489" sldId="267"/>
            <ac:spMk id="13" creationId="{0DFD6FA5-4AE9-45E4-B082-8C08A5836D77}"/>
          </ac:spMkLst>
        </pc:spChg>
        <pc:spChg chg="mod">
          <ac:chgData name="L Beldham" userId="7423f647-d816-4afc-8fbc-03de34d1b66d" providerId="ADAL" clId="{2FCD623D-1F18-40CD-92D9-EAE7B6D7779A}" dt="2023-09-06T19:19:16.321" v="2779" actId="20577"/>
          <ac:spMkLst>
            <pc:docMk/>
            <pc:sldMk cId="44790489" sldId="267"/>
            <ac:spMk id="1471" creationId="{810DD9A6-DF1D-454A-B49C-E2137B85C555}"/>
          </ac:spMkLst>
        </pc:spChg>
        <pc:graphicFrameChg chg="mod modGraphic">
          <ac:chgData name="L Beldham" userId="7423f647-d816-4afc-8fbc-03de34d1b66d" providerId="ADAL" clId="{2FCD623D-1F18-40CD-92D9-EAE7B6D7779A}" dt="2023-09-06T19:21:31.918" v="2865" actId="20577"/>
          <ac:graphicFrameMkLst>
            <pc:docMk/>
            <pc:sldMk cId="44790489" sldId="267"/>
            <ac:graphicFrameMk id="21" creationId="{2C6A4FBE-B820-4E4C-98BF-1A2C2C204A7C}"/>
          </ac:graphicFrameMkLst>
        </pc:graphicFrameChg>
        <pc:picChg chg="add mod">
          <ac:chgData name="L Beldham" userId="7423f647-d816-4afc-8fbc-03de34d1b66d" providerId="ADAL" clId="{2FCD623D-1F18-40CD-92D9-EAE7B6D7779A}" dt="2023-09-06T19:18:52.595" v="2776" actId="1076"/>
          <ac:picMkLst>
            <pc:docMk/>
            <pc:sldMk cId="44790489" sldId="267"/>
            <ac:picMk id="2" creationId="{F979772B-E31A-B21A-5F9F-9500A0C5D759}"/>
          </ac:picMkLst>
        </pc:picChg>
        <pc:picChg chg="del">
          <ac:chgData name="L Beldham" userId="7423f647-d816-4afc-8fbc-03de34d1b66d" providerId="ADAL" clId="{2FCD623D-1F18-40CD-92D9-EAE7B6D7779A}" dt="2023-09-06T19:18:37.306" v="2771" actId="478"/>
          <ac:picMkLst>
            <pc:docMk/>
            <pc:sldMk cId="44790489" sldId="267"/>
            <ac:picMk id="16" creationId="{33BB2DCD-4E46-4EA8-B308-40440B3B5A3D}"/>
          </ac:picMkLst>
        </pc:picChg>
      </pc:sldChg>
      <pc:sldChg chg="addSp delSp modSp mod">
        <pc:chgData name="L Beldham" userId="7423f647-d816-4afc-8fbc-03de34d1b66d" providerId="ADAL" clId="{2FCD623D-1F18-40CD-92D9-EAE7B6D7779A}" dt="2023-09-06T19:05:36.689" v="2151" actId="14100"/>
        <pc:sldMkLst>
          <pc:docMk/>
          <pc:sldMk cId="994353708" sldId="268"/>
        </pc:sldMkLst>
        <pc:spChg chg="mod">
          <ac:chgData name="L Beldham" userId="7423f647-d816-4afc-8fbc-03de34d1b66d" providerId="ADAL" clId="{2FCD623D-1F18-40CD-92D9-EAE7B6D7779A}" dt="2023-09-06T19:03:46.732" v="2147" actId="14100"/>
          <ac:spMkLst>
            <pc:docMk/>
            <pc:sldMk cId="994353708" sldId="268"/>
            <ac:spMk id="16" creationId="{64A7CAEB-7A15-4D8E-A552-9D56FDC442FB}"/>
          </ac:spMkLst>
        </pc:spChg>
        <pc:picChg chg="add mod">
          <ac:chgData name="L Beldham" userId="7423f647-d816-4afc-8fbc-03de34d1b66d" providerId="ADAL" clId="{2FCD623D-1F18-40CD-92D9-EAE7B6D7779A}" dt="2023-09-06T19:05:36.689" v="2151" actId="14100"/>
          <ac:picMkLst>
            <pc:docMk/>
            <pc:sldMk cId="994353708" sldId="268"/>
            <ac:picMk id="2" creationId="{5562C786-9FF4-AD2D-5FB6-0AF40502FC0B}"/>
          </ac:picMkLst>
        </pc:picChg>
        <pc:picChg chg="del">
          <ac:chgData name="L Beldham" userId="7423f647-d816-4afc-8fbc-03de34d1b66d" providerId="ADAL" clId="{2FCD623D-1F18-40CD-92D9-EAE7B6D7779A}" dt="2023-09-06T19:05:24.444" v="2148" actId="478"/>
          <ac:picMkLst>
            <pc:docMk/>
            <pc:sldMk cId="994353708" sldId="268"/>
            <ac:picMk id="1026" creationId="{79E210C7-6F37-4C30-BC6B-78391FFA9944}"/>
          </ac:picMkLst>
        </pc:picChg>
      </pc:sldChg>
      <pc:sldChg chg="addSp delSp modSp mod">
        <pc:chgData name="L Beldham" userId="7423f647-d816-4afc-8fbc-03de34d1b66d" providerId="ADAL" clId="{2FCD623D-1F18-40CD-92D9-EAE7B6D7779A}" dt="2023-09-06T19:25:51.641" v="3008" actId="20577"/>
        <pc:sldMkLst>
          <pc:docMk/>
          <pc:sldMk cId="983002997" sldId="269"/>
        </pc:sldMkLst>
        <pc:spChg chg="mod">
          <ac:chgData name="L Beldham" userId="7423f647-d816-4afc-8fbc-03de34d1b66d" providerId="ADAL" clId="{2FCD623D-1F18-40CD-92D9-EAE7B6D7779A}" dt="2023-09-06T19:23:15.709" v="2873" actId="20577"/>
          <ac:spMkLst>
            <pc:docMk/>
            <pc:sldMk cId="983002997" sldId="269"/>
            <ac:spMk id="1471" creationId="{810DD9A6-DF1D-454A-B49C-E2137B85C555}"/>
          </ac:spMkLst>
        </pc:spChg>
        <pc:graphicFrameChg chg="mod modGraphic">
          <ac:chgData name="L Beldham" userId="7423f647-d816-4afc-8fbc-03de34d1b66d" providerId="ADAL" clId="{2FCD623D-1F18-40CD-92D9-EAE7B6D7779A}" dt="2023-09-06T19:25:51.641" v="3008" actId="20577"/>
          <ac:graphicFrameMkLst>
            <pc:docMk/>
            <pc:sldMk cId="983002997" sldId="269"/>
            <ac:graphicFrameMk id="16" creationId="{016AE8AD-29B0-418F-8E92-251BA20C06B2}"/>
          </ac:graphicFrameMkLst>
        </pc:graphicFrameChg>
        <pc:picChg chg="add mod">
          <ac:chgData name="L Beldham" userId="7423f647-d816-4afc-8fbc-03de34d1b66d" providerId="ADAL" clId="{2FCD623D-1F18-40CD-92D9-EAE7B6D7779A}" dt="2023-09-06T19:22:50.745" v="2871" actId="1076"/>
          <ac:picMkLst>
            <pc:docMk/>
            <pc:sldMk cId="983002997" sldId="269"/>
            <ac:picMk id="2" creationId="{290D1960-BD20-CFD2-609A-98DB22C7B991}"/>
          </ac:picMkLst>
        </pc:picChg>
        <pc:picChg chg="del">
          <ac:chgData name="L Beldham" userId="7423f647-d816-4afc-8fbc-03de34d1b66d" providerId="ADAL" clId="{2FCD623D-1F18-40CD-92D9-EAE7B6D7779A}" dt="2023-09-06T19:22:28.547" v="2866" actId="478"/>
          <ac:picMkLst>
            <pc:docMk/>
            <pc:sldMk cId="983002997" sldId="269"/>
            <ac:picMk id="15" creationId="{F8D81BC3-1196-48EC-878A-8414516BDD3E}"/>
          </ac:picMkLst>
        </pc:picChg>
      </pc:sldChg>
      <pc:sldChg chg="del">
        <pc:chgData name="L Beldham" userId="7423f647-d816-4afc-8fbc-03de34d1b66d" providerId="ADAL" clId="{2FCD623D-1F18-40CD-92D9-EAE7B6D7779A}" dt="2023-09-06T18:34:59.785" v="0" actId="2696"/>
        <pc:sldMkLst>
          <pc:docMk/>
          <pc:sldMk cId="3214134922" sldId="270"/>
        </pc:sldMkLst>
      </pc:sldChg>
      <pc:sldChg chg="addSp delSp modSp mod">
        <pc:chgData name="L Beldham" userId="7423f647-d816-4afc-8fbc-03de34d1b66d" providerId="ADAL" clId="{2FCD623D-1F18-40CD-92D9-EAE7B6D7779A}" dt="2023-09-06T19:43:44.151" v="3658" actId="20577"/>
        <pc:sldMkLst>
          <pc:docMk/>
          <pc:sldMk cId="4101712305" sldId="279"/>
        </pc:sldMkLst>
        <pc:spChg chg="add mod">
          <ac:chgData name="L Beldham" userId="7423f647-d816-4afc-8fbc-03de34d1b66d" providerId="ADAL" clId="{2FCD623D-1F18-40CD-92D9-EAE7B6D7779A}" dt="2023-09-06T19:32:50.222" v="3160"/>
          <ac:spMkLst>
            <pc:docMk/>
            <pc:sldMk cId="4101712305" sldId="279"/>
            <ac:spMk id="2" creationId="{D84144F8-1F14-C869-32E4-F8D171B51157}"/>
          </ac:spMkLst>
        </pc:spChg>
        <pc:spChg chg="mod">
          <ac:chgData name="L Beldham" userId="7423f647-d816-4afc-8fbc-03de34d1b66d" providerId="ADAL" clId="{2FCD623D-1F18-40CD-92D9-EAE7B6D7779A}" dt="2023-09-06T19:34:32.109" v="3197" actId="403"/>
          <ac:spMkLst>
            <pc:docMk/>
            <pc:sldMk cId="4101712305" sldId="279"/>
            <ac:spMk id="13" creationId="{0DFD6FA5-4AE9-45E4-B082-8C08A5836D77}"/>
          </ac:spMkLst>
        </pc:spChg>
        <pc:spChg chg="del mod">
          <ac:chgData name="L Beldham" userId="7423f647-d816-4afc-8fbc-03de34d1b66d" providerId="ADAL" clId="{2FCD623D-1F18-40CD-92D9-EAE7B6D7779A}" dt="2023-09-06T19:32:48.541" v="3159" actId="478"/>
          <ac:spMkLst>
            <pc:docMk/>
            <pc:sldMk cId="4101712305" sldId="279"/>
            <ac:spMk id="17" creationId="{EFE0FC0C-DEB2-4B82-A8BB-726122883A1D}"/>
          </ac:spMkLst>
        </pc:spChg>
        <pc:graphicFrameChg chg="mod modGraphic">
          <ac:chgData name="L Beldham" userId="7423f647-d816-4afc-8fbc-03de34d1b66d" providerId="ADAL" clId="{2FCD623D-1F18-40CD-92D9-EAE7B6D7779A}" dt="2023-09-06T19:43:44.151" v="3658" actId="20577"/>
          <ac:graphicFrameMkLst>
            <pc:docMk/>
            <pc:sldMk cId="4101712305" sldId="279"/>
            <ac:graphicFrameMk id="16" creationId="{016AE8AD-29B0-418F-8E92-251BA20C06B2}"/>
          </ac:graphicFrameMkLst>
        </pc:graphicFrameChg>
      </pc:sldChg>
      <pc:sldChg chg="addSp delSp modSp mod">
        <pc:chgData name="L Beldham" userId="7423f647-d816-4afc-8fbc-03de34d1b66d" providerId="ADAL" clId="{2FCD623D-1F18-40CD-92D9-EAE7B6D7779A}" dt="2023-09-06T19:34:02.776" v="3169" actId="403"/>
        <pc:sldMkLst>
          <pc:docMk/>
          <pc:sldMk cId="637098066" sldId="280"/>
        </pc:sldMkLst>
        <pc:spChg chg="add del mod">
          <ac:chgData name="L Beldham" userId="7423f647-d816-4afc-8fbc-03de34d1b66d" providerId="ADAL" clId="{2FCD623D-1F18-40CD-92D9-EAE7B6D7779A}" dt="2023-09-06T19:31:49.534" v="3142" actId="478"/>
          <ac:spMkLst>
            <pc:docMk/>
            <pc:sldMk cId="637098066" sldId="280"/>
            <ac:spMk id="2" creationId="{68EA31CC-DFA2-F3C3-7BF7-D4578B171382}"/>
          </ac:spMkLst>
        </pc:spChg>
        <pc:spChg chg="add del mod">
          <ac:chgData name="L Beldham" userId="7423f647-d816-4afc-8fbc-03de34d1b66d" providerId="ADAL" clId="{2FCD623D-1F18-40CD-92D9-EAE7B6D7779A}" dt="2023-09-06T19:32:38.315" v="3157" actId="21"/>
          <ac:spMkLst>
            <pc:docMk/>
            <pc:sldMk cId="637098066" sldId="280"/>
            <ac:spMk id="3" creationId="{4C866EC3-C6D4-1B4D-FB93-860239B80709}"/>
          </ac:spMkLst>
        </pc:spChg>
        <pc:spChg chg="add mod">
          <ac:chgData name="L Beldham" userId="7423f647-d816-4afc-8fbc-03de34d1b66d" providerId="ADAL" clId="{2FCD623D-1F18-40CD-92D9-EAE7B6D7779A}" dt="2023-09-06T19:34:02.776" v="3169" actId="403"/>
          <ac:spMkLst>
            <pc:docMk/>
            <pc:sldMk cId="637098066" sldId="280"/>
            <ac:spMk id="5" creationId="{05E5816C-0570-A422-EEC9-0D124CCE62C9}"/>
          </ac:spMkLst>
        </pc:spChg>
        <pc:graphicFrameChg chg="mod modGraphic">
          <ac:chgData name="L Beldham" userId="7423f647-d816-4afc-8fbc-03de34d1b66d" providerId="ADAL" clId="{2FCD623D-1F18-40CD-92D9-EAE7B6D7779A}" dt="2023-09-06T19:30:58.236" v="3141" actId="20577"/>
          <ac:graphicFrameMkLst>
            <pc:docMk/>
            <pc:sldMk cId="637098066" sldId="280"/>
            <ac:graphicFrameMk id="16" creationId="{016AE8AD-29B0-418F-8E92-251BA20C06B2}"/>
          </ac:graphicFrameMkLst>
        </pc:graphicFrameChg>
        <pc:picChg chg="del">
          <ac:chgData name="L Beldham" userId="7423f647-d816-4afc-8fbc-03de34d1b66d" providerId="ADAL" clId="{2FCD623D-1F18-40CD-92D9-EAE7B6D7779A}" dt="2023-09-06T19:28:06.578" v="3009" actId="478"/>
          <ac:picMkLst>
            <pc:docMk/>
            <pc:sldMk cId="637098066" sldId="280"/>
            <ac:picMk id="17" creationId="{CCEEFC8C-8699-4E7D-A07F-568A9DC9320A}"/>
          </ac:picMkLst>
        </pc:picChg>
      </pc:sldChg>
      <pc:sldChg chg="addSp delSp modSp add mod">
        <pc:chgData name="L Beldham" userId="7423f647-d816-4afc-8fbc-03de34d1b66d" providerId="ADAL" clId="{2FCD623D-1F18-40CD-92D9-EAE7B6D7779A}" dt="2023-09-06T19:03:36.058" v="2146" actId="1076"/>
        <pc:sldMkLst>
          <pc:docMk/>
          <pc:sldMk cId="240391149" sldId="281"/>
        </pc:sldMkLst>
        <pc:graphicFrameChg chg="mod">
          <ac:chgData name="L Beldham" userId="7423f647-d816-4afc-8fbc-03de34d1b66d" providerId="ADAL" clId="{2FCD623D-1F18-40CD-92D9-EAE7B6D7779A}" dt="2023-09-06T19:03:01.095" v="2142" actId="20577"/>
          <ac:graphicFrameMkLst>
            <pc:docMk/>
            <pc:sldMk cId="240391149" sldId="281"/>
            <ac:graphicFrameMk id="1486" creationId="{2A5B68D4-2FC4-4DD5-B106-D733440C4AE8}"/>
          </ac:graphicFrameMkLst>
        </pc:graphicFrameChg>
        <pc:picChg chg="add mod">
          <ac:chgData name="L Beldham" userId="7423f647-d816-4afc-8fbc-03de34d1b66d" providerId="ADAL" clId="{2FCD623D-1F18-40CD-92D9-EAE7B6D7779A}" dt="2023-09-06T19:03:36.058" v="2146" actId="1076"/>
          <ac:picMkLst>
            <pc:docMk/>
            <pc:sldMk cId="240391149" sldId="281"/>
            <ac:picMk id="2" creationId="{42F60441-70BC-C43A-86D3-17AEF046C8BF}"/>
          </ac:picMkLst>
        </pc:picChg>
        <pc:picChg chg="del">
          <ac:chgData name="L Beldham" userId="7423f647-d816-4afc-8fbc-03de34d1b66d" providerId="ADAL" clId="{2FCD623D-1F18-40CD-92D9-EAE7B6D7779A}" dt="2023-09-06T19:03:29.284" v="2143" actId="478"/>
          <ac:picMkLst>
            <pc:docMk/>
            <pc:sldMk cId="240391149" sldId="281"/>
            <ac:picMk id="28" creationId="{03896B0D-E528-4101-ACC4-12BDB102AFB4}"/>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02F973-19B3-4284-9C88-858D86B087B8}" type="doc">
      <dgm:prSet loTypeId="urn:microsoft.com/office/officeart/2005/8/layout/chevron2" loCatId="process" qsTypeId="urn:microsoft.com/office/officeart/2005/8/quickstyle/3d1" qsCatId="3D" csTypeId="urn:microsoft.com/office/officeart/2005/8/colors/accent0_1" csCatId="mainScheme" phldr="1"/>
      <dgm:spPr/>
      <dgm:t>
        <a:bodyPr/>
        <a:lstStyle/>
        <a:p>
          <a:endParaRPr lang="en-US"/>
        </a:p>
      </dgm:t>
    </dgm:pt>
    <dgm:pt modelId="{B154C178-B7B8-4678-8E5D-C8AD6427498F}">
      <dgm:prSet phldrT="[Text]" phldr="0" custT="1"/>
      <dgm:spPr>
        <a:solidFill>
          <a:schemeClr val="bg1">
            <a:lumMod val="50000"/>
          </a:schemeClr>
        </a:solidFill>
        <a:scene3d>
          <a:camera prst="orthographicFront"/>
          <a:lightRig rig="flat" dir="t"/>
        </a:scene3d>
        <a:sp3d prstMaterial="plastic">
          <a:bevelB w="88900" h="31750" prst="angle"/>
        </a:sp3d>
      </dgm:spPr>
      <dgm:t>
        <a:bodyPr/>
        <a:lstStyle/>
        <a:p>
          <a:pPr rtl="0"/>
          <a:r>
            <a:rPr lang="en-US" sz="2800" b="1">
              <a:solidFill>
                <a:schemeClr val="bg1"/>
              </a:solidFill>
              <a:latin typeface="Gill Sans MT" panose="020B0502020104020203" pitchFamily="34" charset="0"/>
            </a:rPr>
            <a:t>1</a:t>
          </a:r>
          <a:r>
            <a:rPr lang="en-US" sz="4000">
              <a:solidFill>
                <a:schemeClr val="bg1"/>
              </a:solidFill>
              <a:latin typeface="Gill Sans MT" panose="020B0502020104020203" pitchFamily="34" charset="0"/>
            </a:rPr>
            <a:t> </a:t>
          </a:r>
        </a:p>
      </dgm:t>
    </dgm:pt>
    <dgm:pt modelId="{C88CE00A-CC60-43D3-B5DB-CB7DE48A3296}" type="parTrans" cxnId="{2C656754-7587-47B7-BACB-EDB56EA77550}">
      <dgm:prSet/>
      <dgm:spPr/>
      <dgm:t>
        <a:bodyPr/>
        <a:lstStyle/>
        <a:p>
          <a:endParaRPr lang="en-US">
            <a:latin typeface="Gill Sans MT" panose="020B0502020104020203" pitchFamily="34" charset="0"/>
          </a:endParaRPr>
        </a:p>
      </dgm:t>
    </dgm:pt>
    <dgm:pt modelId="{460C00DC-355E-4276-97E3-D56343AB92C4}" type="sibTrans" cxnId="{2C656754-7587-47B7-BACB-EDB56EA77550}">
      <dgm:prSet/>
      <dgm:spPr/>
      <dgm:t>
        <a:bodyPr/>
        <a:lstStyle/>
        <a:p>
          <a:endParaRPr lang="en-US">
            <a:latin typeface="Gill Sans MT" panose="020B0502020104020203" pitchFamily="34" charset="0"/>
          </a:endParaRPr>
        </a:p>
      </dgm:t>
    </dgm:pt>
    <dgm:pt modelId="{1A5CC244-2127-4215-8F35-F769E9A62EF8}">
      <dgm:prSet phldrT="[Text]" phldr="0" custT="1"/>
      <dgm:spPr>
        <a:solidFill>
          <a:schemeClr val="bg1">
            <a:lumMod val="50000"/>
          </a:schemeClr>
        </a:solidFill>
        <a:scene3d>
          <a:camera prst="orthographicFront"/>
          <a:lightRig rig="flat" dir="t"/>
        </a:scene3d>
        <a:sp3d prstMaterial="plastic">
          <a:bevelB w="88900" h="31750" prst="angle"/>
        </a:sp3d>
      </dgm:spPr>
      <dgm:t>
        <a:bodyPr/>
        <a:lstStyle/>
        <a:p>
          <a:r>
            <a:rPr lang="en-US" sz="2800" b="1">
              <a:solidFill>
                <a:schemeClr val="bg1"/>
              </a:solidFill>
              <a:latin typeface="Gill Sans MT" panose="020B0502020104020203" pitchFamily="34" charset="0"/>
            </a:rPr>
            <a:t>2</a:t>
          </a:r>
        </a:p>
      </dgm:t>
    </dgm:pt>
    <dgm:pt modelId="{F05091ED-93F0-490F-9249-D380827264E7}" type="parTrans" cxnId="{965D0FE3-DE65-488D-BF96-1BCF0E095723}">
      <dgm:prSet/>
      <dgm:spPr/>
      <dgm:t>
        <a:bodyPr/>
        <a:lstStyle/>
        <a:p>
          <a:endParaRPr lang="en-US">
            <a:latin typeface="Gill Sans MT" panose="020B0502020104020203" pitchFamily="34" charset="0"/>
          </a:endParaRPr>
        </a:p>
      </dgm:t>
    </dgm:pt>
    <dgm:pt modelId="{43739BAC-14FD-4FAB-A560-78EB97A55647}" type="sibTrans" cxnId="{965D0FE3-DE65-488D-BF96-1BCF0E095723}">
      <dgm:prSet/>
      <dgm:spPr/>
      <dgm:t>
        <a:bodyPr/>
        <a:lstStyle/>
        <a:p>
          <a:endParaRPr lang="en-US">
            <a:latin typeface="Gill Sans MT" panose="020B0502020104020203" pitchFamily="34" charset="0"/>
          </a:endParaRPr>
        </a:p>
      </dgm:t>
    </dgm:pt>
    <dgm:pt modelId="{E16E579B-B749-4597-B2CA-80A3FDB65B51}">
      <dgm:prSet phldrT="[Text]" phldr="0" custT="1"/>
      <dgm:spPr>
        <a:solidFill>
          <a:schemeClr val="bg1">
            <a:lumMod val="50000"/>
          </a:schemeClr>
        </a:solidFill>
        <a:scene3d>
          <a:camera prst="orthographicFront"/>
          <a:lightRig rig="flat" dir="t"/>
        </a:scene3d>
        <a:sp3d prstMaterial="plastic">
          <a:bevelB w="88900" h="31750" prst="angle"/>
        </a:sp3d>
      </dgm:spPr>
      <dgm:t>
        <a:bodyPr/>
        <a:lstStyle/>
        <a:p>
          <a:r>
            <a:rPr lang="en-US" sz="2800" b="1">
              <a:solidFill>
                <a:schemeClr val="bg1"/>
              </a:solidFill>
              <a:latin typeface="Gill Sans MT" panose="020B0502020104020203" pitchFamily="34" charset="0"/>
            </a:rPr>
            <a:t>3</a:t>
          </a:r>
        </a:p>
      </dgm:t>
    </dgm:pt>
    <dgm:pt modelId="{349F4771-0FD4-4DB2-85D3-2A73D9CE3029}" type="parTrans" cxnId="{E1FFAA99-EA97-4CCA-B207-3DD48DA2AA9E}">
      <dgm:prSet/>
      <dgm:spPr/>
      <dgm:t>
        <a:bodyPr/>
        <a:lstStyle/>
        <a:p>
          <a:endParaRPr lang="en-US">
            <a:latin typeface="Gill Sans MT" panose="020B0502020104020203" pitchFamily="34" charset="0"/>
          </a:endParaRPr>
        </a:p>
      </dgm:t>
    </dgm:pt>
    <dgm:pt modelId="{92E3FDC8-B38C-4C1A-B66F-D5FC6EFA7521}" type="sibTrans" cxnId="{E1FFAA99-EA97-4CCA-B207-3DD48DA2AA9E}">
      <dgm:prSet/>
      <dgm:spPr/>
      <dgm:t>
        <a:bodyPr/>
        <a:lstStyle/>
        <a:p>
          <a:endParaRPr lang="en-US">
            <a:latin typeface="Gill Sans MT" panose="020B0502020104020203" pitchFamily="34" charset="0"/>
          </a:endParaRPr>
        </a:p>
      </dgm:t>
    </dgm:pt>
    <dgm:pt modelId="{C3B56237-4D61-4DA2-B89C-A645A77F90C4}">
      <dgm:prSet phldrT="[Text]" phldr="0"/>
      <dgm:spPr>
        <a:solidFill>
          <a:srgbClr val="8C00DE">
            <a:alpha val="90000"/>
          </a:srgbClr>
        </a:solidFill>
        <a:ln w="6350" cap="flat" cmpd="sng" algn="ctr">
          <a:noFill/>
          <a:prstDash val="solid"/>
          <a:miter lim="800000"/>
        </a:ln>
        <a:effectLst/>
        <a:scene3d>
          <a:camera prst="orthographicFront"/>
          <a:lightRig rig="flat" dir="t"/>
        </a:scene3d>
        <a:sp3d extrusionH="12700" prstMaterial="plastic">
          <a:bevelT w="50800" h="50800"/>
        </a:sp3d>
      </dgm:spPr>
      <dgm:t>
        <a:bodyPr spcFirstLastPara="0" vert="horz" wrap="square" lIns="177800" tIns="15875" rIns="15875" bIns="15875" numCol="1" spcCol="1270" anchor="ctr" anchorCtr="0"/>
        <a:lstStyle/>
        <a:p>
          <a:pPr rtl="0"/>
          <a:r>
            <a:rPr lang="en-US" dirty="0">
              <a:solidFill>
                <a:schemeClr val="bg1"/>
              </a:solidFill>
              <a:latin typeface="Gill Sans MT" panose="020B0502020104020203" pitchFamily="34" charset="0"/>
            </a:rPr>
            <a:t>A consistent approach to applying to steps of the </a:t>
          </a:r>
          <a:r>
            <a:rPr lang="en-US" dirty="0" err="1">
              <a:solidFill>
                <a:schemeClr val="bg1"/>
              </a:solidFill>
              <a:latin typeface="Gill Sans MT" panose="020B0502020104020203" pitchFamily="34" charset="0"/>
            </a:rPr>
            <a:t>behaviour</a:t>
          </a:r>
          <a:r>
            <a:rPr lang="en-US" dirty="0">
              <a:solidFill>
                <a:schemeClr val="bg1"/>
              </a:solidFill>
              <a:latin typeface="Gill Sans MT" panose="020B0502020104020203" pitchFamily="34" charset="0"/>
            </a:rPr>
            <a:t> policy is vital </a:t>
          </a:r>
        </a:p>
      </dgm:t>
    </dgm:pt>
    <dgm:pt modelId="{BC9DEBF5-C7BF-4122-ADAC-F3F2A551F026}" type="parTrans" cxnId="{2F27201E-3CD0-49DE-A6BA-DE395690EFBC}">
      <dgm:prSet/>
      <dgm:spPr/>
      <dgm:t>
        <a:bodyPr/>
        <a:lstStyle/>
        <a:p>
          <a:endParaRPr lang="en-US">
            <a:latin typeface="Gill Sans MT" panose="020B0502020104020203" pitchFamily="34" charset="0"/>
          </a:endParaRPr>
        </a:p>
      </dgm:t>
    </dgm:pt>
    <dgm:pt modelId="{CFA900A8-F071-4089-8464-CF97E0BEC232}" type="sibTrans" cxnId="{2F27201E-3CD0-49DE-A6BA-DE395690EFBC}">
      <dgm:prSet/>
      <dgm:spPr/>
      <dgm:t>
        <a:bodyPr/>
        <a:lstStyle/>
        <a:p>
          <a:endParaRPr lang="en-US">
            <a:latin typeface="Gill Sans MT" panose="020B0502020104020203" pitchFamily="34" charset="0"/>
          </a:endParaRPr>
        </a:p>
      </dgm:t>
    </dgm:pt>
    <dgm:pt modelId="{9E3C5E72-8BC5-43DF-A16B-F5E4445D70FD}">
      <dgm:prSet phldrT="[Text]" phldr="0" custT="1"/>
      <dgm:spPr>
        <a:solidFill>
          <a:schemeClr val="bg1">
            <a:lumMod val="50000"/>
          </a:schemeClr>
        </a:solidFill>
        <a:scene3d>
          <a:camera prst="orthographicFront"/>
          <a:lightRig rig="flat" dir="t"/>
        </a:scene3d>
        <a:sp3d prstMaterial="plastic">
          <a:bevelB w="88900" h="31750" prst="angle"/>
        </a:sp3d>
      </dgm:spPr>
      <dgm:t>
        <a:bodyPr/>
        <a:lstStyle/>
        <a:p>
          <a:r>
            <a:rPr lang="en-US" sz="2800" b="1">
              <a:solidFill>
                <a:schemeClr val="bg1"/>
              </a:solidFill>
              <a:latin typeface="Gill Sans MT" panose="020B0502020104020203" pitchFamily="34" charset="0"/>
            </a:rPr>
            <a:t>4</a:t>
          </a:r>
        </a:p>
      </dgm:t>
    </dgm:pt>
    <dgm:pt modelId="{E441EEE0-AC6F-4F9E-B373-70F7CFC2FAF9}" type="parTrans" cxnId="{DAC91658-1891-419B-8C8A-0BC3DABFEDDB}">
      <dgm:prSet/>
      <dgm:spPr/>
      <dgm:t>
        <a:bodyPr/>
        <a:lstStyle/>
        <a:p>
          <a:endParaRPr lang="en-US">
            <a:latin typeface="Gill Sans MT" panose="020B0502020104020203" pitchFamily="34" charset="0"/>
          </a:endParaRPr>
        </a:p>
      </dgm:t>
    </dgm:pt>
    <dgm:pt modelId="{972DB88B-8DF5-473A-B28D-884A0C38A7BD}" type="sibTrans" cxnId="{DAC91658-1891-419B-8C8A-0BC3DABFEDDB}">
      <dgm:prSet/>
      <dgm:spPr/>
      <dgm:t>
        <a:bodyPr/>
        <a:lstStyle/>
        <a:p>
          <a:endParaRPr lang="en-US">
            <a:latin typeface="Gill Sans MT" panose="020B0502020104020203" pitchFamily="34" charset="0"/>
          </a:endParaRPr>
        </a:p>
      </dgm:t>
    </dgm:pt>
    <dgm:pt modelId="{7D034A73-2325-42D6-B662-95C2955E9C98}">
      <dgm:prSet phldr="0"/>
      <dgm:spPr>
        <a:solidFill>
          <a:srgbClr val="C465FF">
            <a:alpha val="90000"/>
          </a:srgbClr>
        </a:solidFill>
        <a:ln>
          <a:noFill/>
        </a:ln>
      </dgm:spPr>
      <dgm:t>
        <a:bodyPr/>
        <a:lstStyle/>
        <a:p>
          <a:pPr rtl="0"/>
          <a:r>
            <a:rPr lang="en-US" dirty="0">
              <a:solidFill>
                <a:schemeClr val="bg1"/>
              </a:solidFill>
              <a:latin typeface="Gill Sans MT" panose="020B0502020104020203" pitchFamily="34" charset="0"/>
            </a:rPr>
            <a:t>Incidents of poor </a:t>
          </a:r>
          <a:r>
            <a:rPr lang="en-US" dirty="0" err="1">
              <a:solidFill>
                <a:schemeClr val="bg1"/>
              </a:solidFill>
              <a:latin typeface="Gill Sans MT" panose="020B0502020104020203" pitchFamily="34" charset="0"/>
            </a:rPr>
            <a:t>behaviour</a:t>
          </a:r>
          <a:r>
            <a:rPr lang="en-US" dirty="0">
              <a:solidFill>
                <a:schemeClr val="bg1"/>
              </a:solidFill>
              <a:latin typeface="Gill Sans MT" panose="020B0502020104020203" pitchFamily="34" charset="0"/>
            </a:rPr>
            <a:t> are logged on </a:t>
          </a:r>
          <a:r>
            <a:rPr lang="en-US" dirty="0" err="1">
              <a:solidFill>
                <a:schemeClr val="bg1"/>
              </a:solidFill>
              <a:latin typeface="Gill Sans MT" panose="020B0502020104020203" pitchFamily="34" charset="0"/>
            </a:rPr>
            <a:t>Cpoms</a:t>
          </a:r>
          <a:r>
            <a:rPr lang="en-US" dirty="0">
              <a:solidFill>
                <a:schemeClr val="bg1"/>
              </a:solidFill>
              <a:latin typeface="Gill Sans MT" panose="020B0502020104020203" pitchFamily="34" charset="0"/>
            </a:rPr>
            <a:t> and are monitored weekly by the pastoral team in order to decide if further support is required.  </a:t>
          </a:r>
        </a:p>
      </dgm:t>
    </dgm:pt>
    <dgm:pt modelId="{AC25464D-985C-4D6C-BF22-549C011E3E39}" type="parTrans" cxnId="{5BA8DC0C-C18E-4AB7-9F88-F2BB715817B4}">
      <dgm:prSet/>
      <dgm:spPr/>
      <dgm:t>
        <a:bodyPr/>
        <a:lstStyle/>
        <a:p>
          <a:endParaRPr lang="en-GB">
            <a:latin typeface="Gill Sans MT" panose="020B0502020104020203" pitchFamily="34" charset="0"/>
          </a:endParaRPr>
        </a:p>
      </dgm:t>
    </dgm:pt>
    <dgm:pt modelId="{F035D708-6F74-4B46-BED5-9B5D8EB61D71}" type="sibTrans" cxnId="{5BA8DC0C-C18E-4AB7-9F88-F2BB715817B4}">
      <dgm:prSet/>
      <dgm:spPr/>
      <dgm:t>
        <a:bodyPr/>
        <a:lstStyle/>
        <a:p>
          <a:endParaRPr lang="en-GB">
            <a:latin typeface="Gill Sans MT" panose="020B0502020104020203" pitchFamily="34" charset="0"/>
          </a:endParaRPr>
        </a:p>
      </dgm:t>
    </dgm:pt>
    <dgm:pt modelId="{0B8B5F0C-41F6-4CBE-8F06-B48DDA01DB45}">
      <dgm:prSet phldr="0" custT="1"/>
      <dgm:spPr>
        <a:solidFill>
          <a:schemeClr val="bg1">
            <a:lumMod val="50000"/>
          </a:schemeClr>
        </a:solidFill>
        <a:scene3d>
          <a:camera prst="orthographicFront"/>
          <a:lightRig rig="flat" dir="t"/>
        </a:scene3d>
        <a:sp3d prstMaterial="plastic">
          <a:bevelB w="88900" h="31750" prst="angle"/>
        </a:sp3d>
      </dgm:spPr>
      <dgm:t>
        <a:bodyPr/>
        <a:lstStyle/>
        <a:p>
          <a:pPr rtl="0"/>
          <a:r>
            <a:rPr lang="en-US" sz="2800" b="1">
              <a:solidFill>
                <a:schemeClr val="bg1"/>
              </a:solidFill>
              <a:latin typeface="Gill Sans MT" panose="020B0502020104020203" pitchFamily="34" charset="0"/>
            </a:rPr>
            <a:t>5 </a:t>
          </a:r>
        </a:p>
      </dgm:t>
    </dgm:pt>
    <dgm:pt modelId="{1D983AA3-92FA-4F4F-AE60-2A30F2749AA7}" type="parTrans" cxnId="{3606F79C-6C36-4532-BC17-66EA94BD8B56}">
      <dgm:prSet/>
      <dgm:spPr/>
      <dgm:t>
        <a:bodyPr/>
        <a:lstStyle/>
        <a:p>
          <a:endParaRPr lang="en-GB">
            <a:latin typeface="Gill Sans MT" panose="020B0502020104020203" pitchFamily="34" charset="0"/>
          </a:endParaRPr>
        </a:p>
      </dgm:t>
    </dgm:pt>
    <dgm:pt modelId="{E5E5E765-468E-461A-A1CD-2C1F2E8BB4B0}" type="sibTrans" cxnId="{3606F79C-6C36-4532-BC17-66EA94BD8B56}">
      <dgm:prSet/>
      <dgm:spPr/>
      <dgm:t>
        <a:bodyPr/>
        <a:lstStyle/>
        <a:p>
          <a:endParaRPr lang="en-GB">
            <a:latin typeface="Gill Sans MT" panose="020B0502020104020203" pitchFamily="34" charset="0"/>
          </a:endParaRPr>
        </a:p>
      </dgm:t>
    </dgm:pt>
    <dgm:pt modelId="{83545CDD-11F3-43F4-BA39-0EF42385CB82}">
      <dgm:prSet phldr="0" custT="1"/>
      <dgm:spPr>
        <a:solidFill>
          <a:schemeClr val="bg1">
            <a:lumMod val="50000"/>
          </a:schemeClr>
        </a:solidFill>
        <a:scene3d>
          <a:camera prst="orthographicFront"/>
          <a:lightRig rig="flat" dir="t"/>
        </a:scene3d>
        <a:sp3d prstMaterial="plastic">
          <a:bevelB w="88900" h="31750" prst="angle"/>
        </a:sp3d>
      </dgm:spPr>
      <dgm:t>
        <a:bodyPr/>
        <a:lstStyle/>
        <a:p>
          <a:pPr rtl="0"/>
          <a:r>
            <a:rPr lang="en-US" sz="2800" b="1">
              <a:solidFill>
                <a:schemeClr val="bg1"/>
              </a:solidFill>
              <a:latin typeface="Gill Sans MT" panose="020B0502020104020203" pitchFamily="34" charset="0"/>
            </a:rPr>
            <a:t>6 </a:t>
          </a:r>
        </a:p>
      </dgm:t>
    </dgm:pt>
    <dgm:pt modelId="{1CB5A15B-FB3A-43A1-998B-5773FB539F4E}" type="parTrans" cxnId="{279692C8-B82A-49EE-8A26-2EE72C158C89}">
      <dgm:prSet/>
      <dgm:spPr/>
      <dgm:t>
        <a:bodyPr/>
        <a:lstStyle/>
        <a:p>
          <a:endParaRPr lang="en-GB">
            <a:latin typeface="Gill Sans MT" panose="020B0502020104020203" pitchFamily="34" charset="0"/>
          </a:endParaRPr>
        </a:p>
      </dgm:t>
    </dgm:pt>
    <dgm:pt modelId="{345EE430-C710-442D-939A-D436A4442B08}" type="sibTrans" cxnId="{279692C8-B82A-49EE-8A26-2EE72C158C89}">
      <dgm:prSet/>
      <dgm:spPr/>
      <dgm:t>
        <a:bodyPr/>
        <a:lstStyle/>
        <a:p>
          <a:endParaRPr lang="en-GB">
            <a:latin typeface="Gill Sans MT" panose="020B0502020104020203" pitchFamily="34" charset="0"/>
          </a:endParaRPr>
        </a:p>
      </dgm:t>
    </dgm:pt>
    <dgm:pt modelId="{FAF72697-00A4-48C6-A3B0-C52EF817F862}">
      <dgm:prSet phldr="0"/>
      <dgm:spPr>
        <a:solidFill>
          <a:srgbClr val="8C00DE">
            <a:alpha val="90000"/>
          </a:srgbClr>
        </a:solidFill>
        <a:ln>
          <a:noFill/>
        </a:ln>
      </dgm:spPr>
      <dgm:t>
        <a:bodyPr/>
        <a:lstStyle/>
        <a:p>
          <a:pPr rtl="0"/>
          <a:r>
            <a:rPr lang="en-US" dirty="0">
              <a:solidFill>
                <a:schemeClr val="bg1"/>
              </a:solidFill>
              <a:latin typeface="Gill Sans MT" panose="020B0502020104020203" pitchFamily="34" charset="0"/>
            </a:rPr>
            <a:t>The school pastoral team work hard to provide additional emotional and social support for identified children </a:t>
          </a:r>
          <a:r>
            <a:rPr lang="en-US" dirty="0" err="1">
              <a:solidFill>
                <a:schemeClr val="bg1"/>
              </a:solidFill>
              <a:latin typeface="Gill Sans MT" panose="020B0502020104020203" pitchFamily="34" charset="0"/>
            </a:rPr>
            <a:t>e,g</a:t>
          </a:r>
          <a:r>
            <a:rPr lang="en-US" dirty="0">
              <a:solidFill>
                <a:schemeClr val="bg1"/>
              </a:solidFill>
              <a:latin typeface="Gill Sans MT" panose="020B0502020104020203" pitchFamily="34" charset="0"/>
            </a:rPr>
            <a:t> through counselling and ELSA sessions. They also support teachers </a:t>
          </a:r>
          <a:r>
            <a:rPr lang="en-US">
              <a:solidFill>
                <a:schemeClr val="bg1"/>
              </a:solidFill>
              <a:latin typeface="Gill Sans MT" panose="020B0502020104020203" pitchFamily="34" charset="0"/>
            </a:rPr>
            <a:t>to implement </a:t>
          </a:r>
          <a:r>
            <a:rPr lang="en-US" dirty="0">
              <a:solidFill>
                <a:schemeClr val="bg1"/>
              </a:solidFill>
              <a:latin typeface="Gill Sans MT" panose="020B0502020104020203" pitchFamily="34" charset="0"/>
            </a:rPr>
            <a:t>purposeful reasonable adjustments in school   </a:t>
          </a:r>
        </a:p>
      </dgm:t>
    </dgm:pt>
    <dgm:pt modelId="{EC4691D9-1995-42E7-9551-09A5E1F5100E}" type="parTrans" cxnId="{28D48F34-ABCA-4C36-9962-CE589AF09EF3}">
      <dgm:prSet/>
      <dgm:spPr/>
      <dgm:t>
        <a:bodyPr/>
        <a:lstStyle/>
        <a:p>
          <a:endParaRPr lang="en-GB">
            <a:latin typeface="Gill Sans MT" panose="020B0502020104020203" pitchFamily="34" charset="0"/>
          </a:endParaRPr>
        </a:p>
      </dgm:t>
    </dgm:pt>
    <dgm:pt modelId="{A9645986-4E75-43EC-89AF-4AB1EC859E5E}" type="sibTrans" cxnId="{28D48F34-ABCA-4C36-9962-CE589AF09EF3}">
      <dgm:prSet/>
      <dgm:spPr/>
      <dgm:t>
        <a:bodyPr/>
        <a:lstStyle/>
        <a:p>
          <a:endParaRPr lang="en-GB">
            <a:latin typeface="Gill Sans MT" panose="020B0502020104020203" pitchFamily="34" charset="0"/>
          </a:endParaRPr>
        </a:p>
      </dgm:t>
    </dgm:pt>
    <dgm:pt modelId="{71189631-24EC-48E2-AC9D-EC258991B4E6}">
      <dgm:prSet phldr="0"/>
      <dgm:spPr>
        <a:solidFill>
          <a:srgbClr val="C465FF">
            <a:alpha val="90000"/>
          </a:srgbClr>
        </a:solidFill>
        <a:ln>
          <a:noFill/>
        </a:ln>
      </dgm:spPr>
      <dgm:t>
        <a:bodyPr/>
        <a:lstStyle/>
        <a:p>
          <a:pPr rtl="0"/>
          <a:r>
            <a:rPr lang="en-US" dirty="0">
              <a:solidFill>
                <a:schemeClr val="bg1"/>
              </a:solidFill>
              <a:latin typeface="Gill Sans MT" panose="020B0502020104020203" pitchFamily="34" charset="0"/>
            </a:rPr>
            <a:t>A whole school reward system and additional age appropriate incentives, support and motive children to make positive choices in their </a:t>
          </a:r>
          <a:r>
            <a:rPr lang="en-US" dirty="0" err="1">
              <a:solidFill>
                <a:schemeClr val="bg1"/>
              </a:solidFill>
              <a:latin typeface="Gill Sans MT" panose="020B0502020104020203" pitchFamily="34" charset="0"/>
            </a:rPr>
            <a:t>behaviours</a:t>
          </a:r>
          <a:r>
            <a:rPr lang="en-US" dirty="0">
              <a:solidFill>
                <a:schemeClr val="bg1"/>
              </a:solidFill>
              <a:latin typeface="Gill Sans MT" panose="020B0502020104020203" pitchFamily="34" charset="0"/>
            </a:rPr>
            <a:t> </a:t>
          </a:r>
        </a:p>
      </dgm:t>
    </dgm:pt>
    <dgm:pt modelId="{EFF00057-FCC9-4B2E-8A2A-174C14CCF155}" type="parTrans" cxnId="{906C3F87-EC47-44FE-80CE-97BB5FE43706}">
      <dgm:prSet/>
      <dgm:spPr/>
      <dgm:t>
        <a:bodyPr/>
        <a:lstStyle/>
        <a:p>
          <a:endParaRPr lang="en-GB">
            <a:latin typeface="Gill Sans MT" panose="020B0502020104020203" pitchFamily="34" charset="0"/>
          </a:endParaRPr>
        </a:p>
      </dgm:t>
    </dgm:pt>
    <dgm:pt modelId="{A37F7B09-4D33-4FF0-A334-4AC36B9733F0}" type="sibTrans" cxnId="{906C3F87-EC47-44FE-80CE-97BB5FE43706}">
      <dgm:prSet/>
      <dgm:spPr/>
      <dgm:t>
        <a:bodyPr/>
        <a:lstStyle/>
        <a:p>
          <a:endParaRPr lang="en-GB">
            <a:latin typeface="Gill Sans MT" panose="020B0502020104020203" pitchFamily="34" charset="0"/>
          </a:endParaRPr>
        </a:p>
      </dgm:t>
    </dgm:pt>
    <dgm:pt modelId="{2D44679D-0579-44E5-B561-C3A448B9043C}">
      <dgm:prSet phldr="0"/>
      <dgm:spPr>
        <a:solidFill>
          <a:srgbClr val="8C00DE">
            <a:alpha val="90000"/>
          </a:srgbClr>
        </a:solidFill>
        <a:ln>
          <a:noFill/>
        </a:ln>
      </dgm:spPr>
      <dgm:t>
        <a:bodyPr/>
        <a:lstStyle/>
        <a:p>
          <a:r>
            <a:rPr lang="en-US" dirty="0">
              <a:solidFill>
                <a:schemeClr val="bg1"/>
              </a:solidFill>
              <a:latin typeface="Gill Sans MT" panose="020B0502020104020203" pitchFamily="34" charset="0"/>
            </a:rPr>
            <a:t>Our NAP </a:t>
          </a:r>
          <a:r>
            <a:rPr lang="en-US" dirty="0" err="1">
              <a:solidFill>
                <a:schemeClr val="bg1"/>
              </a:solidFill>
              <a:latin typeface="Gill Sans MT" panose="020B0502020104020203" pitchFamily="34" charset="0"/>
            </a:rPr>
            <a:t>Behaviour</a:t>
          </a:r>
          <a:r>
            <a:rPr lang="en-US" dirty="0">
              <a:solidFill>
                <a:schemeClr val="bg1"/>
              </a:solidFill>
              <a:latin typeface="Gill Sans MT" panose="020B0502020104020203" pitchFamily="34" charset="0"/>
            </a:rPr>
            <a:t> Curriculum outlines clear expectations across all aspects of the school day</a:t>
          </a:r>
        </a:p>
      </dgm:t>
    </dgm:pt>
    <dgm:pt modelId="{5095DA4A-5615-4619-85BC-026B6CFAAF06}" type="parTrans" cxnId="{E155FF48-90FA-4844-982A-594A34A74858}">
      <dgm:prSet/>
      <dgm:spPr/>
      <dgm:t>
        <a:bodyPr/>
        <a:lstStyle/>
        <a:p>
          <a:endParaRPr lang="en-GB">
            <a:latin typeface="Gill Sans MT" panose="020B0502020104020203" pitchFamily="34" charset="0"/>
          </a:endParaRPr>
        </a:p>
      </dgm:t>
    </dgm:pt>
    <dgm:pt modelId="{27DE7AE7-C542-41AA-B8EC-8BD24F309972}" type="sibTrans" cxnId="{E155FF48-90FA-4844-982A-594A34A74858}">
      <dgm:prSet/>
      <dgm:spPr/>
      <dgm:t>
        <a:bodyPr/>
        <a:lstStyle/>
        <a:p>
          <a:endParaRPr lang="en-GB">
            <a:latin typeface="Gill Sans MT" panose="020B0502020104020203" pitchFamily="34" charset="0"/>
          </a:endParaRPr>
        </a:p>
      </dgm:t>
    </dgm:pt>
    <dgm:pt modelId="{F95CC610-D2A0-4215-9C26-D293E0B1A621}">
      <dgm:prSet phldrT="[Text]" phldr="0" custT="1"/>
      <dgm:spPr>
        <a:solidFill>
          <a:srgbClr val="C465FF">
            <a:alpha val="90000"/>
          </a:srgbClr>
        </a:solidFill>
        <a:ln>
          <a:noFill/>
        </a:ln>
      </dgm:spPr>
      <dgm:t>
        <a:bodyPr/>
        <a:lstStyle/>
        <a:p>
          <a:pPr rtl="0"/>
          <a:r>
            <a:rPr lang="en-US" sz="1800" dirty="0">
              <a:solidFill>
                <a:schemeClr val="bg1"/>
              </a:solidFill>
              <a:latin typeface="Gill Sans MT" panose="020B0502020104020203" pitchFamily="34" charset="0"/>
            </a:rPr>
            <a:t>Expectations are explicitly taught and are revisited regularly to ensure high standards are embedded </a:t>
          </a:r>
        </a:p>
      </dgm:t>
    </dgm:pt>
    <dgm:pt modelId="{F189244B-B12D-46EB-91F6-9AD68AD36172}" type="sibTrans" cxnId="{F5274C25-9AF0-404A-B5BB-2F82E6FB1F1C}">
      <dgm:prSet/>
      <dgm:spPr/>
      <dgm:t>
        <a:bodyPr/>
        <a:lstStyle/>
        <a:p>
          <a:endParaRPr lang="en-US">
            <a:latin typeface="Gill Sans MT" panose="020B0502020104020203" pitchFamily="34" charset="0"/>
          </a:endParaRPr>
        </a:p>
      </dgm:t>
    </dgm:pt>
    <dgm:pt modelId="{CFF0D8D5-2F54-4A4A-923B-754D9C142599}" type="parTrans" cxnId="{F5274C25-9AF0-404A-B5BB-2F82E6FB1F1C}">
      <dgm:prSet/>
      <dgm:spPr/>
      <dgm:t>
        <a:bodyPr/>
        <a:lstStyle/>
        <a:p>
          <a:endParaRPr lang="en-US">
            <a:latin typeface="Gill Sans MT" panose="020B0502020104020203" pitchFamily="34" charset="0"/>
          </a:endParaRPr>
        </a:p>
      </dgm:t>
    </dgm:pt>
    <dgm:pt modelId="{FA80A157-25F7-4D8C-8C39-CA8C7A43445F}" type="pres">
      <dgm:prSet presAssocID="{1A02F973-19B3-4284-9C88-858D86B087B8}" presName="linearFlow" presStyleCnt="0">
        <dgm:presLayoutVars>
          <dgm:dir/>
          <dgm:animLvl val="lvl"/>
          <dgm:resizeHandles val="exact"/>
        </dgm:presLayoutVars>
      </dgm:prSet>
      <dgm:spPr/>
    </dgm:pt>
    <dgm:pt modelId="{42D8EFC0-C072-46EC-809D-0023FC53330E}" type="pres">
      <dgm:prSet presAssocID="{B154C178-B7B8-4678-8E5D-C8AD6427498F}" presName="composite" presStyleCnt="0"/>
      <dgm:spPr/>
    </dgm:pt>
    <dgm:pt modelId="{93D43BAE-3629-4650-A741-F768D5D3AC71}" type="pres">
      <dgm:prSet presAssocID="{B154C178-B7B8-4678-8E5D-C8AD6427498F}" presName="parentText" presStyleLbl="alignNode1" presStyleIdx="0" presStyleCnt="6">
        <dgm:presLayoutVars>
          <dgm:chMax val="1"/>
          <dgm:bulletEnabled val="1"/>
        </dgm:presLayoutVars>
      </dgm:prSet>
      <dgm:spPr/>
    </dgm:pt>
    <dgm:pt modelId="{FB025185-8ED2-42AF-A0F2-8AFEEBD7C1C4}" type="pres">
      <dgm:prSet presAssocID="{B154C178-B7B8-4678-8E5D-C8AD6427498F}" presName="descendantText" presStyleLbl="alignAcc1" presStyleIdx="0" presStyleCnt="6">
        <dgm:presLayoutVars>
          <dgm:bulletEnabled val="1"/>
        </dgm:presLayoutVars>
      </dgm:prSet>
      <dgm:spPr/>
    </dgm:pt>
    <dgm:pt modelId="{0CF3E75E-50DD-444A-8FC3-81BA42482439}" type="pres">
      <dgm:prSet presAssocID="{460C00DC-355E-4276-97E3-D56343AB92C4}" presName="sp" presStyleCnt="0"/>
      <dgm:spPr/>
    </dgm:pt>
    <dgm:pt modelId="{B2889083-830A-49D0-8514-2673245BB0E2}" type="pres">
      <dgm:prSet presAssocID="{1A5CC244-2127-4215-8F35-F769E9A62EF8}" presName="composite" presStyleCnt="0"/>
      <dgm:spPr/>
    </dgm:pt>
    <dgm:pt modelId="{6DB73899-23D7-4FF4-8229-00744C87A9C2}" type="pres">
      <dgm:prSet presAssocID="{1A5CC244-2127-4215-8F35-F769E9A62EF8}" presName="parentText" presStyleLbl="alignNode1" presStyleIdx="1" presStyleCnt="6">
        <dgm:presLayoutVars>
          <dgm:chMax val="1"/>
          <dgm:bulletEnabled val="1"/>
        </dgm:presLayoutVars>
      </dgm:prSet>
      <dgm:spPr/>
    </dgm:pt>
    <dgm:pt modelId="{79A88D43-B018-43C7-A520-D691761A8BEF}" type="pres">
      <dgm:prSet presAssocID="{1A5CC244-2127-4215-8F35-F769E9A62EF8}" presName="descendantText" presStyleLbl="alignAcc1" presStyleIdx="1" presStyleCnt="6">
        <dgm:presLayoutVars>
          <dgm:bulletEnabled val="1"/>
        </dgm:presLayoutVars>
      </dgm:prSet>
      <dgm:spPr/>
    </dgm:pt>
    <dgm:pt modelId="{14BCF900-ADCE-4701-8182-4A7DCD218253}" type="pres">
      <dgm:prSet presAssocID="{43739BAC-14FD-4FAB-A560-78EB97A55647}" presName="sp" presStyleCnt="0"/>
      <dgm:spPr/>
    </dgm:pt>
    <dgm:pt modelId="{609C1C90-2D6B-498B-9351-9D16EA7E0025}" type="pres">
      <dgm:prSet presAssocID="{E16E579B-B749-4597-B2CA-80A3FDB65B51}" presName="composite" presStyleCnt="0"/>
      <dgm:spPr/>
    </dgm:pt>
    <dgm:pt modelId="{E0C9D9AE-9005-4C99-AAD8-DEA19D9AB316}" type="pres">
      <dgm:prSet presAssocID="{E16E579B-B749-4597-B2CA-80A3FDB65B51}" presName="parentText" presStyleLbl="alignNode1" presStyleIdx="2" presStyleCnt="6">
        <dgm:presLayoutVars>
          <dgm:chMax val="1"/>
          <dgm:bulletEnabled val="1"/>
        </dgm:presLayoutVars>
      </dgm:prSet>
      <dgm:spPr/>
    </dgm:pt>
    <dgm:pt modelId="{5EEEED72-0F9F-42AC-B13C-DA73BD2620B1}" type="pres">
      <dgm:prSet presAssocID="{E16E579B-B749-4597-B2CA-80A3FDB65B51}" presName="descendantText" presStyleLbl="alignAcc1" presStyleIdx="2" presStyleCnt="6" custLinFactNeighborY="0">
        <dgm:presLayoutVars>
          <dgm:bulletEnabled val="1"/>
        </dgm:presLayoutVars>
      </dgm:prSet>
      <dgm:spPr>
        <a:xfrm rot="5400000">
          <a:off x="4216874" y="-968153"/>
          <a:ext cx="827923" cy="7478453"/>
        </a:xfrm>
        <a:prstGeom prst="round2SameRect">
          <a:avLst/>
        </a:prstGeom>
      </dgm:spPr>
    </dgm:pt>
    <dgm:pt modelId="{11D4F30A-E88E-4198-B920-09963F90E3DC}" type="pres">
      <dgm:prSet presAssocID="{92E3FDC8-B38C-4C1A-B66F-D5FC6EFA7521}" presName="sp" presStyleCnt="0"/>
      <dgm:spPr/>
    </dgm:pt>
    <dgm:pt modelId="{5C728ED6-C7F1-4544-95AF-46D68F79CED5}" type="pres">
      <dgm:prSet presAssocID="{9E3C5E72-8BC5-43DF-A16B-F5E4445D70FD}" presName="composite" presStyleCnt="0"/>
      <dgm:spPr/>
    </dgm:pt>
    <dgm:pt modelId="{5AE90FB6-A89C-4031-A7EA-33842C582B74}" type="pres">
      <dgm:prSet presAssocID="{9E3C5E72-8BC5-43DF-A16B-F5E4445D70FD}" presName="parentText" presStyleLbl="alignNode1" presStyleIdx="3" presStyleCnt="6">
        <dgm:presLayoutVars>
          <dgm:chMax val="1"/>
          <dgm:bulletEnabled val="1"/>
        </dgm:presLayoutVars>
      </dgm:prSet>
      <dgm:spPr/>
    </dgm:pt>
    <dgm:pt modelId="{2E6C59C1-81A0-4E53-AE70-9805673DD6F3}" type="pres">
      <dgm:prSet presAssocID="{9E3C5E72-8BC5-43DF-A16B-F5E4445D70FD}" presName="descendantText" presStyleLbl="alignAcc1" presStyleIdx="3" presStyleCnt="6">
        <dgm:presLayoutVars>
          <dgm:bulletEnabled val="1"/>
        </dgm:presLayoutVars>
      </dgm:prSet>
      <dgm:spPr/>
    </dgm:pt>
    <dgm:pt modelId="{684BBA91-3092-48F6-BE16-6F07440F91FD}" type="pres">
      <dgm:prSet presAssocID="{972DB88B-8DF5-473A-B28D-884A0C38A7BD}" presName="sp" presStyleCnt="0"/>
      <dgm:spPr/>
    </dgm:pt>
    <dgm:pt modelId="{CF2E4715-55E8-474D-A2B2-051A0E6888B5}" type="pres">
      <dgm:prSet presAssocID="{0B8B5F0C-41F6-4CBE-8F06-B48DDA01DB45}" presName="composite" presStyleCnt="0"/>
      <dgm:spPr/>
    </dgm:pt>
    <dgm:pt modelId="{F69C9B3C-9400-4F0C-B18E-84CD7666BCBF}" type="pres">
      <dgm:prSet presAssocID="{0B8B5F0C-41F6-4CBE-8F06-B48DDA01DB45}" presName="parentText" presStyleLbl="alignNode1" presStyleIdx="4" presStyleCnt="6">
        <dgm:presLayoutVars>
          <dgm:chMax val="1"/>
          <dgm:bulletEnabled val="1"/>
        </dgm:presLayoutVars>
      </dgm:prSet>
      <dgm:spPr/>
    </dgm:pt>
    <dgm:pt modelId="{AE0BF483-BADB-4A1F-8648-C8A2D3D08A15}" type="pres">
      <dgm:prSet presAssocID="{0B8B5F0C-41F6-4CBE-8F06-B48DDA01DB45}" presName="descendantText" presStyleLbl="alignAcc1" presStyleIdx="4" presStyleCnt="6">
        <dgm:presLayoutVars>
          <dgm:bulletEnabled val="1"/>
        </dgm:presLayoutVars>
      </dgm:prSet>
      <dgm:spPr/>
    </dgm:pt>
    <dgm:pt modelId="{4866FED6-B11D-4AEA-83CD-E44FE924B46A}" type="pres">
      <dgm:prSet presAssocID="{E5E5E765-468E-461A-A1CD-2C1F2E8BB4B0}" presName="sp" presStyleCnt="0"/>
      <dgm:spPr/>
    </dgm:pt>
    <dgm:pt modelId="{6989843E-4155-4AFA-9256-D782A2F2A174}" type="pres">
      <dgm:prSet presAssocID="{83545CDD-11F3-43F4-BA39-0EF42385CB82}" presName="composite" presStyleCnt="0"/>
      <dgm:spPr/>
    </dgm:pt>
    <dgm:pt modelId="{EB04389B-EAA3-4208-A408-FBA79DCDAC8F}" type="pres">
      <dgm:prSet presAssocID="{83545CDD-11F3-43F4-BA39-0EF42385CB82}" presName="parentText" presStyleLbl="alignNode1" presStyleIdx="5" presStyleCnt="6">
        <dgm:presLayoutVars>
          <dgm:chMax val="1"/>
          <dgm:bulletEnabled val="1"/>
        </dgm:presLayoutVars>
      </dgm:prSet>
      <dgm:spPr/>
    </dgm:pt>
    <dgm:pt modelId="{0B4539C7-6C4C-4F91-BF17-0C1C80716865}" type="pres">
      <dgm:prSet presAssocID="{83545CDD-11F3-43F4-BA39-0EF42385CB82}" presName="descendantText" presStyleLbl="alignAcc1" presStyleIdx="5" presStyleCnt="6">
        <dgm:presLayoutVars>
          <dgm:bulletEnabled val="1"/>
        </dgm:presLayoutVars>
      </dgm:prSet>
      <dgm:spPr/>
    </dgm:pt>
  </dgm:ptLst>
  <dgm:cxnLst>
    <dgm:cxn modelId="{76DA5D0A-B707-4B5E-B039-7CB775E0BD03}" type="presOf" srcId="{FAF72697-00A4-48C6-A3B0-C52EF817F862}" destId="{AE0BF483-BADB-4A1F-8648-C8A2D3D08A15}" srcOrd="0" destOrd="0" presId="urn:microsoft.com/office/officeart/2005/8/layout/chevron2"/>
    <dgm:cxn modelId="{5BA8DC0C-C18E-4AB7-9F88-F2BB715817B4}" srcId="{9E3C5E72-8BC5-43DF-A16B-F5E4445D70FD}" destId="{7D034A73-2325-42D6-B662-95C2955E9C98}" srcOrd="0" destOrd="0" parTransId="{AC25464D-985C-4D6C-BF22-549C011E3E39}" sibTransId="{F035D708-6F74-4B46-BED5-9B5D8EB61D71}"/>
    <dgm:cxn modelId="{2F27201E-3CD0-49DE-A6BA-DE395690EFBC}" srcId="{E16E579B-B749-4597-B2CA-80A3FDB65B51}" destId="{C3B56237-4D61-4DA2-B89C-A645A77F90C4}" srcOrd="0" destOrd="0" parTransId="{BC9DEBF5-C7BF-4122-ADAC-F3F2A551F026}" sibTransId="{CFA900A8-F071-4089-8464-CF97E0BEC232}"/>
    <dgm:cxn modelId="{78313220-6BB6-4464-90B3-85B1F77EC643}" type="presOf" srcId="{F95CC610-D2A0-4215-9C26-D293E0B1A621}" destId="{79A88D43-B018-43C7-A520-D691761A8BEF}" srcOrd="0" destOrd="0" presId="urn:microsoft.com/office/officeart/2005/8/layout/chevron2"/>
    <dgm:cxn modelId="{F5274C25-9AF0-404A-B5BB-2F82E6FB1F1C}" srcId="{1A5CC244-2127-4215-8F35-F769E9A62EF8}" destId="{F95CC610-D2A0-4215-9C26-D293E0B1A621}" srcOrd="0" destOrd="0" parTransId="{CFF0D8D5-2F54-4A4A-923B-754D9C142599}" sibTransId="{F189244B-B12D-46EB-91F6-9AD68AD36172}"/>
    <dgm:cxn modelId="{8E7C272B-1564-40E7-9146-67F0C915A4B8}" type="presOf" srcId="{E16E579B-B749-4597-B2CA-80A3FDB65B51}" destId="{E0C9D9AE-9005-4C99-AAD8-DEA19D9AB316}" srcOrd="0" destOrd="0" presId="urn:microsoft.com/office/officeart/2005/8/layout/chevron2"/>
    <dgm:cxn modelId="{28D48F34-ABCA-4C36-9962-CE589AF09EF3}" srcId="{0B8B5F0C-41F6-4CBE-8F06-B48DDA01DB45}" destId="{FAF72697-00A4-48C6-A3B0-C52EF817F862}" srcOrd="0" destOrd="0" parTransId="{EC4691D9-1995-42E7-9551-09A5E1F5100E}" sibTransId="{A9645986-4E75-43EC-89AF-4AB1EC859E5E}"/>
    <dgm:cxn modelId="{7C7F635D-8E3F-4BC3-B173-2B5D327884B6}" type="presOf" srcId="{9E3C5E72-8BC5-43DF-A16B-F5E4445D70FD}" destId="{5AE90FB6-A89C-4031-A7EA-33842C582B74}" srcOrd="0" destOrd="0" presId="urn:microsoft.com/office/officeart/2005/8/layout/chevron2"/>
    <dgm:cxn modelId="{E155FF48-90FA-4844-982A-594A34A74858}" srcId="{B154C178-B7B8-4678-8E5D-C8AD6427498F}" destId="{2D44679D-0579-44E5-B561-C3A448B9043C}" srcOrd="0" destOrd="0" parTransId="{5095DA4A-5615-4619-85BC-026B6CFAAF06}" sibTransId="{27DE7AE7-C542-41AA-B8EC-8BD24F309972}"/>
    <dgm:cxn modelId="{CA42C24D-BDB3-4564-927B-F93C03BB63FE}" type="presOf" srcId="{71189631-24EC-48E2-AC9D-EC258991B4E6}" destId="{0B4539C7-6C4C-4F91-BF17-0C1C80716865}" srcOrd="0" destOrd="0" presId="urn:microsoft.com/office/officeart/2005/8/layout/chevron2"/>
    <dgm:cxn modelId="{2C656754-7587-47B7-BACB-EDB56EA77550}" srcId="{1A02F973-19B3-4284-9C88-858D86B087B8}" destId="{B154C178-B7B8-4678-8E5D-C8AD6427498F}" srcOrd="0" destOrd="0" parTransId="{C88CE00A-CC60-43D3-B5DB-CB7DE48A3296}" sibTransId="{460C00DC-355E-4276-97E3-D56343AB92C4}"/>
    <dgm:cxn modelId="{DAC91658-1891-419B-8C8A-0BC3DABFEDDB}" srcId="{1A02F973-19B3-4284-9C88-858D86B087B8}" destId="{9E3C5E72-8BC5-43DF-A16B-F5E4445D70FD}" srcOrd="3" destOrd="0" parTransId="{E441EEE0-AC6F-4F9E-B373-70F7CFC2FAF9}" sibTransId="{972DB88B-8DF5-473A-B28D-884A0C38A7BD}"/>
    <dgm:cxn modelId="{FBDD1C5A-61F4-4413-82CC-0419154EB2D1}" type="presOf" srcId="{C3B56237-4D61-4DA2-B89C-A645A77F90C4}" destId="{5EEEED72-0F9F-42AC-B13C-DA73BD2620B1}" srcOrd="0" destOrd="0" presId="urn:microsoft.com/office/officeart/2005/8/layout/chevron2"/>
    <dgm:cxn modelId="{906C3F87-EC47-44FE-80CE-97BB5FE43706}" srcId="{83545CDD-11F3-43F4-BA39-0EF42385CB82}" destId="{71189631-24EC-48E2-AC9D-EC258991B4E6}" srcOrd="0" destOrd="0" parTransId="{EFF00057-FCC9-4B2E-8A2A-174C14CCF155}" sibTransId="{A37F7B09-4D33-4FF0-A334-4AC36B9733F0}"/>
    <dgm:cxn modelId="{BAA52792-6B7D-4E9B-A62C-643CFE560B37}" type="presOf" srcId="{7D034A73-2325-42D6-B662-95C2955E9C98}" destId="{2E6C59C1-81A0-4E53-AE70-9805673DD6F3}" srcOrd="0" destOrd="0" presId="urn:microsoft.com/office/officeart/2005/8/layout/chevron2"/>
    <dgm:cxn modelId="{6F578392-994D-4A08-9888-A40B484DB5A7}" type="presOf" srcId="{1A02F973-19B3-4284-9C88-858D86B087B8}" destId="{FA80A157-25F7-4D8C-8C39-CA8C7A43445F}" srcOrd="0" destOrd="0" presId="urn:microsoft.com/office/officeart/2005/8/layout/chevron2"/>
    <dgm:cxn modelId="{E1FFAA99-EA97-4CCA-B207-3DD48DA2AA9E}" srcId="{1A02F973-19B3-4284-9C88-858D86B087B8}" destId="{E16E579B-B749-4597-B2CA-80A3FDB65B51}" srcOrd="2" destOrd="0" parTransId="{349F4771-0FD4-4DB2-85D3-2A73D9CE3029}" sibTransId="{92E3FDC8-B38C-4C1A-B66F-D5FC6EFA7521}"/>
    <dgm:cxn modelId="{3606F79C-6C36-4532-BC17-66EA94BD8B56}" srcId="{1A02F973-19B3-4284-9C88-858D86B087B8}" destId="{0B8B5F0C-41F6-4CBE-8F06-B48DDA01DB45}" srcOrd="4" destOrd="0" parTransId="{1D983AA3-92FA-4F4F-AE60-2A30F2749AA7}" sibTransId="{E5E5E765-468E-461A-A1CD-2C1F2E8BB4B0}"/>
    <dgm:cxn modelId="{74503EBD-8F40-49A4-B5C2-7AEB44609B72}" type="presOf" srcId="{0B8B5F0C-41F6-4CBE-8F06-B48DDA01DB45}" destId="{F69C9B3C-9400-4F0C-B18E-84CD7666BCBF}" srcOrd="0" destOrd="0" presId="urn:microsoft.com/office/officeart/2005/8/layout/chevron2"/>
    <dgm:cxn modelId="{E91A58C7-F452-4C15-AF54-8CFD4ECCA52E}" type="presOf" srcId="{B154C178-B7B8-4678-8E5D-C8AD6427498F}" destId="{93D43BAE-3629-4650-A741-F768D5D3AC71}" srcOrd="0" destOrd="0" presId="urn:microsoft.com/office/officeart/2005/8/layout/chevron2"/>
    <dgm:cxn modelId="{279692C8-B82A-49EE-8A26-2EE72C158C89}" srcId="{1A02F973-19B3-4284-9C88-858D86B087B8}" destId="{83545CDD-11F3-43F4-BA39-0EF42385CB82}" srcOrd="5" destOrd="0" parTransId="{1CB5A15B-FB3A-43A1-998B-5773FB539F4E}" sibTransId="{345EE430-C710-442D-939A-D436A4442B08}"/>
    <dgm:cxn modelId="{413F44CD-88F5-4B1A-BBD4-416E2429C4A0}" type="presOf" srcId="{2D44679D-0579-44E5-B561-C3A448B9043C}" destId="{FB025185-8ED2-42AF-A0F2-8AFEEBD7C1C4}" srcOrd="0" destOrd="0" presId="urn:microsoft.com/office/officeart/2005/8/layout/chevron2"/>
    <dgm:cxn modelId="{965D0FE3-DE65-488D-BF96-1BCF0E095723}" srcId="{1A02F973-19B3-4284-9C88-858D86B087B8}" destId="{1A5CC244-2127-4215-8F35-F769E9A62EF8}" srcOrd="1" destOrd="0" parTransId="{F05091ED-93F0-490F-9249-D380827264E7}" sibTransId="{43739BAC-14FD-4FAB-A560-78EB97A55647}"/>
    <dgm:cxn modelId="{08921FEA-F4FA-464F-9C7A-EB56031E6F28}" type="presOf" srcId="{83545CDD-11F3-43F4-BA39-0EF42385CB82}" destId="{EB04389B-EAA3-4208-A408-FBA79DCDAC8F}" srcOrd="0" destOrd="0" presId="urn:microsoft.com/office/officeart/2005/8/layout/chevron2"/>
    <dgm:cxn modelId="{3CBD6DF5-4C54-4E0C-ABC2-10B838A5574A}" type="presOf" srcId="{1A5CC244-2127-4215-8F35-F769E9A62EF8}" destId="{6DB73899-23D7-4FF4-8229-00744C87A9C2}" srcOrd="0" destOrd="0" presId="urn:microsoft.com/office/officeart/2005/8/layout/chevron2"/>
    <dgm:cxn modelId="{D8905AEB-459A-4EA1-896D-552525565039}" type="presParOf" srcId="{FA80A157-25F7-4D8C-8C39-CA8C7A43445F}" destId="{42D8EFC0-C072-46EC-809D-0023FC53330E}" srcOrd="0" destOrd="0" presId="urn:microsoft.com/office/officeart/2005/8/layout/chevron2"/>
    <dgm:cxn modelId="{CF5DD08E-9D23-49A8-9BAC-2151DF6E79DC}" type="presParOf" srcId="{42D8EFC0-C072-46EC-809D-0023FC53330E}" destId="{93D43BAE-3629-4650-A741-F768D5D3AC71}" srcOrd="0" destOrd="0" presId="urn:microsoft.com/office/officeart/2005/8/layout/chevron2"/>
    <dgm:cxn modelId="{CBB20D30-17E8-4CE5-8471-BD7046371F48}" type="presParOf" srcId="{42D8EFC0-C072-46EC-809D-0023FC53330E}" destId="{FB025185-8ED2-42AF-A0F2-8AFEEBD7C1C4}" srcOrd="1" destOrd="0" presId="urn:microsoft.com/office/officeart/2005/8/layout/chevron2"/>
    <dgm:cxn modelId="{45862506-52E3-41F6-ACBC-6AF439DE2A33}" type="presParOf" srcId="{FA80A157-25F7-4D8C-8C39-CA8C7A43445F}" destId="{0CF3E75E-50DD-444A-8FC3-81BA42482439}" srcOrd="1" destOrd="0" presId="urn:microsoft.com/office/officeart/2005/8/layout/chevron2"/>
    <dgm:cxn modelId="{0BC404FB-03B9-4D59-BE17-1040E175CB93}" type="presParOf" srcId="{FA80A157-25F7-4D8C-8C39-CA8C7A43445F}" destId="{B2889083-830A-49D0-8514-2673245BB0E2}" srcOrd="2" destOrd="0" presId="urn:microsoft.com/office/officeart/2005/8/layout/chevron2"/>
    <dgm:cxn modelId="{00929FF1-36F8-4EB7-B0B1-E2773F4B4A71}" type="presParOf" srcId="{B2889083-830A-49D0-8514-2673245BB0E2}" destId="{6DB73899-23D7-4FF4-8229-00744C87A9C2}" srcOrd="0" destOrd="0" presId="urn:microsoft.com/office/officeart/2005/8/layout/chevron2"/>
    <dgm:cxn modelId="{1FDA4B80-0E31-462C-A2BE-F66FCDA828F1}" type="presParOf" srcId="{B2889083-830A-49D0-8514-2673245BB0E2}" destId="{79A88D43-B018-43C7-A520-D691761A8BEF}" srcOrd="1" destOrd="0" presId="urn:microsoft.com/office/officeart/2005/8/layout/chevron2"/>
    <dgm:cxn modelId="{24D9B48A-C6ED-4DC6-8545-D95618A50EB9}" type="presParOf" srcId="{FA80A157-25F7-4D8C-8C39-CA8C7A43445F}" destId="{14BCF900-ADCE-4701-8182-4A7DCD218253}" srcOrd="3" destOrd="0" presId="urn:microsoft.com/office/officeart/2005/8/layout/chevron2"/>
    <dgm:cxn modelId="{3E075380-A300-4C66-8B0D-6B8C19C46607}" type="presParOf" srcId="{FA80A157-25F7-4D8C-8C39-CA8C7A43445F}" destId="{609C1C90-2D6B-498B-9351-9D16EA7E0025}" srcOrd="4" destOrd="0" presId="urn:microsoft.com/office/officeart/2005/8/layout/chevron2"/>
    <dgm:cxn modelId="{E3E3FC75-34B3-4602-A182-5A669238D1E5}" type="presParOf" srcId="{609C1C90-2D6B-498B-9351-9D16EA7E0025}" destId="{E0C9D9AE-9005-4C99-AAD8-DEA19D9AB316}" srcOrd="0" destOrd="0" presId="urn:microsoft.com/office/officeart/2005/8/layout/chevron2"/>
    <dgm:cxn modelId="{3AFBB17B-5933-44B2-9360-8E4FB3925095}" type="presParOf" srcId="{609C1C90-2D6B-498B-9351-9D16EA7E0025}" destId="{5EEEED72-0F9F-42AC-B13C-DA73BD2620B1}" srcOrd="1" destOrd="0" presId="urn:microsoft.com/office/officeart/2005/8/layout/chevron2"/>
    <dgm:cxn modelId="{D47EE732-B52A-4894-8B44-E78658B62DD0}" type="presParOf" srcId="{FA80A157-25F7-4D8C-8C39-CA8C7A43445F}" destId="{11D4F30A-E88E-4198-B920-09963F90E3DC}" srcOrd="5" destOrd="0" presId="urn:microsoft.com/office/officeart/2005/8/layout/chevron2"/>
    <dgm:cxn modelId="{97471377-E5CC-4D74-BD80-190CD68D253A}" type="presParOf" srcId="{FA80A157-25F7-4D8C-8C39-CA8C7A43445F}" destId="{5C728ED6-C7F1-4544-95AF-46D68F79CED5}" srcOrd="6" destOrd="0" presId="urn:microsoft.com/office/officeart/2005/8/layout/chevron2"/>
    <dgm:cxn modelId="{EFDA2B4D-282A-4CD7-8C37-F30A6D2FA9F1}" type="presParOf" srcId="{5C728ED6-C7F1-4544-95AF-46D68F79CED5}" destId="{5AE90FB6-A89C-4031-A7EA-33842C582B74}" srcOrd="0" destOrd="0" presId="urn:microsoft.com/office/officeart/2005/8/layout/chevron2"/>
    <dgm:cxn modelId="{1863F450-837D-4673-A2B8-B63F8E9F21FE}" type="presParOf" srcId="{5C728ED6-C7F1-4544-95AF-46D68F79CED5}" destId="{2E6C59C1-81A0-4E53-AE70-9805673DD6F3}" srcOrd="1" destOrd="0" presId="urn:microsoft.com/office/officeart/2005/8/layout/chevron2"/>
    <dgm:cxn modelId="{150A06C9-2221-465F-A84F-D4CC8A778FED}" type="presParOf" srcId="{FA80A157-25F7-4D8C-8C39-CA8C7A43445F}" destId="{684BBA91-3092-48F6-BE16-6F07440F91FD}" srcOrd="7" destOrd="0" presId="urn:microsoft.com/office/officeart/2005/8/layout/chevron2"/>
    <dgm:cxn modelId="{74748879-B4F4-4269-AE87-7ED551B9F4E3}" type="presParOf" srcId="{FA80A157-25F7-4D8C-8C39-CA8C7A43445F}" destId="{CF2E4715-55E8-474D-A2B2-051A0E6888B5}" srcOrd="8" destOrd="0" presId="urn:microsoft.com/office/officeart/2005/8/layout/chevron2"/>
    <dgm:cxn modelId="{A57017E5-D732-4D4F-BA32-235696D96B31}" type="presParOf" srcId="{CF2E4715-55E8-474D-A2B2-051A0E6888B5}" destId="{F69C9B3C-9400-4F0C-B18E-84CD7666BCBF}" srcOrd="0" destOrd="0" presId="urn:microsoft.com/office/officeart/2005/8/layout/chevron2"/>
    <dgm:cxn modelId="{7C18E686-D759-4F50-8950-676FA5AF1F72}" type="presParOf" srcId="{CF2E4715-55E8-474D-A2B2-051A0E6888B5}" destId="{AE0BF483-BADB-4A1F-8648-C8A2D3D08A15}" srcOrd="1" destOrd="0" presId="urn:microsoft.com/office/officeart/2005/8/layout/chevron2"/>
    <dgm:cxn modelId="{E225F2E7-5173-4039-BC70-4118695FB452}" type="presParOf" srcId="{FA80A157-25F7-4D8C-8C39-CA8C7A43445F}" destId="{4866FED6-B11D-4AEA-83CD-E44FE924B46A}" srcOrd="9" destOrd="0" presId="urn:microsoft.com/office/officeart/2005/8/layout/chevron2"/>
    <dgm:cxn modelId="{0E380AED-3908-42F3-B2DF-60FBA7EC2477}" type="presParOf" srcId="{FA80A157-25F7-4D8C-8C39-CA8C7A43445F}" destId="{6989843E-4155-4AFA-9256-D782A2F2A174}" srcOrd="10" destOrd="0" presId="urn:microsoft.com/office/officeart/2005/8/layout/chevron2"/>
    <dgm:cxn modelId="{26AD5A7A-2F04-48D7-A04E-E0D5B1F56999}" type="presParOf" srcId="{6989843E-4155-4AFA-9256-D782A2F2A174}" destId="{EB04389B-EAA3-4208-A408-FBA79DCDAC8F}" srcOrd="0" destOrd="0" presId="urn:microsoft.com/office/officeart/2005/8/layout/chevron2"/>
    <dgm:cxn modelId="{C669458F-F25D-4FDF-BBC4-FB3673A92908}" type="presParOf" srcId="{6989843E-4155-4AFA-9256-D782A2F2A174}" destId="{0B4539C7-6C4C-4F91-BF17-0C1C80716865}"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A02F973-19B3-4284-9C88-858D86B087B8}" type="doc">
      <dgm:prSet loTypeId="urn:microsoft.com/office/officeart/2005/8/layout/chevron2" loCatId="process" qsTypeId="urn:microsoft.com/office/officeart/2005/8/quickstyle/3d1" qsCatId="3D" csTypeId="urn:microsoft.com/office/officeart/2005/8/colors/accent0_1" csCatId="mainScheme" phldr="1"/>
      <dgm:spPr/>
      <dgm:t>
        <a:bodyPr/>
        <a:lstStyle/>
        <a:p>
          <a:endParaRPr lang="en-US"/>
        </a:p>
      </dgm:t>
    </dgm:pt>
    <dgm:pt modelId="{B154C178-B7B8-4678-8E5D-C8AD6427498F}">
      <dgm:prSet phldrT="[Text]" phldr="0" custT="1"/>
      <dgm:spPr>
        <a:solidFill>
          <a:schemeClr val="bg1">
            <a:lumMod val="50000"/>
          </a:schemeClr>
        </a:solidFill>
        <a:scene3d>
          <a:camera prst="orthographicFront"/>
          <a:lightRig rig="flat" dir="t"/>
        </a:scene3d>
        <a:sp3d prstMaterial="plastic">
          <a:bevelB w="88900" h="31750" prst="angle"/>
        </a:sp3d>
      </dgm:spPr>
      <dgm:t>
        <a:bodyPr/>
        <a:lstStyle/>
        <a:p>
          <a:pPr rtl="0"/>
          <a:r>
            <a:rPr lang="en-US" sz="2800" b="1">
              <a:solidFill>
                <a:schemeClr val="bg1"/>
              </a:solidFill>
              <a:latin typeface="Gill Sans MT" panose="020B0502020104020203" pitchFamily="34" charset="0"/>
            </a:rPr>
            <a:t>1</a:t>
          </a:r>
          <a:r>
            <a:rPr lang="en-US" sz="4000">
              <a:solidFill>
                <a:schemeClr val="bg1"/>
              </a:solidFill>
              <a:latin typeface="Gill Sans MT" panose="020B0502020104020203" pitchFamily="34" charset="0"/>
            </a:rPr>
            <a:t> </a:t>
          </a:r>
        </a:p>
      </dgm:t>
    </dgm:pt>
    <dgm:pt modelId="{C88CE00A-CC60-43D3-B5DB-CB7DE48A3296}" type="parTrans" cxnId="{2C656754-7587-47B7-BACB-EDB56EA77550}">
      <dgm:prSet/>
      <dgm:spPr/>
      <dgm:t>
        <a:bodyPr/>
        <a:lstStyle/>
        <a:p>
          <a:endParaRPr lang="en-US">
            <a:latin typeface="Gill Sans MT" panose="020B0502020104020203" pitchFamily="34" charset="0"/>
          </a:endParaRPr>
        </a:p>
      </dgm:t>
    </dgm:pt>
    <dgm:pt modelId="{460C00DC-355E-4276-97E3-D56343AB92C4}" type="sibTrans" cxnId="{2C656754-7587-47B7-BACB-EDB56EA77550}">
      <dgm:prSet/>
      <dgm:spPr/>
      <dgm:t>
        <a:bodyPr/>
        <a:lstStyle/>
        <a:p>
          <a:endParaRPr lang="en-US">
            <a:latin typeface="Gill Sans MT" panose="020B0502020104020203" pitchFamily="34" charset="0"/>
          </a:endParaRPr>
        </a:p>
      </dgm:t>
    </dgm:pt>
    <dgm:pt modelId="{1A5CC244-2127-4215-8F35-F769E9A62EF8}">
      <dgm:prSet phldrT="[Text]" phldr="0" custT="1"/>
      <dgm:spPr>
        <a:solidFill>
          <a:schemeClr val="bg1">
            <a:lumMod val="50000"/>
          </a:schemeClr>
        </a:solidFill>
        <a:scene3d>
          <a:camera prst="orthographicFront"/>
          <a:lightRig rig="flat" dir="t"/>
        </a:scene3d>
        <a:sp3d prstMaterial="plastic">
          <a:bevelB w="88900" h="31750" prst="angle"/>
        </a:sp3d>
      </dgm:spPr>
      <dgm:t>
        <a:bodyPr/>
        <a:lstStyle/>
        <a:p>
          <a:r>
            <a:rPr lang="en-US" sz="2800" b="1">
              <a:solidFill>
                <a:schemeClr val="bg1"/>
              </a:solidFill>
              <a:latin typeface="Gill Sans MT" panose="020B0502020104020203" pitchFamily="34" charset="0"/>
            </a:rPr>
            <a:t>2</a:t>
          </a:r>
        </a:p>
      </dgm:t>
    </dgm:pt>
    <dgm:pt modelId="{F05091ED-93F0-490F-9249-D380827264E7}" type="parTrans" cxnId="{965D0FE3-DE65-488D-BF96-1BCF0E095723}">
      <dgm:prSet/>
      <dgm:spPr/>
      <dgm:t>
        <a:bodyPr/>
        <a:lstStyle/>
        <a:p>
          <a:endParaRPr lang="en-US">
            <a:latin typeface="Gill Sans MT" panose="020B0502020104020203" pitchFamily="34" charset="0"/>
          </a:endParaRPr>
        </a:p>
      </dgm:t>
    </dgm:pt>
    <dgm:pt modelId="{43739BAC-14FD-4FAB-A560-78EB97A55647}" type="sibTrans" cxnId="{965D0FE3-DE65-488D-BF96-1BCF0E095723}">
      <dgm:prSet/>
      <dgm:spPr/>
      <dgm:t>
        <a:bodyPr/>
        <a:lstStyle/>
        <a:p>
          <a:endParaRPr lang="en-US">
            <a:latin typeface="Gill Sans MT" panose="020B0502020104020203" pitchFamily="34" charset="0"/>
          </a:endParaRPr>
        </a:p>
      </dgm:t>
    </dgm:pt>
    <dgm:pt modelId="{E16E579B-B749-4597-B2CA-80A3FDB65B51}">
      <dgm:prSet phldrT="[Text]" phldr="0" custT="1"/>
      <dgm:spPr>
        <a:solidFill>
          <a:schemeClr val="bg1">
            <a:lumMod val="50000"/>
          </a:schemeClr>
        </a:solidFill>
        <a:scene3d>
          <a:camera prst="orthographicFront"/>
          <a:lightRig rig="flat" dir="t"/>
        </a:scene3d>
        <a:sp3d prstMaterial="plastic">
          <a:bevelB w="88900" h="31750" prst="angle"/>
        </a:sp3d>
      </dgm:spPr>
      <dgm:t>
        <a:bodyPr/>
        <a:lstStyle/>
        <a:p>
          <a:r>
            <a:rPr lang="en-US" sz="2800" b="1">
              <a:solidFill>
                <a:schemeClr val="bg1"/>
              </a:solidFill>
              <a:latin typeface="Gill Sans MT" panose="020B0502020104020203" pitchFamily="34" charset="0"/>
            </a:rPr>
            <a:t>3</a:t>
          </a:r>
        </a:p>
      </dgm:t>
    </dgm:pt>
    <dgm:pt modelId="{349F4771-0FD4-4DB2-85D3-2A73D9CE3029}" type="parTrans" cxnId="{E1FFAA99-EA97-4CCA-B207-3DD48DA2AA9E}">
      <dgm:prSet/>
      <dgm:spPr/>
      <dgm:t>
        <a:bodyPr/>
        <a:lstStyle/>
        <a:p>
          <a:endParaRPr lang="en-US">
            <a:latin typeface="Gill Sans MT" panose="020B0502020104020203" pitchFamily="34" charset="0"/>
          </a:endParaRPr>
        </a:p>
      </dgm:t>
    </dgm:pt>
    <dgm:pt modelId="{92E3FDC8-B38C-4C1A-B66F-D5FC6EFA7521}" type="sibTrans" cxnId="{E1FFAA99-EA97-4CCA-B207-3DD48DA2AA9E}">
      <dgm:prSet/>
      <dgm:spPr/>
      <dgm:t>
        <a:bodyPr/>
        <a:lstStyle/>
        <a:p>
          <a:endParaRPr lang="en-US">
            <a:latin typeface="Gill Sans MT" panose="020B0502020104020203" pitchFamily="34" charset="0"/>
          </a:endParaRPr>
        </a:p>
      </dgm:t>
    </dgm:pt>
    <dgm:pt modelId="{C3B56237-4D61-4DA2-B89C-A645A77F90C4}">
      <dgm:prSet phldrT="[Text]" phldr="0"/>
      <dgm:spPr>
        <a:solidFill>
          <a:srgbClr val="8C00DE">
            <a:alpha val="90000"/>
          </a:srgbClr>
        </a:solidFill>
        <a:ln w="6350" cap="flat" cmpd="sng" algn="ctr">
          <a:noFill/>
          <a:prstDash val="solid"/>
          <a:miter lim="800000"/>
        </a:ln>
        <a:effectLst/>
        <a:scene3d>
          <a:camera prst="orthographicFront"/>
          <a:lightRig rig="flat" dir="t"/>
        </a:scene3d>
        <a:sp3d extrusionH="12700" prstMaterial="plastic">
          <a:bevelT w="50800" h="50800"/>
        </a:sp3d>
      </dgm:spPr>
      <dgm:t>
        <a:bodyPr spcFirstLastPara="0" vert="horz" wrap="square" lIns="177800" tIns="15875" rIns="15875" bIns="15875" numCol="1" spcCol="1270" anchor="ctr" anchorCtr="0"/>
        <a:lstStyle/>
        <a:p>
          <a:pPr rtl="0"/>
          <a:r>
            <a:rPr lang="en-US" dirty="0">
              <a:solidFill>
                <a:schemeClr val="bg1"/>
              </a:solidFill>
              <a:latin typeface="Gill Sans MT" panose="020B0502020104020203" pitchFamily="34" charset="0"/>
            </a:rPr>
            <a:t>Activities are varied, engaging, active and challenging. </a:t>
          </a:r>
        </a:p>
      </dgm:t>
    </dgm:pt>
    <dgm:pt modelId="{BC9DEBF5-C7BF-4122-ADAC-F3F2A551F026}" type="parTrans" cxnId="{2F27201E-3CD0-49DE-A6BA-DE395690EFBC}">
      <dgm:prSet/>
      <dgm:spPr/>
      <dgm:t>
        <a:bodyPr/>
        <a:lstStyle/>
        <a:p>
          <a:endParaRPr lang="en-US">
            <a:latin typeface="Gill Sans MT" panose="020B0502020104020203" pitchFamily="34" charset="0"/>
          </a:endParaRPr>
        </a:p>
      </dgm:t>
    </dgm:pt>
    <dgm:pt modelId="{CFA900A8-F071-4089-8464-CF97E0BEC232}" type="sibTrans" cxnId="{2F27201E-3CD0-49DE-A6BA-DE395690EFBC}">
      <dgm:prSet/>
      <dgm:spPr/>
      <dgm:t>
        <a:bodyPr/>
        <a:lstStyle/>
        <a:p>
          <a:endParaRPr lang="en-US">
            <a:latin typeface="Gill Sans MT" panose="020B0502020104020203" pitchFamily="34" charset="0"/>
          </a:endParaRPr>
        </a:p>
      </dgm:t>
    </dgm:pt>
    <dgm:pt modelId="{9E3C5E72-8BC5-43DF-A16B-F5E4445D70FD}">
      <dgm:prSet phldrT="[Text]" phldr="0" custT="1"/>
      <dgm:spPr>
        <a:solidFill>
          <a:schemeClr val="bg1">
            <a:lumMod val="50000"/>
          </a:schemeClr>
        </a:solidFill>
        <a:scene3d>
          <a:camera prst="orthographicFront"/>
          <a:lightRig rig="flat" dir="t"/>
        </a:scene3d>
        <a:sp3d prstMaterial="plastic">
          <a:bevelB w="88900" h="31750" prst="angle"/>
        </a:sp3d>
      </dgm:spPr>
      <dgm:t>
        <a:bodyPr/>
        <a:lstStyle/>
        <a:p>
          <a:r>
            <a:rPr lang="en-US" sz="2800" b="1">
              <a:solidFill>
                <a:schemeClr val="bg1"/>
              </a:solidFill>
              <a:latin typeface="Gill Sans MT" panose="020B0502020104020203" pitchFamily="34" charset="0"/>
            </a:rPr>
            <a:t>4</a:t>
          </a:r>
        </a:p>
      </dgm:t>
    </dgm:pt>
    <dgm:pt modelId="{E441EEE0-AC6F-4F9E-B373-70F7CFC2FAF9}" type="parTrans" cxnId="{DAC91658-1891-419B-8C8A-0BC3DABFEDDB}">
      <dgm:prSet/>
      <dgm:spPr/>
      <dgm:t>
        <a:bodyPr/>
        <a:lstStyle/>
        <a:p>
          <a:endParaRPr lang="en-US">
            <a:latin typeface="Gill Sans MT" panose="020B0502020104020203" pitchFamily="34" charset="0"/>
          </a:endParaRPr>
        </a:p>
      </dgm:t>
    </dgm:pt>
    <dgm:pt modelId="{972DB88B-8DF5-473A-B28D-884A0C38A7BD}" type="sibTrans" cxnId="{DAC91658-1891-419B-8C8A-0BC3DABFEDDB}">
      <dgm:prSet/>
      <dgm:spPr/>
      <dgm:t>
        <a:bodyPr/>
        <a:lstStyle/>
        <a:p>
          <a:endParaRPr lang="en-US">
            <a:latin typeface="Gill Sans MT" panose="020B0502020104020203" pitchFamily="34" charset="0"/>
          </a:endParaRPr>
        </a:p>
      </dgm:t>
    </dgm:pt>
    <dgm:pt modelId="{7D034A73-2325-42D6-B662-95C2955E9C98}">
      <dgm:prSet phldr="0"/>
      <dgm:spPr>
        <a:solidFill>
          <a:srgbClr val="C465FF">
            <a:alpha val="90000"/>
          </a:srgbClr>
        </a:solidFill>
        <a:ln>
          <a:noFill/>
        </a:ln>
      </dgm:spPr>
      <dgm:t>
        <a:bodyPr/>
        <a:lstStyle/>
        <a:p>
          <a:pPr rtl="0"/>
          <a:r>
            <a:rPr lang="en-US" dirty="0">
              <a:solidFill>
                <a:schemeClr val="bg1"/>
              </a:solidFill>
              <a:latin typeface="Gill Sans MT" panose="020B0502020104020203" pitchFamily="34" charset="0"/>
            </a:rPr>
            <a:t>Tasks are completed without teacher support. </a:t>
          </a:r>
        </a:p>
      </dgm:t>
    </dgm:pt>
    <dgm:pt modelId="{AC25464D-985C-4D6C-BF22-549C011E3E39}" type="parTrans" cxnId="{5BA8DC0C-C18E-4AB7-9F88-F2BB715817B4}">
      <dgm:prSet/>
      <dgm:spPr/>
      <dgm:t>
        <a:bodyPr/>
        <a:lstStyle/>
        <a:p>
          <a:endParaRPr lang="en-GB">
            <a:latin typeface="Gill Sans MT" panose="020B0502020104020203" pitchFamily="34" charset="0"/>
          </a:endParaRPr>
        </a:p>
      </dgm:t>
    </dgm:pt>
    <dgm:pt modelId="{F035D708-6F74-4B46-BED5-9B5D8EB61D71}" type="sibTrans" cxnId="{5BA8DC0C-C18E-4AB7-9F88-F2BB715817B4}">
      <dgm:prSet/>
      <dgm:spPr/>
      <dgm:t>
        <a:bodyPr/>
        <a:lstStyle/>
        <a:p>
          <a:endParaRPr lang="en-GB">
            <a:latin typeface="Gill Sans MT" panose="020B0502020104020203" pitchFamily="34" charset="0"/>
          </a:endParaRPr>
        </a:p>
      </dgm:t>
    </dgm:pt>
    <dgm:pt modelId="{0B8B5F0C-41F6-4CBE-8F06-B48DDA01DB45}">
      <dgm:prSet phldr="0" custT="1"/>
      <dgm:spPr>
        <a:solidFill>
          <a:schemeClr val="bg1">
            <a:lumMod val="50000"/>
          </a:schemeClr>
        </a:solidFill>
        <a:scene3d>
          <a:camera prst="orthographicFront"/>
          <a:lightRig rig="flat" dir="t"/>
        </a:scene3d>
        <a:sp3d prstMaterial="plastic">
          <a:bevelB w="88900" h="31750" prst="angle"/>
        </a:sp3d>
      </dgm:spPr>
      <dgm:t>
        <a:bodyPr/>
        <a:lstStyle/>
        <a:p>
          <a:pPr rtl="0"/>
          <a:r>
            <a:rPr lang="en-US" sz="2800" b="1">
              <a:solidFill>
                <a:schemeClr val="bg1"/>
              </a:solidFill>
              <a:latin typeface="Gill Sans MT" panose="020B0502020104020203" pitchFamily="34" charset="0"/>
            </a:rPr>
            <a:t>5 </a:t>
          </a:r>
        </a:p>
      </dgm:t>
    </dgm:pt>
    <dgm:pt modelId="{1D983AA3-92FA-4F4F-AE60-2A30F2749AA7}" type="parTrans" cxnId="{3606F79C-6C36-4532-BC17-66EA94BD8B56}">
      <dgm:prSet/>
      <dgm:spPr/>
      <dgm:t>
        <a:bodyPr/>
        <a:lstStyle/>
        <a:p>
          <a:endParaRPr lang="en-GB">
            <a:latin typeface="Gill Sans MT" panose="020B0502020104020203" pitchFamily="34" charset="0"/>
          </a:endParaRPr>
        </a:p>
      </dgm:t>
    </dgm:pt>
    <dgm:pt modelId="{E5E5E765-468E-461A-A1CD-2C1F2E8BB4B0}" type="sibTrans" cxnId="{3606F79C-6C36-4532-BC17-66EA94BD8B56}">
      <dgm:prSet/>
      <dgm:spPr/>
      <dgm:t>
        <a:bodyPr/>
        <a:lstStyle/>
        <a:p>
          <a:endParaRPr lang="en-GB">
            <a:latin typeface="Gill Sans MT" panose="020B0502020104020203" pitchFamily="34" charset="0"/>
          </a:endParaRPr>
        </a:p>
      </dgm:t>
    </dgm:pt>
    <dgm:pt modelId="{83545CDD-11F3-43F4-BA39-0EF42385CB82}">
      <dgm:prSet phldr="0" custT="1"/>
      <dgm:spPr>
        <a:solidFill>
          <a:schemeClr val="bg1">
            <a:lumMod val="50000"/>
          </a:schemeClr>
        </a:solidFill>
        <a:scene3d>
          <a:camera prst="orthographicFront"/>
          <a:lightRig rig="flat" dir="t"/>
        </a:scene3d>
        <a:sp3d prstMaterial="plastic">
          <a:bevelB w="88900" h="31750" prst="angle"/>
        </a:sp3d>
      </dgm:spPr>
      <dgm:t>
        <a:bodyPr/>
        <a:lstStyle/>
        <a:p>
          <a:pPr rtl="0"/>
          <a:r>
            <a:rPr lang="en-US" sz="2800" b="1">
              <a:solidFill>
                <a:schemeClr val="bg1"/>
              </a:solidFill>
              <a:latin typeface="Gill Sans MT" panose="020B0502020104020203" pitchFamily="34" charset="0"/>
            </a:rPr>
            <a:t>6 </a:t>
          </a:r>
        </a:p>
      </dgm:t>
    </dgm:pt>
    <dgm:pt modelId="{1CB5A15B-FB3A-43A1-998B-5773FB539F4E}" type="parTrans" cxnId="{279692C8-B82A-49EE-8A26-2EE72C158C89}">
      <dgm:prSet/>
      <dgm:spPr/>
      <dgm:t>
        <a:bodyPr/>
        <a:lstStyle/>
        <a:p>
          <a:endParaRPr lang="en-GB">
            <a:latin typeface="Gill Sans MT" panose="020B0502020104020203" pitchFamily="34" charset="0"/>
          </a:endParaRPr>
        </a:p>
      </dgm:t>
    </dgm:pt>
    <dgm:pt modelId="{345EE430-C710-442D-939A-D436A4442B08}" type="sibTrans" cxnId="{279692C8-B82A-49EE-8A26-2EE72C158C89}">
      <dgm:prSet/>
      <dgm:spPr/>
      <dgm:t>
        <a:bodyPr/>
        <a:lstStyle/>
        <a:p>
          <a:endParaRPr lang="en-GB">
            <a:latin typeface="Gill Sans MT" panose="020B0502020104020203" pitchFamily="34" charset="0"/>
          </a:endParaRPr>
        </a:p>
      </dgm:t>
    </dgm:pt>
    <dgm:pt modelId="{FAF72697-00A4-48C6-A3B0-C52EF817F862}">
      <dgm:prSet phldr="0"/>
      <dgm:spPr>
        <a:solidFill>
          <a:srgbClr val="8C00DE">
            <a:alpha val="90000"/>
          </a:srgbClr>
        </a:solidFill>
        <a:ln>
          <a:noFill/>
        </a:ln>
      </dgm:spPr>
      <dgm:t>
        <a:bodyPr/>
        <a:lstStyle/>
        <a:p>
          <a:pPr rtl="0"/>
          <a:r>
            <a:rPr lang="en-US" dirty="0">
              <a:solidFill>
                <a:schemeClr val="bg1"/>
              </a:solidFill>
              <a:latin typeface="Gill Sans MT" panose="020B0502020104020203" pitchFamily="34" charset="0"/>
            </a:rPr>
            <a:t>Teacher monitors the pupils’ responses to identify misconceptions that will need reteaching to secure learning. </a:t>
          </a:r>
        </a:p>
      </dgm:t>
    </dgm:pt>
    <dgm:pt modelId="{EC4691D9-1995-42E7-9551-09A5E1F5100E}" type="parTrans" cxnId="{28D48F34-ABCA-4C36-9962-CE589AF09EF3}">
      <dgm:prSet/>
      <dgm:spPr/>
      <dgm:t>
        <a:bodyPr/>
        <a:lstStyle/>
        <a:p>
          <a:endParaRPr lang="en-GB">
            <a:latin typeface="Gill Sans MT" panose="020B0502020104020203" pitchFamily="34" charset="0"/>
          </a:endParaRPr>
        </a:p>
      </dgm:t>
    </dgm:pt>
    <dgm:pt modelId="{A9645986-4E75-43EC-89AF-4AB1EC859E5E}" type="sibTrans" cxnId="{28D48F34-ABCA-4C36-9962-CE589AF09EF3}">
      <dgm:prSet/>
      <dgm:spPr/>
      <dgm:t>
        <a:bodyPr/>
        <a:lstStyle/>
        <a:p>
          <a:endParaRPr lang="en-GB">
            <a:latin typeface="Gill Sans MT" panose="020B0502020104020203" pitchFamily="34" charset="0"/>
          </a:endParaRPr>
        </a:p>
      </dgm:t>
    </dgm:pt>
    <dgm:pt modelId="{71189631-24EC-48E2-AC9D-EC258991B4E6}">
      <dgm:prSet phldr="0"/>
      <dgm:spPr>
        <a:solidFill>
          <a:srgbClr val="C465FF">
            <a:alpha val="90000"/>
          </a:srgbClr>
        </a:solidFill>
        <a:ln>
          <a:noFill/>
        </a:ln>
      </dgm:spPr>
      <dgm:t>
        <a:bodyPr/>
        <a:lstStyle/>
        <a:p>
          <a:pPr rtl="0"/>
          <a:r>
            <a:rPr lang="en-US" dirty="0">
              <a:solidFill>
                <a:schemeClr val="bg1"/>
              </a:solidFill>
              <a:latin typeface="Gill Sans MT" panose="020B0502020104020203" pitchFamily="34" charset="0"/>
            </a:rPr>
            <a:t>Retrieval practice focuses on what we want children to know and remember by the end of a topic or unit of work.</a:t>
          </a:r>
        </a:p>
      </dgm:t>
    </dgm:pt>
    <dgm:pt modelId="{EFF00057-FCC9-4B2E-8A2A-174C14CCF155}" type="parTrans" cxnId="{906C3F87-EC47-44FE-80CE-97BB5FE43706}">
      <dgm:prSet/>
      <dgm:spPr/>
      <dgm:t>
        <a:bodyPr/>
        <a:lstStyle/>
        <a:p>
          <a:endParaRPr lang="en-GB">
            <a:latin typeface="Gill Sans MT" panose="020B0502020104020203" pitchFamily="34" charset="0"/>
          </a:endParaRPr>
        </a:p>
      </dgm:t>
    </dgm:pt>
    <dgm:pt modelId="{A37F7B09-4D33-4FF0-A334-4AC36B9733F0}" type="sibTrans" cxnId="{906C3F87-EC47-44FE-80CE-97BB5FE43706}">
      <dgm:prSet/>
      <dgm:spPr/>
      <dgm:t>
        <a:bodyPr/>
        <a:lstStyle/>
        <a:p>
          <a:endParaRPr lang="en-GB">
            <a:latin typeface="Gill Sans MT" panose="020B0502020104020203" pitchFamily="34" charset="0"/>
          </a:endParaRPr>
        </a:p>
      </dgm:t>
    </dgm:pt>
    <dgm:pt modelId="{2D44679D-0579-44E5-B561-C3A448B9043C}">
      <dgm:prSet phldr="0"/>
      <dgm:spPr>
        <a:solidFill>
          <a:srgbClr val="8C00DE">
            <a:alpha val="90000"/>
          </a:srgbClr>
        </a:solidFill>
        <a:ln>
          <a:noFill/>
        </a:ln>
      </dgm:spPr>
      <dgm:t>
        <a:bodyPr/>
        <a:lstStyle/>
        <a:p>
          <a:r>
            <a:rPr lang="en-US" dirty="0">
              <a:solidFill>
                <a:schemeClr val="bg1"/>
              </a:solidFill>
              <a:latin typeface="Gill Sans MT" panose="020B0502020104020203" pitchFamily="34" charset="0"/>
            </a:rPr>
            <a:t>Medium term planning is integral to ensure retrieval practice is the bridge between prior and new knowledge.</a:t>
          </a:r>
        </a:p>
      </dgm:t>
    </dgm:pt>
    <dgm:pt modelId="{5095DA4A-5615-4619-85BC-026B6CFAAF06}" type="parTrans" cxnId="{E155FF48-90FA-4844-982A-594A34A74858}">
      <dgm:prSet/>
      <dgm:spPr/>
      <dgm:t>
        <a:bodyPr/>
        <a:lstStyle/>
        <a:p>
          <a:endParaRPr lang="en-GB">
            <a:latin typeface="Gill Sans MT" panose="020B0502020104020203" pitchFamily="34" charset="0"/>
          </a:endParaRPr>
        </a:p>
      </dgm:t>
    </dgm:pt>
    <dgm:pt modelId="{27DE7AE7-C542-41AA-B8EC-8BD24F309972}" type="sibTrans" cxnId="{E155FF48-90FA-4844-982A-594A34A74858}">
      <dgm:prSet/>
      <dgm:spPr/>
      <dgm:t>
        <a:bodyPr/>
        <a:lstStyle/>
        <a:p>
          <a:endParaRPr lang="en-GB">
            <a:latin typeface="Gill Sans MT" panose="020B0502020104020203" pitchFamily="34" charset="0"/>
          </a:endParaRPr>
        </a:p>
      </dgm:t>
    </dgm:pt>
    <dgm:pt modelId="{F95CC610-D2A0-4215-9C26-D293E0B1A621}">
      <dgm:prSet phldrT="[Text]" phldr="0" custT="1"/>
      <dgm:spPr>
        <a:solidFill>
          <a:srgbClr val="C465FF">
            <a:alpha val="90000"/>
          </a:srgbClr>
        </a:solidFill>
        <a:ln>
          <a:noFill/>
        </a:ln>
      </dgm:spPr>
      <dgm:t>
        <a:bodyPr/>
        <a:lstStyle/>
        <a:p>
          <a:pPr rtl="0"/>
          <a:r>
            <a:rPr lang="en-US" sz="1800" dirty="0">
              <a:solidFill>
                <a:schemeClr val="bg1"/>
              </a:solidFill>
              <a:latin typeface="Gill Sans MT" panose="020B0502020104020203" pitchFamily="34" charset="0"/>
            </a:rPr>
            <a:t>Retrieval practice occurs at the start of every lesson and may take the form of a quiz, flash cards, bingo games or a brain dump. </a:t>
          </a:r>
        </a:p>
      </dgm:t>
    </dgm:pt>
    <dgm:pt modelId="{F189244B-B12D-46EB-91F6-9AD68AD36172}" type="sibTrans" cxnId="{F5274C25-9AF0-404A-B5BB-2F82E6FB1F1C}">
      <dgm:prSet/>
      <dgm:spPr/>
      <dgm:t>
        <a:bodyPr/>
        <a:lstStyle/>
        <a:p>
          <a:endParaRPr lang="en-US">
            <a:latin typeface="Gill Sans MT" panose="020B0502020104020203" pitchFamily="34" charset="0"/>
          </a:endParaRPr>
        </a:p>
      </dgm:t>
    </dgm:pt>
    <dgm:pt modelId="{CFF0D8D5-2F54-4A4A-923B-754D9C142599}" type="parTrans" cxnId="{F5274C25-9AF0-404A-B5BB-2F82E6FB1F1C}">
      <dgm:prSet/>
      <dgm:spPr/>
      <dgm:t>
        <a:bodyPr/>
        <a:lstStyle/>
        <a:p>
          <a:endParaRPr lang="en-US">
            <a:latin typeface="Gill Sans MT" panose="020B0502020104020203" pitchFamily="34" charset="0"/>
          </a:endParaRPr>
        </a:p>
      </dgm:t>
    </dgm:pt>
    <dgm:pt modelId="{FA80A157-25F7-4D8C-8C39-CA8C7A43445F}" type="pres">
      <dgm:prSet presAssocID="{1A02F973-19B3-4284-9C88-858D86B087B8}" presName="linearFlow" presStyleCnt="0">
        <dgm:presLayoutVars>
          <dgm:dir/>
          <dgm:animLvl val="lvl"/>
          <dgm:resizeHandles val="exact"/>
        </dgm:presLayoutVars>
      </dgm:prSet>
      <dgm:spPr/>
    </dgm:pt>
    <dgm:pt modelId="{42D8EFC0-C072-46EC-809D-0023FC53330E}" type="pres">
      <dgm:prSet presAssocID="{B154C178-B7B8-4678-8E5D-C8AD6427498F}" presName="composite" presStyleCnt="0"/>
      <dgm:spPr/>
    </dgm:pt>
    <dgm:pt modelId="{93D43BAE-3629-4650-A741-F768D5D3AC71}" type="pres">
      <dgm:prSet presAssocID="{B154C178-B7B8-4678-8E5D-C8AD6427498F}" presName="parentText" presStyleLbl="alignNode1" presStyleIdx="0" presStyleCnt="6">
        <dgm:presLayoutVars>
          <dgm:chMax val="1"/>
          <dgm:bulletEnabled val="1"/>
        </dgm:presLayoutVars>
      </dgm:prSet>
      <dgm:spPr/>
    </dgm:pt>
    <dgm:pt modelId="{FB025185-8ED2-42AF-A0F2-8AFEEBD7C1C4}" type="pres">
      <dgm:prSet presAssocID="{B154C178-B7B8-4678-8E5D-C8AD6427498F}" presName="descendantText" presStyleLbl="alignAcc1" presStyleIdx="0" presStyleCnt="6">
        <dgm:presLayoutVars>
          <dgm:bulletEnabled val="1"/>
        </dgm:presLayoutVars>
      </dgm:prSet>
      <dgm:spPr/>
    </dgm:pt>
    <dgm:pt modelId="{0CF3E75E-50DD-444A-8FC3-81BA42482439}" type="pres">
      <dgm:prSet presAssocID="{460C00DC-355E-4276-97E3-D56343AB92C4}" presName="sp" presStyleCnt="0"/>
      <dgm:spPr/>
    </dgm:pt>
    <dgm:pt modelId="{B2889083-830A-49D0-8514-2673245BB0E2}" type="pres">
      <dgm:prSet presAssocID="{1A5CC244-2127-4215-8F35-F769E9A62EF8}" presName="composite" presStyleCnt="0"/>
      <dgm:spPr/>
    </dgm:pt>
    <dgm:pt modelId="{6DB73899-23D7-4FF4-8229-00744C87A9C2}" type="pres">
      <dgm:prSet presAssocID="{1A5CC244-2127-4215-8F35-F769E9A62EF8}" presName="parentText" presStyleLbl="alignNode1" presStyleIdx="1" presStyleCnt="6">
        <dgm:presLayoutVars>
          <dgm:chMax val="1"/>
          <dgm:bulletEnabled val="1"/>
        </dgm:presLayoutVars>
      </dgm:prSet>
      <dgm:spPr/>
    </dgm:pt>
    <dgm:pt modelId="{79A88D43-B018-43C7-A520-D691761A8BEF}" type="pres">
      <dgm:prSet presAssocID="{1A5CC244-2127-4215-8F35-F769E9A62EF8}" presName="descendantText" presStyleLbl="alignAcc1" presStyleIdx="1" presStyleCnt="6">
        <dgm:presLayoutVars>
          <dgm:bulletEnabled val="1"/>
        </dgm:presLayoutVars>
      </dgm:prSet>
      <dgm:spPr/>
    </dgm:pt>
    <dgm:pt modelId="{14BCF900-ADCE-4701-8182-4A7DCD218253}" type="pres">
      <dgm:prSet presAssocID="{43739BAC-14FD-4FAB-A560-78EB97A55647}" presName="sp" presStyleCnt="0"/>
      <dgm:spPr/>
    </dgm:pt>
    <dgm:pt modelId="{609C1C90-2D6B-498B-9351-9D16EA7E0025}" type="pres">
      <dgm:prSet presAssocID="{E16E579B-B749-4597-B2CA-80A3FDB65B51}" presName="composite" presStyleCnt="0"/>
      <dgm:spPr/>
    </dgm:pt>
    <dgm:pt modelId="{E0C9D9AE-9005-4C99-AAD8-DEA19D9AB316}" type="pres">
      <dgm:prSet presAssocID="{E16E579B-B749-4597-B2CA-80A3FDB65B51}" presName="parentText" presStyleLbl="alignNode1" presStyleIdx="2" presStyleCnt="6">
        <dgm:presLayoutVars>
          <dgm:chMax val="1"/>
          <dgm:bulletEnabled val="1"/>
        </dgm:presLayoutVars>
      </dgm:prSet>
      <dgm:spPr/>
    </dgm:pt>
    <dgm:pt modelId="{5EEEED72-0F9F-42AC-B13C-DA73BD2620B1}" type="pres">
      <dgm:prSet presAssocID="{E16E579B-B749-4597-B2CA-80A3FDB65B51}" presName="descendantText" presStyleLbl="alignAcc1" presStyleIdx="2" presStyleCnt="6" custLinFactNeighborY="0">
        <dgm:presLayoutVars>
          <dgm:bulletEnabled val="1"/>
        </dgm:presLayoutVars>
      </dgm:prSet>
      <dgm:spPr>
        <a:xfrm rot="5400000">
          <a:off x="4216874" y="-968153"/>
          <a:ext cx="827923" cy="7478453"/>
        </a:xfrm>
        <a:prstGeom prst="round2SameRect">
          <a:avLst/>
        </a:prstGeom>
      </dgm:spPr>
    </dgm:pt>
    <dgm:pt modelId="{11D4F30A-E88E-4198-B920-09963F90E3DC}" type="pres">
      <dgm:prSet presAssocID="{92E3FDC8-B38C-4C1A-B66F-D5FC6EFA7521}" presName="sp" presStyleCnt="0"/>
      <dgm:spPr/>
    </dgm:pt>
    <dgm:pt modelId="{5C728ED6-C7F1-4544-95AF-46D68F79CED5}" type="pres">
      <dgm:prSet presAssocID="{9E3C5E72-8BC5-43DF-A16B-F5E4445D70FD}" presName="composite" presStyleCnt="0"/>
      <dgm:spPr/>
    </dgm:pt>
    <dgm:pt modelId="{5AE90FB6-A89C-4031-A7EA-33842C582B74}" type="pres">
      <dgm:prSet presAssocID="{9E3C5E72-8BC5-43DF-A16B-F5E4445D70FD}" presName="parentText" presStyleLbl="alignNode1" presStyleIdx="3" presStyleCnt="6">
        <dgm:presLayoutVars>
          <dgm:chMax val="1"/>
          <dgm:bulletEnabled val="1"/>
        </dgm:presLayoutVars>
      </dgm:prSet>
      <dgm:spPr/>
    </dgm:pt>
    <dgm:pt modelId="{2E6C59C1-81A0-4E53-AE70-9805673DD6F3}" type="pres">
      <dgm:prSet presAssocID="{9E3C5E72-8BC5-43DF-A16B-F5E4445D70FD}" presName="descendantText" presStyleLbl="alignAcc1" presStyleIdx="3" presStyleCnt="6">
        <dgm:presLayoutVars>
          <dgm:bulletEnabled val="1"/>
        </dgm:presLayoutVars>
      </dgm:prSet>
      <dgm:spPr/>
    </dgm:pt>
    <dgm:pt modelId="{684BBA91-3092-48F6-BE16-6F07440F91FD}" type="pres">
      <dgm:prSet presAssocID="{972DB88B-8DF5-473A-B28D-884A0C38A7BD}" presName="sp" presStyleCnt="0"/>
      <dgm:spPr/>
    </dgm:pt>
    <dgm:pt modelId="{CF2E4715-55E8-474D-A2B2-051A0E6888B5}" type="pres">
      <dgm:prSet presAssocID="{0B8B5F0C-41F6-4CBE-8F06-B48DDA01DB45}" presName="composite" presStyleCnt="0"/>
      <dgm:spPr/>
    </dgm:pt>
    <dgm:pt modelId="{F69C9B3C-9400-4F0C-B18E-84CD7666BCBF}" type="pres">
      <dgm:prSet presAssocID="{0B8B5F0C-41F6-4CBE-8F06-B48DDA01DB45}" presName="parentText" presStyleLbl="alignNode1" presStyleIdx="4" presStyleCnt="6">
        <dgm:presLayoutVars>
          <dgm:chMax val="1"/>
          <dgm:bulletEnabled val="1"/>
        </dgm:presLayoutVars>
      </dgm:prSet>
      <dgm:spPr/>
    </dgm:pt>
    <dgm:pt modelId="{AE0BF483-BADB-4A1F-8648-C8A2D3D08A15}" type="pres">
      <dgm:prSet presAssocID="{0B8B5F0C-41F6-4CBE-8F06-B48DDA01DB45}" presName="descendantText" presStyleLbl="alignAcc1" presStyleIdx="4" presStyleCnt="6">
        <dgm:presLayoutVars>
          <dgm:bulletEnabled val="1"/>
        </dgm:presLayoutVars>
      </dgm:prSet>
      <dgm:spPr/>
    </dgm:pt>
    <dgm:pt modelId="{4866FED6-B11D-4AEA-83CD-E44FE924B46A}" type="pres">
      <dgm:prSet presAssocID="{E5E5E765-468E-461A-A1CD-2C1F2E8BB4B0}" presName="sp" presStyleCnt="0"/>
      <dgm:spPr/>
    </dgm:pt>
    <dgm:pt modelId="{6989843E-4155-4AFA-9256-D782A2F2A174}" type="pres">
      <dgm:prSet presAssocID="{83545CDD-11F3-43F4-BA39-0EF42385CB82}" presName="composite" presStyleCnt="0"/>
      <dgm:spPr/>
    </dgm:pt>
    <dgm:pt modelId="{EB04389B-EAA3-4208-A408-FBA79DCDAC8F}" type="pres">
      <dgm:prSet presAssocID="{83545CDD-11F3-43F4-BA39-0EF42385CB82}" presName="parentText" presStyleLbl="alignNode1" presStyleIdx="5" presStyleCnt="6">
        <dgm:presLayoutVars>
          <dgm:chMax val="1"/>
          <dgm:bulletEnabled val="1"/>
        </dgm:presLayoutVars>
      </dgm:prSet>
      <dgm:spPr/>
    </dgm:pt>
    <dgm:pt modelId="{0B4539C7-6C4C-4F91-BF17-0C1C80716865}" type="pres">
      <dgm:prSet presAssocID="{83545CDD-11F3-43F4-BA39-0EF42385CB82}" presName="descendantText" presStyleLbl="alignAcc1" presStyleIdx="5" presStyleCnt="6">
        <dgm:presLayoutVars>
          <dgm:bulletEnabled val="1"/>
        </dgm:presLayoutVars>
      </dgm:prSet>
      <dgm:spPr/>
    </dgm:pt>
  </dgm:ptLst>
  <dgm:cxnLst>
    <dgm:cxn modelId="{76DA5D0A-B707-4B5E-B039-7CB775E0BD03}" type="presOf" srcId="{FAF72697-00A4-48C6-A3B0-C52EF817F862}" destId="{AE0BF483-BADB-4A1F-8648-C8A2D3D08A15}" srcOrd="0" destOrd="0" presId="urn:microsoft.com/office/officeart/2005/8/layout/chevron2"/>
    <dgm:cxn modelId="{5BA8DC0C-C18E-4AB7-9F88-F2BB715817B4}" srcId="{9E3C5E72-8BC5-43DF-A16B-F5E4445D70FD}" destId="{7D034A73-2325-42D6-B662-95C2955E9C98}" srcOrd="0" destOrd="0" parTransId="{AC25464D-985C-4D6C-BF22-549C011E3E39}" sibTransId="{F035D708-6F74-4B46-BED5-9B5D8EB61D71}"/>
    <dgm:cxn modelId="{2F27201E-3CD0-49DE-A6BA-DE395690EFBC}" srcId="{E16E579B-B749-4597-B2CA-80A3FDB65B51}" destId="{C3B56237-4D61-4DA2-B89C-A645A77F90C4}" srcOrd="0" destOrd="0" parTransId="{BC9DEBF5-C7BF-4122-ADAC-F3F2A551F026}" sibTransId="{CFA900A8-F071-4089-8464-CF97E0BEC232}"/>
    <dgm:cxn modelId="{78313220-6BB6-4464-90B3-85B1F77EC643}" type="presOf" srcId="{F95CC610-D2A0-4215-9C26-D293E0B1A621}" destId="{79A88D43-B018-43C7-A520-D691761A8BEF}" srcOrd="0" destOrd="0" presId="urn:microsoft.com/office/officeart/2005/8/layout/chevron2"/>
    <dgm:cxn modelId="{F5274C25-9AF0-404A-B5BB-2F82E6FB1F1C}" srcId="{1A5CC244-2127-4215-8F35-F769E9A62EF8}" destId="{F95CC610-D2A0-4215-9C26-D293E0B1A621}" srcOrd="0" destOrd="0" parTransId="{CFF0D8D5-2F54-4A4A-923B-754D9C142599}" sibTransId="{F189244B-B12D-46EB-91F6-9AD68AD36172}"/>
    <dgm:cxn modelId="{8E7C272B-1564-40E7-9146-67F0C915A4B8}" type="presOf" srcId="{E16E579B-B749-4597-B2CA-80A3FDB65B51}" destId="{E0C9D9AE-9005-4C99-AAD8-DEA19D9AB316}" srcOrd="0" destOrd="0" presId="urn:microsoft.com/office/officeart/2005/8/layout/chevron2"/>
    <dgm:cxn modelId="{28D48F34-ABCA-4C36-9962-CE589AF09EF3}" srcId="{0B8B5F0C-41F6-4CBE-8F06-B48DDA01DB45}" destId="{FAF72697-00A4-48C6-A3B0-C52EF817F862}" srcOrd="0" destOrd="0" parTransId="{EC4691D9-1995-42E7-9551-09A5E1F5100E}" sibTransId="{A9645986-4E75-43EC-89AF-4AB1EC859E5E}"/>
    <dgm:cxn modelId="{7C7F635D-8E3F-4BC3-B173-2B5D327884B6}" type="presOf" srcId="{9E3C5E72-8BC5-43DF-A16B-F5E4445D70FD}" destId="{5AE90FB6-A89C-4031-A7EA-33842C582B74}" srcOrd="0" destOrd="0" presId="urn:microsoft.com/office/officeart/2005/8/layout/chevron2"/>
    <dgm:cxn modelId="{E155FF48-90FA-4844-982A-594A34A74858}" srcId="{B154C178-B7B8-4678-8E5D-C8AD6427498F}" destId="{2D44679D-0579-44E5-B561-C3A448B9043C}" srcOrd="0" destOrd="0" parTransId="{5095DA4A-5615-4619-85BC-026B6CFAAF06}" sibTransId="{27DE7AE7-C542-41AA-B8EC-8BD24F309972}"/>
    <dgm:cxn modelId="{CA42C24D-BDB3-4564-927B-F93C03BB63FE}" type="presOf" srcId="{71189631-24EC-48E2-AC9D-EC258991B4E6}" destId="{0B4539C7-6C4C-4F91-BF17-0C1C80716865}" srcOrd="0" destOrd="0" presId="urn:microsoft.com/office/officeart/2005/8/layout/chevron2"/>
    <dgm:cxn modelId="{2C656754-7587-47B7-BACB-EDB56EA77550}" srcId="{1A02F973-19B3-4284-9C88-858D86B087B8}" destId="{B154C178-B7B8-4678-8E5D-C8AD6427498F}" srcOrd="0" destOrd="0" parTransId="{C88CE00A-CC60-43D3-B5DB-CB7DE48A3296}" sibTransId="{460C00DC-355E-4276-97E3-D56343AB92C4}"/>
    <dgm:cxn modelId="{DAC91658-1891-419B-8C8A-0BC3DABFEDDB}" srcId="{1A02F973-19B3-4284-9C88-858D86B087B8}" destId="{9E3C5E72-8BC5-43DF-A16B-F5E4445D70FD}" srcOrd="3" destOrd="0" parTransId="{E441EEE0-AC6F-4F9E-B373-70F7CFC2FAF9}" sibTransId="{972DB88B-8DF5-473A-B28D-884A0C38A7BD}"/>
    <dgm:cxn modelId="{FBDD1C5A-61F4-4413-82CC-0419154EB2D1}" type="presOf" srcId="{C3B56237-4D61-4DA2-B89C-A645A77F90C4}" destId="{5EEEED72-0F9F-42AC-B13C-DA73BD2620B1}" srcOrd="0" destOrd="0" presId="urn:microsoft.com/office/officeart/2005/8/layout/chevron2"/>
    <dgm:cxn modelId="{906C3F87-EC47-44FE-80CE-97BB5FE43706}" srcId="{83545CDD-11F3-43F4-BA39-0EF42385CB82}" destId="{71189631-24EC-48E2-AC9D-EC258991B4E6}" srcOrd="0" destOrd="0" parTransId="{EFF00057-FCC9-4B2E-8A2A-174C14CCF155}" sibTransId="{A37F7B09-4D33-4FF0-A334-4AC36B9733F0}"/>
    <dgm:cxn modelId="{BAA52792-6B7D-4E9B-A62C-643CFE560B37}" type="presOf" srcId="{7D034A73-2325-42D6-B662-95C2955E9C98}" destId="{2E6C59C1-81A0-4E53-AE70-9805673DD6F3}" srcOrd="0" destOrd="0" presId="urn:microsoft.com/office/officeart/2005/8/layout/chevron2"/>
    <dgm:cxn modelId="{6F578392-994D-4A08-9888-A40B484DB5A7}" type="presOf" srcId="{1A02F973-19B3-4284-9C88-858D86B087B8}" destId="{FA80A157-25F7-4D8C-8C39-CA8C7A43445F}" srcOrd="0" destOrd="0" presId="urn:microsoft.com/office/officeart/2005/8/layout/chevron2"/>
    <dgm:cxn modelId="{E1FFAA99-EA97-4CCA-B207-3DD48DA2AA9E}" srcId="{1A02F973-19B3-4284-9C88-858D86B087B8}" destId="{E16E579B-B749-4597-B2CA-80A3FDB65B51}" srcOrd="2" destOrd="0" parTransId="{349F4771-0FD4-4DB2-85D3-2A73D9CE3029}" sibTransId="{92E3FDC8-B38C-4C1A-B66F-D5FC6EFA7521}"/>
    <dgm:cxn modelId="{3606F79C-6C36-4532-BC17-66EA94BD8B56}" srcId="{1A02F973-19B3-4284-9C88-858D86B087B8}" destId="{0B8B5F0C-41F6-4CBE-8F06-B48DDA01DB45}" srcOrd="4" destOrd="0" parTransId="{1D983AA3-92FA-4F4F-AE60-2A30F2749AA7}" sibTransId="{E5E5E765-468E-461A-A1CD-2C1F2E8BB4B0}"/>
    <dgm:cxn modelId="{74503EBD-8F40-49A4-B5C2-7AEB44609B72}" type="presOf" srcId="{0B8B5F0C-41F6-4CBE-8F06-B48DDA01DB45}" destId="{F69C9B3C-9400-4F0C-B18E-84CD7666BCBF}" srcOrd="0" destOrd="0" presId="urn:microsoft.com/office/officeart/2005/8/layout/chevron2"/>
    <dgm:cxn modelId="{E91A58C7-F452-4C15-AF54-8CFD4ECCA52E}" type="presOf" srcId="{B154C178-B7B8-4678-8E5D-C8AD6427498F}" destId="{93D43BAE-3629-4650-A741-F768D5D3AC71}" srcOrd="0" destOrd="0" presId="urn:microsoft.com/office/officeart/2005/8/layout/chevron2"/>
    <dgm:cxn modelId="{279692C8-B82A-49EE-8A26-2EE72C158C89}" srcId="{1A02F973-19B3-4284-9C88-858D86B087B8}" destId="{83545CDD-11F3-43F4-BA39-0EF42385CB82}" srcOrd="5" destOrd="0" parTransId="{1CB5A15B-FB3A-43A1-998B-5773FB539F4E}" sibTransId="{345EE430-C710-442D-939A-D436A4442B08}"/>
    <dgm:cxn modelId="{413F44CD-88F5-4B1A-BBD4-416E2429C4A0}" type="presOf" srcId="{2D44679D-0579-44E5-B561-C3A448B9043C}" destId="{FB025185-8ED2-42AF-A0F2-8AFEEBD7C1C4}" srcOrd="0" destOrd="0" presId="urn:microsoft.com/office/officeart/2005/8/layout/chevron2"/>
    <dgm:cxn modelId="{965D0FE3-DE65-488D-BF96-1BCF0E095723}" srcId="{1A02F973-19B3-4284-9C88-858D86B087B8}" destId="{1A5CC244-2127-4215-8F35-F769E9A62EF8}" srcOrd="1" destOrd="0" parTransId="{F05091ED-93F0-490F-9249-D380827264E7}" sibTransId="{43739BAC-14FD-4FAB-A560-78EB97A55647}"/>
    <dgm:cxn modelId="{08921FEA-F4FA-464F-9C7A-EB56031E6F28}" type="presOf" srcId="{83545CDD-11F3-43F4-BA39-0EF42385CB82}" destId="{EB04389B-EAA3-4208-A408-FBA79DCDAC8F}" srcOrd="0" destOrd="0" presId="urn:microsoft.com/office/officeart/2005/8/layout/chevron2"/>
    <dgm:cxn modelId="{3CBD6DF5-4C54-4E0C-ABC2-10B838A5574A}" type="presOf" srcId="{1A5CC244-2127-4215-8F35-F769E9A62EF8}" destId="{6DB73899-23D7-4FF4-8229-00744C87A9C2}" srcOrd="0" destOrd="0" presId="urn:microsoft.com/office/officeart/2005/8/layout/chevron2"/>
    <dgm:cxn modelId="{D8905AEB-459A-4EA1-896D-552525565039}" type="presParOf" srcId="{FA80A157-25F7-4D8C-8C39-CA8C7A43445F}" destId="{42D8EFC0-C072-46EC-809D-0023FC53330E}" srcOrd="0" destOrd="0" presId="urn:microsoft.com/office/officeart/2005/8/layout/chevron2"/>
    <dgm:cxn modelId="{CF5DD08E-9D23-49A8-9BAC-2151DF6E79DC}" type="presParOf" srcId="{42D8EFC0-C072-46EC-809D-0023FC53330E}" destId="{93D43BAE-3629-4650-A741-F768D5D3AC71}" srcOrd="0" destOrd="0" presId="urn:microsoft.com/office/officeart/2005/8/layout/chevron2"/>
    <dgm:cxn modelId="{CBB20D30-17E8-4CE5-8471-BD7046371F48}" type="presParOf" srcId="{42D8EFC0-C072-46EC-809D-0023FC53330E}" destId="{FB025185-8ED2-42AF-A0F2-8AFEEBD7C1C4}" srcOrd="1" destOrd="0" presId="urn:microsoft.com/office/officeart/2005/8/layout/chevron2"/>
    <dgm:cxn modelId="{45862506-52E3-41F6-ACBC-6AF439DE2A33}" type="presParOf" srcId="{FA80A157-25F7-4D8C-8C39-CA8C7A43445F}" destId="{0CF3E75E-50DD-444A-8FC3-81BA42482439}" srcOrd="1" destOrd="0" presId="urn:microsoft.com/office/officeart/2005/8/layout/chevron2"/>
    <dgm:cxn modelId="{0BC404FB-03B9-4D59-BE17-1040E175CB93}" type="presParOf" srcId="{FA80A157-25F7-4D8C-8C39-CA8C7A43445F}" destId="{B2889083-830A-49D0-8514-2673245BB0E2}" srcOrd="2" destOrd="0" presId="urn:microsoft.com/office/officeart/2005/8/layout/chevron2"/>
    <dgm:cxn modelId="{00929FF1-36F8-4EB7-B0B1-E2773F4B4A71}" type="presParOf" srcId="{B2889083-830A-49D0-8514-2673245BB0E2}" destId="{6DB73899-23D7-4FF4-8229-00744C87A9C2}" srcOrd="0" destOrd="0" presId="urn:microsoft.com/office/officeart/2005/8/layout/chevron2"/>
    <dgm:cxn modelId="{1FDA4B80-0E31-462C-A2BE-F66FCDA828F1}" type="presParOf" srcId="{B2889083-830A-49D0-8514-2673245BB0E2}" destId="{79A88D43-B018-43C7-A520-D691761A8BEF}" srcOrd="1" destOrd="0" presId="urn:microsoft.com/office/officeart/2005/8/layout/chevron2"/>
    <dgm:cxn modelId="{24D9B48A-C6ED-4DC6-8545-D95618A50EB9}" type="presParOf" srcId="{FA80A157-25F7-4D8C-8C39-CA8C7A43445F}" destId="{14BCF900-ADCE-4701-8182-4A7DCD218253}" srcOrd="3" destOrd="0" presId="urn:microsoft.com/office/officeart/2005/8/layout/chevron2"/>
    <dgm:cxn modelId="{3E075380-A300-4C66-8B0D-6B8C19C46607}" type="presParOf" srcId="{FA80A157-25F7-4D8C-8C39-CA8C7A43445F}" destId="{609C1C90-2D6B-498B-9351-9D16EA7E0025}" srcOrd="4" destOrd="0" presId="urn:microsoft.com/office/officeart/2005/8/layout/chevron2"/>
    <dgm:cxn modelId="{E3E3FC75-34B3-4602-A182-5A669238D1E5}" type="presParOf" srcId="{609C1C90-2D6B-498B-9351-9D16EA7E0025}" destId="{E0C9D9AE-9005-4C99-AAD8-DEA19D9AB316}" srcOrd="0" destOrd="0" presId="urn:microsoft.com/office/officeart/2005/8/layout/chevron2"/>
    <dgm:cxn modelId="{3AFBB17B-5933-44B2-9360-8E4FB3925095}" type="presParOf" srcId="{609C1C90-2D6B-498B-9351-9D16EA7E0025}" destId="{5EEEED72-0F9F-42AC-B13C-DA73BD2620B1}" srcOrd="1" destOrd="0" presId="urn:microsoft.com/office/officeart/2005/8/layout/chevron2"/>
    <dgm:cxn modelId="{D47EE732-B52A-4894-8B44-E78658B62DD0}" type="presParOf" srcId="{FA80A157-25F7-4D8C-8C39-CA8C7A43445F}" destId="{11D4F30A-E88E-4198-B920-09963F90E3DC}" srcOrd="5" destOrd="0" presId="urn:microsoft.com/office/officeart/2005/8/layout/chevron2"/>
    <dgm:cxn modelId="{97471377-E5CC-4D74-BD80-190CD68D253A}" type="presParOf" srcId="{FA80A157-25F7-4D8C-8C39-CA8C7A43445F}" destId="{5C728ED6-C7F1-4544-95AF-46D68F79CED5}" srcOrd="6" destOrd="0" presId="urn:microsoft.com/office/officeart/2005/8/layout/chevron2"/>
    <dgm:cxn modelId="{EFDA2B4D-282A-4CD7-8C37-F30A6D2FA9F1}" type="presParOf" srcId="{5C728ED6-C7F1-4544-95AF-46D68F79CED5}" destId="{5AE90FB6-A89C-4031-A7EA-33842C582B74}" srcOrd="0" destOrd="0" presId="urn:microsoft.com/office/officeart/2005/8/layout/chevron2"/>
    <dgm:cxn modelId="{1863F450-837D-4673-A2B8-B63F8E9F21FE}" type="presParOf" srcId="{5C728ED6-C7F1-4544-95AF-46D68F79CED5}" destId="{2E6C59C1-81A0-4E53-AE70-9805673DD6F3}" srcOrd="1" destOrd="0" presId="urn:microsoft.com/office/officeart/2005/8/layout/chevron2"/>
    <dgm:cxn modelId="{150A06C9-2221-465F-A84F-D4CC8A778FED}" type="presParOf" srcId="{FA80A157-25F7-4D8C-8C39-CA8C7A43445F}" destId="{684BBA91-3092-48F6-BE16-6F07440F91FD}" srcOrd="7" destOrd="0" presId="urn:microsoft.com/office/officeart/2005/8/layout/chevron2"/>
    <dgm:cxn modelId="{74748879-B4F4-4269-AE87-7ED551B9F4E3}" type="presParOf" srcId="{FA80A157-25F7-4D8C-8C39-CA8C7A43445F}" destId="{CF2E4715-55E8-474D-A2B2-051A0E6888B5}" srcOrd="8" destOrd="0" presId="urn:microsoft.com/office/officeart/2005/8/layout/chevron2"/>
    <dgm:cxn modelId="{A57017E5-D732-4D4F-BA32-235696D96B31}" type="presParOf" srcId="{CF2E4715-55E8-474D-A2B2-051A0E6888B5}" destId="{F69C9B3C-9400-4F0C-B18E-84CD7666BCBF}" srcOrd="0" destOrd="0" presId="urn:microsoft.com/office/officeart/2005/8/layout/chevron2"/>
    <dgm:cxn modelId="{7C18E686-D759-4F50-8950-676FA5AF1F72}" type="presParOf" srcId="{CF2E4715-55E8-474D-A2B2-051A0E6888B5}" destId="{AE0BF483-BADB-4A1F-8648-C8A2D3D08A15}" srcOrd="1" destOrd="0" presId="urn:microsoft.com/office/officeart/2005/8/layout/chevron2"/>
    <dgm:cxn modelId="{E225F2E7-5173-4039-BC70-4118695FB452}" type="presParOf" srcId="{FA80A157-25F7-4D8C-8C39-CA8C7A43445F}" destId="{4866FED6-B11D-4AEA-83CD-E44FE924B46A}" srcOrd="9" destOrd="0" presId="urn:microsoft.com/office/officeart/2005/8/layout/chevron2"/>
    <dgm:cxn modelId="{0E380AED-3908-42F3-B2DF-60FBA7EC2477}" type="presParOf" srcId="{FA80A157-25F7-4D8C-8C39-CA8C7A43445F}" destId="{6989843E-4155-4AFA-9256-D782A2F2A174}" srcOrd="10" destOrd="0" presId="urn:microsoft.com/office/officeart/2005/8/layout/chevron2"/>
    <dgm:cxn modelId="{26AD5A7A-2F04-48D7-A04E-E0D5B1F56999}" type="presParOf" srcId="{6989843E-4155-4AFA-9256-D782A2F2A174}" destId="{EB04389B-EAA3-4208-A408-FBA79DCDAC8F}" srcOrd="0" destOrd="0" presId="urn:microsoft.com/office/officeart/2005/8/layout/chevron2"/>
    <dgm:cxn modelId="{C669458F-F25D-4FDF-BBC4-FB3673A92908}" type="presParOf" srcId="{6989843E-4155-4AFA-9256-D782A2F2A174}" destId="{0B4539C7-6C4C-4F91-BF17-0C1C80716865}"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A02F973-19B3-4284-9C88-858D86B087B8}" type="doc">
      <dgm:prSet loTypeId="urn:microsoft.com/office/officeart/2005/8/layout/chevron2" loCatId="process" qsTypeId="urn:microsoft.com/office/officeart/2005/8/quickstyle/3d1" qsCatId="3D" csTypeId="urn:microsoft.com/office/officeart/2005/8/colors/accent0_1" csCatId="mainScheme" phldr="1"/>
      <dgm:spPr/>
      <dgm:t>
        <a:bodyPr/>
        <a:lstStyle/>
        <a:p>
          <a:endParaRPr lang="en-US"/>
        </a:p>
      </dgm:t>
    </dgm:pt>
    <dgm:pt modelId="{8A982936-C727-41E0-B1DA-FBF00AB8E9C3}">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r>
            <a:rPr lang="en-US">
              <a:solidFill>
                <a:schemeClr val="bg1"/>
              </a:solidFill>
              <a:latin typeface="Gill Sans MT" panose="020B0502020104020203" pitchFamily="34" charset="0"/>
            </a:rPr>
            <a:t>1</a:t>
          </a:r>
        </a:p>
      </dgm:t>
    </dgm:pt>
    <dgm:pt modelId="{8B866B2A-F379-4C31-8A2E-81619C4ED26F}" type="parTrans" cxnId="{2978EA08-4951-4CC8-81F9-50EEDAC85FFF}">
      <dgm:prSet/>
      <dgm:spPr/>
      <dgm:t>
        <a:bodyPr/>
        <a:lstStyle/>
        <a:p>
          <a:endParaRPr lang="en-US">
            <a:solidFill>
              <a:schemeClr val="bg1"/>
            </a:solidFill>
            <a:latin typeface="Gill Sans MT" panose="020B0502020104020203" pitchFamily="34" charset="0"/>
          </a:endParaRPr>
        </a:p>
      </dgm:t>
    </dgm:pt>
    <dgm:pt modelId="{94BDCE02-018F-40AF-B487-DB048A322143}" type="sibTrans" cxnId="{2978EA08-4951-4CC8-81F9-50EEDAC85FFF}">
      <dgm:prSet/>
      <dgm:spPr/>
      <dgm:t>
        <a:bodyPr/>
        <a:lstStyle/>
        <a:p>
          <a:endParaRPr lang="en-US">
            <a:solidFill>
              <a:schemeClr val="bg1"/>
            </a:solidFill>
            <a:latin typeface="Gill Sans MT" panose="020B0502020104020203" pitchFamily="34" charset="0"/>
          </a:endParaRPr>
        </a:p>
      </dgm:t>
    </dgm:pt>
    <dgm:pt modelId="{B154C178-B7B8-4678-8E5D-C8AD6427498F}">
      <dgm:prSet phldrT="[Text]" phldr="0" custT="1"/>
      <dgm:spPr>
        <a:solidFill>
          <a:srgbClr val="8C00DE">
            <a:alpha val="90000"/>
          </a:srgbClr>
        </a:solidFill>
        <a:scene3d>
          <a:camera prst="orthographicFront"/>
          <a:lightRig rig="flat" dir="t"/>
        </a:scene3d>
        <a:sp3d extrusionH="12700" prstMaterial="plastic"/>
      </dgm:spPr>
      <dgm:t>
        <a:bodyPr/>
        <a:lstStyle/>
        <a:p>
          <a:pPr rtl="0"/>
          <a:r>
            <a:rPr lang="en-US" sz="1800" dirty="0">
              <a:solidFill>
                <a:schemeClr val="bg1"/>
              </a:solidFill>
              <a:latin typeface="Gill Sans MT" panose="020B0502020104020203" pitchFamily="34" charset="0"/>
            </a:rPr>
            <a:t>Model the ‘thinking’ involved in PLANNING for a task </a:t>
          </a:r>
          <a:r>
            <a:rPr lang="en-US" sz="1800" dirty="0" err="1">
              <a:solidFill>
                <a:schemeClr val="bg1"/>
              </a:solidFill>
              <a:latin typeface="Gill Sans MT" panose="020B0502020104020203" pitchFamily="34" charset="0"/>
            </a:rPr>
            <a:t>e.g</a:t>
          </a:r>
          <a:r>
            <a:rPr lang="en-US" sz="1800" dirty="0">
              <a:solidFill>
                <a:schemeClr val="bg1"/>
              </a:solidFill>
              <a:latin typeface="Gill Sans MT" panose="020B0502020104020203" pitchFamily="34" charset="0"/>
            </a:rPr>
            <a:t> think how previous work relates to current work, how best to start the task and how the goal can be achieved.</a:t>
          </a:r>
          <a:r>
            <a:rPr lang="en-US" sz="2000" dirty="0">
              <a:solidFill>
                <a:schemeClr val="bg1"/>
              </a:solidFill>
              <a:latin typeface="Gill Sans MT" panose="020B0502020104020203" pitchFamily="34" charset="0"/>
            </a:rPr>
            <a:t> </a:t>
          </a:r>
        </a:p>
      </dgm:t>
    </dgm:pt>
    <dgm:pt modelId="{C88CE00A-CC60-43D3-B5DB-CB7DE48A3296}" type="parTrans" cxnId="{2C656754-7587-47B7-BACB-EDB56EA77550}">
      <dgm:prSet/>
      <dgm:spPr/>
      <dgm:t>
        <a:bodyPr/>
        <a:lstStyle/>
        <a:p>
          <a:endParaRPr lang="en-US">
            <a:solidFill>
              <a:schemeClr val="bg1"/>
            </a:solidFill>
            <a:latin typeface="Gill Sans MT" panose="020B0502020104020203" pitchFamily="34" charset="0"/>
          </a:endParaRPr>
        </a:p>
      </dgm:t>
    </dgm:pt>
    <dgm:pt modelId="{460C00DC-355E-4276-97E3-D56343AB92C4}" type="sibTrans" cxnId="{2C656754-7587-47B7-BACB-EDB56EA77550}">
      <dgm:prSet/>
      <dgm:spPr/>
      <dgm:t>
        <a:bodyPr/>
        <a:lstStyle/>
        <a:p>
          <a:endParaRPr lang="en-US">
            <a:solidFill>
              <a:schemeClr val="bg1"/>
            </a:solidFill>
            <a:latin typeface="Gill Sans MT" panose="020B0502020104020203" pitchFamily="34" charset="0"/>
          </a:endParaRPr>
        </a:p>
      </dgm:t>
    </dgm:pt>
    <dgm:pt modelId="{1A5CC244-2127-4215-8F35-F769E9A62EF8}">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r>
            <a:rPr lang="en-US" dirty="0">
              <a:solidFill>
                <a:schemeClr val="bg1"/>
              </a:solidFill>
              <a:latin typeface="Gill Sans MT" panose="020B0502020104020203" pitchFamily="34" charset="0"/>
            </a:rPr>
            <a:t>2</a:t>
          </a:r>
        </a:p>
      </dgm:t>
    </dgm:pt>
    <dgm:pt modelId="{F05091ED-93F0-490F-9249-D380827264E7}" type="parTrans" cxnId="{965D0FE3-DE65-488D-BF96-1BCF0E095723}">
      <dgm:prSet/>
      <dgm:spPr/>
      <dgm:t>
        <a:bodyPr/>
        <a:lstStyle/>
        <a:p>
          <a:endParaRPr lang="en-US">
            <a:solidFill>
              <a:schemeClr val="bg1"/>
            </a:solidFill>
            <a:latin typeface="Gill Sans MT" panose="020B0502020104020203" pitchFamily="34" charset="0"/>
          </a:endParaRPr>
        </a:p>
      </dgm:t>
    </dgm:pt>
    <dgm:pt modelId="{43739BAC-14FD-4FAB-A560-78EB97A55647}" type="sibTrans" cxnId="{965D0FE3-DE65-488D-BF96-1BCF0E095723}">
      <dgm:prSet/>
      <dgm:spPr/>
      <dgm:t>
        <a:bodyPr/>
        <a:lstStyle/>
        <a:p>
          <a:endParaRPr lang="en-US">
            <a:solidFill>
              <a:schemeClr val="bg1"/>
            </a:solidFill>
            <a:latin typeface="Gill Sans MT" panose="020B0502020104020203" pitchFamily="34" charset="0"/>
          </a:endParaRPr>
        </a:p>
      </dgm:t>
    </dgm:pt>
    <dgm:pt modelId="{E16E579B-B749-4597-B2CA-80A3FDB65B51}">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pPr algn="ctr" rtl="0"/>
          <a:r>
            <a:rPr lang="en-US">
              <a:solidFill>
                <a:schemeClr val="bg1"/>
              </a:solidFill>
              <a:latin typeface="Gill Sans MT" panose="020B0502020104020203" pitchFamily="34" charset="0"/>
            </a:rPr>
            <a:t>    3     </a:t>
          </a:r>
        </a:p>
      </dgm:t>
    </dgm:pt>
    <dgm:pt modelId="{349F4771-0FD4-4DB2-85D3-2A73D9CE3029}" type="parTrans" cxnId="{E1FFAA99-EA97-4CCA-B207-3DD48DA2AA9E}">
      <dgm:prSet/>
      <dgm:spPr/>
      <dgm:t>
        <a:bodyPr/>
        <a:lstStyle/>
        <a:p>
          <a:endParaRPr lang="en-US">
            <a:solidFill>
              <a:schemeClr val="bg1"/>
            </a:solidFill>
            <a:latin typeface="Gill Sans MT" panose="020B0502020104020203" pitchFamily="34" charset="0"/>
          </a:endParaRPr>
        </a:p>
      </dgm:t>
    </dgm:pt>
    <dgm:pt modelId="{92E3FDC8-B38C-4C1A-B66F-D5FC6EFA7521}" type="sibTrans" cxnId="{E1FFAA99-EA97-4CCA-B207-3DD48DA2AA9E}">
      <dgm:prSet/>
      <dgm:spPr/>
      <dgm:t>
        <a:bodyPr/>
        <a:lstStyle/>
        <a:p>
          <a:endParaRPr lang="en-US">
            <a:solidFill>
              <a:schemeClr val="bg1"/>
            </a:solidFill>
            <a:latin typeface="Gill Sans MT" panose="020B0502020104020203" pitchFamily="34" charset="0"/>
          </a:endParaRPr>
        </a:p>
      </dgm:t>
    </dgm:pt>
    <dgm:pt modelId="{0B8B5F0C-41F6-4CBE-8F06-B48DDA01DB45}">
      <dgm:prSet phldr="0"/>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a:solidFill>
                <a:schemeClr val="bg1"/>
              </a:solidFill>
              <a:latin typeface="Gill Sans MT" panose="020B0502020104020203" pitchFamily="34" charset="0"/>
            </a:rPr>
            <a:t>5 </a:t>
          </a:r>
        </a:p>
      </dgm:t>
    </dgm:pt>
    <dgm:pt modelId="{1D983AA3-92FA-4F4F-AE60-2A30F2749AA7}" type="parTrans" cxnId="{3606F79C-6C36-4532-BC17-66EA94BD8B56}">
      <dgm:prSet/>
      <dgm:spPr/>
      <dgm:t>
        <a:bodyPr/>
        <a:lstStyle/>
        <a:p>
          <a:endParaRPr lang="en-GB">
            <a:solidFill>
              <a:schemeClr val="bg1"/>
            </a:solidFill>
            <a:latin typeface="Gill Sans MT" panose="020B0502020104020203" pitchFamily="34" charset="0"/>
          </a:endParaRPr>
        </a:p>
      </dgm:t>
    </dgm:pt>
    <dgm:pt modelId="{E5E5E765-468E-461A-A1CD-2C1F2E8BB4B0}" type="sibTrans" cxnId="{3606F79C-6C36-4532-BC17-66EA94BD8B56}">
      <dgm:prSet/>
      <dgm:spPr/>
      <dgm:t>
        <a:bodyPr/>
        <a:lstStyle/>
        <a:p>
          <a:endParaRPr lang="en-GB">
            <a:solidFill>
              <a:schemeClr val="bg1"/>
            </a:solidFill>
            <a:latin typeface="Gill Sans MT" panose="020B0502020104020203" pitchFamily="34" charset="0"/>
          </a:endParaRPr>
        </a:p>
      </dgm:t>
    </dgm:pt>
    <dgm:pt modelId="{83545CDD-11F3-43F4-BA39-0EF42385CB82}">
      <dgm:prSet phldr="0"/>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a:solidFill>
                <a:schemeClr val="bg1"/>
              </a:solidFill>
              <a:latin typeface="Gill Sans MT" panose="020B0502020104020203" pitchFamily="34" charset="0"/>
            </a:rPr>
            <a:t>6 </a:t>
          </a:r>
        </a:p>
      </dgm:t>
    </dgm:pt>
    <dgm:pt modelId="{1CB5A15B-FB3A-43A1-998B-5773FB539F4E}" type="parTrans" cxnId="{279692C8-B82A-49EE-8A26-2EE72C158C89}">
      <dgm:prSet/>
      <dgm:spPr/>
      <dgm:t>
        <a:bodyPr/>
        <a:lstStyle/>
        <a:p>
          <a:endParaRPr lang="en-GB">
            <a:solidFill>
              <a:schemeClr val="bg1"/>
            </a:solidFill>
            <a:latin typeface="Gill Sans MT" panose="020B0502020104020203" pitchFamily="34" charset="0"/>
          </a:endParaRPr>
        </a:p>
      </dgm:t>
    </dgm:pt>
    <dgm:pt modelId="{345EE430-C710-442D-939A-D436A4442B08}" type="sibTrans" cxnId="{279692C8-B82A-49EE-8A26-2EE72C158C89}">
      <dgm:prSet/>
      <dgm:spPr/>
      <dgm:t>
        <a:bodyPr/>
        <a:lstStyle/>
        <a:p>
          <a:endParaRPr lang="en-GB">
            <a:solidFill>
              <a:schemeClr val="bg1"/>
            </a:solidFill>
            <a:latin typeface="Gill Sans MT" panose="020B0502020104020203" pitchFamily="34" charset="0"/>
          </a:endParaRPr>
        </a:p>
      </dgm:t>
    </dgm:pt>
    <dgm:pt modelId="{71189631-24EC-48E2-AC9D-EC258991B4E6}">
      <dgm:prSet phldr="0" custT="1"/>
      <dgm:spPr>
        <a:solidFill>
          <a:srgbClr val="C465FF">
            <a:alpha val="90000"/>
          </a:srgbClr>
        </a:solidFill>
        <a:ln>
          <a:solidFill>
            <a:srgbClr val="C465FF"/>
          </a:solidFill>
        </a:ln>
      </dgm:spPr>
      <dgm:t>
        <a:bodyPr/>
        <a:lstStyle/>
        <a:p>
          <a:pPr rtl="0"/>
          <a:r>
            <a:rPr lang="en-US" sz="2400" dirty="0">
              <a:solidFill>
                <a:schemeClr val="bg1"/>
              </a:solidFill>
              <a:latin typeface="Gill Sans MT" panose="020B0502020104020203" pitchFamily="34" charset="0"/>
            </a:rPr>
            <a:t>Research shows that this has a big impact on raising attainment amongst disadvantaged children.</a:t>
          </a:r>
        </a:p>
      </dgm:t>
    </dgm:pt>
    <dgm:pt modelId="{EFF00057-FCC9-4B2E-8A2A-174C14CCF155}" type="parTrans" cxnId="{906C3F87-EC47-44FE-80CE-97BB5FE43706}">
      <dgm:prSet/>
      <dgm:spPr/>
      <dgm:t>
        <a:bodyPr/>
        <a:lstStyle/>
        <a:p>
          <a:endParaRPr lang="en-GB">
            <a:solidFill>
              <a:schemeClr val="bg1"/>
            </a:solidFill>
            <a:latin typeface="Gill Sans MT" panose="020B0502020104020203" pitchFamily="34" charset="0"/>
          </a:endParaRPr>
        </a:p>
      </dgm:t>
    </dgm:pt>
    <dgm:pt modelId="{A37F7B09-4D33-4FF0-A334-4AC36B9733F0}" type="sibTrans" cxnId="{906C3F87-EC47-44FE-80CE-97BB5FE43706}">
      <dgm:prSet/>
      <dgm:spPr/>
      <dgm:t>
        <a:bodyPr/>
        <a:lstStyle/>
        <a:p>
          <a:endParaRPr lang="en-GB">
            <a:solidFill>
              <a:schemeClr val="bg1"/>
            </a:solidFill>
            <a:latin typeface="Gill Sans MT" panose="020B0502020104020203" pitchFamily="34" charset="0"/>
          </a:endParaRPr>
        </a:p>
      </dgm:t>
    </dgm:pt>
    <dgm:pt modelId="{98F68C8E-6319-41A0-B47A-F82500525313}">
      <dgm:prSet phldr="0" custT="1"/>
      <dgm:spPr>
        <a:solidFill>
          <a:srgbClr val="8C00DE">
            <a:alpha val="90000"/>
          </a:srgbClr>
        </a:solidFill>
      </dgm:spPr>
      <dgm:t>
        <a:bodyPr/>
        <a:lstStyle/>
        <a:p>
          <a:pPr rtl="0"/>
          <a:r>
            <a:rPr lang="en-US" sz="2000" i="0" dirty="0">
              <a:solidFill>
                <a:schemeClr val="bg1"/>
              </a:solidFill>
              <a:latin typeface="Gill Sans MT" panose="020B0502020104020203" pitchFamily="34" charset="0"/>
            </a:rPr>
            <a:t>Model the ‘thinking’ involved in EVALUATING. Was the goal achieved? How can it be better next time?</a:t>
          </a:r>
        </a:p>
      </dgm:t>
    </dgm:pt>
    <dgm:pt modelId="{70EC2E3A-E324-4119-A3AD-C9E4B6B8B515}" type="parTrans" cxnId="{5FE881E0-FF7A-48FE-A9B7-D6989DE92E8B}">
      <dgm:prSet/>
      <dgm:spPr/>
      <dgm:t>
        <a:bodyPr/>
        <a:lstStyle/>
        <a:p>
          <a:endParaRPr lang="en-GB">
            <a:solidFill>
              <a:schemeClr val="bg1"/>
            </a:solidFill>
            <a:latin typeface="Gill Sans MT" panose="020B0502020104020203" pitchFamily="34" charset="0"/>
          </a:endParaRPr>
        </a:p>
      </dgm:t>
    </dgm:pt>
    <dgm:pt modelId="{670F2725-8EF2-4D58-81F6-89AE4944B623}" type="sibTrans" cxnId="{5FE881E0-FF7A-48FE-A9B7-D6989DE92E8B}">
      <dgm:prSet/>
      <dgm:spPr/>
      <dgm:t>
        <a:bodyPr/>
        <a:lstStyle/>
        <a:p>
          <a:endParaRPr lang="en-GB">
            <a:solidFill>
              <a:schemeClr val="bg1"/>
            </a:solidFill>
            <a:latin typeface="Gill Sans MT" panose="020B0502020104020203" pitchFamily="34" charset="0"/>
          </a:endParaRPr>
        </a:p>
      </dgm:t>
    </dgm:pt>
    <dgm:pt modelId="{9E3C5E72-8BC5-43DF-A16B-F5E4445D70FD}">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r>
            <a:rPr lang="en-US" dirty="0">
              <a:solidFill>
                <a:schemeClr val="bg1"/>
              </a:solidFill>
              <a:latin typeface="Gill Sans MT" panose="020B0502020104020203" pitchFamily="34" charset="0"/>
            </a:rPr>
            <a:t>4</a:t>
          </a:r>
        </a:p>
      </dgm:t>
    </dgm:pt>
    <dgm:pt modelId="{972DB88B-8DF5-473A-B28D-884A0C38A7BD}" type="sibTrans" cxnId="{DAC91658-1891-419B-8C8A-0BC3DABFEDDB}">
      <dgm:prSet/>
      <dgm:spPr/>
      <dgm:t>
        <a:bodyPr/>
        <a:lstStyle/>
        <a:p>
          <a:endParaRPr lang="en-US">
            <a:solidFill>
              <a:schemeClr val="bg1"/>
            </a:solidFill>
            <a:latin typeface="Gill Sans MT" panose="020B0502020104020203" pitchFamily="34" charset="0"/>
          </a:endParaRPr>
        </a:p>
      </dgm:t>
    </dgm:pt>
    <dgm:pt modelId="{E441EEE0-AC6F-4F9E-B373-70F7CFC2FAF9}" type="parTrans" cxnId="{DAC91658-1891-419B-8C8A-0BC3DABFEDDB}">
      <dgm:prSet/>
      <dgm:spPr/>
      <dgm:t>
        <a:bodyPr/>
        <a:lstStyle/>
        <a:p>
          <a:endParaRPr lang="en-US">
            <a:solidFill>
              <a:schemeClr val="bg1"/>
            </a:solidFill>
            <a:latin typeface="Gill Sans MT" panose="020B0502020104020203" pitchFamily="34" charset="0"/>
          </a:endParaRPr>
        </a:p>
      </dgm:t>
    </dgm:pt>
    <dgm:pt modelId="{460FB3ED-B03B-49A2-994D-D078C0745CAE}">
      <dgm:prSet phldrT="[Text]" custT="1"/>
      <dgm:spPr>
        <a:solidFill>
          <a:srgbClr val="C465FF">
            <a:alpha val="90000"/>
          </a:srgbClr>
        </a:solidFill>
        <a:ln>
          <a:solidFill>
            <a:srgbClr val="C465FF"/>
          </a:solidFill>
        </a:ln>
      </dgm:spPr>
      <dgm:t>
        <a:bodyPr/>
        <a:lstStyle/>
        <a:p>
          <a:pPr rtl="0"/>
          <a:r>
            <a:rPr lang="en-US" sz="2000" i="1" dirty="0">
              <a:solidFill>
                <a:schemeClr val="bg1"/>
              </a:solidFill>
              <a:latin typeface="Gill Sans MT" panose="020B0502020104020203" pitchFamily="34" charset="0"/>
            </a:rPr>
            <a:t>Follow the sequence of  TEACH(teacher explicitly models), PRACTICE (complete some examples with teacher guidance- referring to metacognitive strategies) APPLY new learning to independent task. </a:t>
          </a:r>
        </a:p>
      </dgm:t>
    </dgm:pt>
    <dgm:pt modelId="{8299BCBF-FB9C-4C1C-BE99-4E071519E248}" type="parTrans" cxnId="{839F6C98-3892-4084-AC7C-7CC06AAD788B}">
      <dgm:prSet/>
      <dgm:spPr/>
      <dgm:t>
        <a:bodyPr/>
        <a:lstStyle/>
        <a:p>
          <a:endParaRPr lang="en-GB"/>
        </a:p>
      </dgm:t>
    </dgm:pt>
    <dgm:pt modelId="{35C103F8-1243-4BC7-BDCC-6340192969A8}" type="sibTrans" cxnId="{839F6C98-3892-4084-AC7C-7CC06AAD788B}">
      <dgm:prSet/>
      <dgm:spPr/>
      <dgm:t>
        <a:bodyPr/>
        <a:lstStyle/>
        <a:p>
          <a:endParaRPr lang="en-GB"/>
        </a:p>
      </dgm:t>
    </dgm:pt>
    <dgm:pt modelId="{D252DCBF-0D31-48A7-BC9E-F6DC55790916}">
      <dgm:prSet phldrT="[Text]" custT="1"/>
      <dgm:spPr>
        <a:solidFill>
          <a:srgbClr val="8C00DE">
            <a:alpha val="90000"/>
          </a:srgbClr>
        </a:solidFill>
      </dgm:spPr>
      <dgm:t>
        <a:bodyPr/>
        <a:lstStyle/>
        <a:p>
          <a:r>
            <a:rPr lang="en-US" sz="2400" b="0" dirty="0">
              <a:solidFill>
                <a:schemeClr val="bg1"/>
              </a:solidFill>
              <a:latin typeface="Gill Sans MT" panose="020B0502020104020203" pitchFamily="34" charset="0"/>
            </a:rPr>
            <a:t>Teacher to identify further misconceptions and remodel to the class, groups or individuals if necessary. </a:t>
          </a:r>
        </a:p>
      </dgm:t>
    </dgm:pt>
    <dgm:pt modelId="{0BB27EDB-B95F-483C-AB1A-B3600157985E}" type="parTrans" cxnId="{2661E5A3-0560-4B38-8FEC-B1BC055019C3}">
      <dgm:prSet/>
      <dgm:spPr/>
      <dgm:t>
        <a:bodyPr/>
        <a:lstStyle/>
        <a:p>
          <a:endParaRPr lang="en-GB"/>
        </a:p>
      </dgm:t>
    </dgm:pt>
    <dgm:pt modelId="{213665A7-23D5-409F-A464-447E02BEBF51}" type="sibTrans" cxnId="{2661E5A3-0560-4B38-8FEC-B1BC055019C3}">
      <dgm:prSet/>
      <dgm:spPr/>
      <dgm:t>
        <a:bodyPr/>
        <a:lstStyle/>
        <a:p>
          <a:endParaRPr lang="en-GB"/>
        </a:p>
      </dgm:t>
    </dgm:pt>
    <dgm:pt modelId="{F95CC610-D2A0-4215-9C26-D293E0B1A621}">
      <dgm:prSet phldrT="[Text]" phldr="0" custT="1"/>
      <dgm:spPr>
        <a:solidFill>
          <a:srgbClr val="C465FF">
            <a:alpha val="90000"/>
          </a:srgbClr>
        </a:solidFill>
        <a:ln>
          <a:solidFill>
            <a:srgbClr val="C465FF"/>
          </a:solidFill>
        </a:ln>
      </dgm:spPr>
      <dgm:t>
        <a:bodyPr/>
        <a:lstStyle/>
        <a:p>
          <a:pPr rtl="0"/>
          <a:r>
            <a:rPr lang="en-US" sz="1800" i="0" dirty="0">
              <a:solidFill>
                <a:schemeClr val="bg1"/>
              </a:solidFill>
              <a:latin typeface="Gill Sans MT" panose="020B0502020104020203" pitchFamily="34" charset="0"/>
            </a:rPr>
            <a:t>Model the ‘thinking’ involved in MONITORING how a task is going. Is the current approach the best one? What can be improved? Model changing strategy if necessary.  </a:t>
          </a:r>
        </a:p>
      </dgm:t>
    </dgm:pt>
    <dgm:pt modelId="{F189244B-B12D-46EB-91F6-9AD68AD36172}" type="sibTrans" cxnId="{F5274C25-9AF0-404A-B5BB-2F82E6FB1F1C}">
      <dgm:prSet/>
      <dgm:spPr/>
      <dgm:t>
        <a:bodyPr/>
        <a:lstStyle/>
        <a:p>
          <a:endParaRPr lang="en-US">
            <a:solidFill>
              <a:schemeClr val="bg1"/>
            </a:solidFill>
            <a:latin typeface="Gill Sans MT" panose="020B0502020104020203" pitchFamily="34" charset="0"/>
          </a:endParaRPr>
        </a:p>
      </dgm:t>
    </dgm:pt>
    <dgm:pt modelId="{CFF0D8D5-2F54-4A4A-923B-754D9C142599}" type="parTrans" cxnId="{F5274C25-9AF0-404A-B5BB-2F82E6FB1F1C}">
      <dgm:prSet/>
      <dgm:spPr/>
      <dgm:t>
        <a:bodyPr/>
        <a:lstStyle/>
        <a:p>
          <a:endParaRPr lang="en-US">
            <a:solidFill>
              <a:schemeClr val="bg1"/>
            </a:solidFill>
            <a:latin typeface="Gill Sans MT" panose="020B0502020104020203" pitchFamily="34" charset="0"/>
          </a:endParaRPr>
        </a:p>
      </dgm:t>
    </dgm:pt>
    <dgm:pt modelId="{FA80A157-25F7-4D8C-8C39-CA8C7A43445F}" type="pres">
      <dgm:prSet presAssocID="{1A02F973-19B3-4284-9C88-858D86B087B8}" presName="linearFlow" presStyleCnt="0">
        <dgm:presLayoutVars>
          <dgm:dir/>
          <dgm:animLvl val="lvl"/>
          <dgm:resizeHandles val="exact"/>
        </dgm:presLayoutVars>
      </dgm:prSet>
      <dgm:spPr/>
    </dgm:pt>
    <dgm:pt modelId="{5F19DD6D-9869-4E91-A740-B079881473F9}" type="pres">
      <dgm:prSet presAssocID="{8A982936-C727-41E0-B1DA-FBF00AB8E9C3}" presName="composite" presStyleCnt="0"/>
      <dgm:spPr/>
    </dgm:pt>
    <dgm:pt modelId="{14574949-5E10-44F0-96AD-0ACDBF6E8B0A}" type="pres">
      <dgm:prSet presAssocID="{8A982936-C727-41E0-B1DA-FBF00AB8E9C3}" presName="parentText" presStyleLbl="alignNode1" presStyleIdx="0" presStyleCnt="6">
        <dgm:presLayoutVars>
          <dgm:chMax val="1"/>
          <dgm:bulletEnabled val="1"/>
        </dgm:presLayoutVars>
      </dgm:prSet>
      <dgm:spPr/>
    </dgm:pt>
    <dgm:pt modelId="{F88315F1-CD80-4648-AA04-67F05242C64B}" type="pres">
      <dgm:prSet presAssocID="{8A982936-C727-41E0-B1DA-FBF00AB8E9C3}" presName="descendantText" presStyleLbl="alignAcc1" presStyleIdx="0" presStyleCnt="6" custLinFactNeighborY="5016">
        <dgm:presLayoutVars>
          <dgm:bulletEnabled val="1"/>
        </dgm:presLayoutVars>
      </dgm:prSet>
      <dgm:spPr/>
    </dgm:pt>
    <dgm:pt modelId="{627C8E8E-FBDA-4069-B8A1-CF265D41B643}" type="pres">
      <dgm:prSet presAssocID="{94BDCE02-018F-40AF-B487-DB048A322143}" presName="sp" presStyleCnt="0"/>
      <dgm:spPr/>
    </dgm:pt>
    <dgm:pt modelId="{B2889083-830A-49D0-8514-2673245BB0E2}" type="pres">
      <dgm:prSet presAssocID="{1A5CC244-2127-4215-8F35-F769E9A62EF8}" presName="composite" presStyleCnt="0"/>
      <dgm:spPr/>
    </dgm:pt>
    <dgm:pt modelId="{6DB73899-23D7-4FF4-8229-00744C87A9C2}" type="pres">
      <dgm:prSet presAssocID="{1A5CC244-2127-4215-8F35-F769E9A62EF8}" presName="parentText" presStyleLbl="alignNode1" presStyleIdx="1" presStyleCnt="6">
        <dgm:presLayoutVars>
          <dgm:chMax val="1"/>
          <dgm:bulletEnabled val="1"/>
        </dgm:presLayoutVars>
      </dgm:prSet>
      <dgm:spPr/>
    </dgm:pt>
    <dgm:pt modelId="{79A88D43-B018-43C7-A520-D691761A8BEF}" type="pres">
      <dgm:prSet presAssocID="{1A5CC244-2127-4215-8F35-F769E9A62EF8}" presName="descendantText" presStyleLbl="alignAcc1" presStyleIdx="1" presStyleCnt="6" custLinFactNeighborX="249" custLinFactNeighborY="6750">
        <dgm:presLayoutVars>
          <dgm:bulletEnabled val="1"/>
        </dgm:presLayoutVars>
      </dgm:prSet>
      <dgm:spPr/>
    </dgm:pt>
    <dgm:pt modelId="{14BCF900-ADCE-4701-8182-4A7DCD218253}" type="pres">
      <dgm:prSet presAssocID="{43739BAC-14FD-4FAB-A560-78EB97A55647}" presName="sp" presStyleCnt="0"/>
      <dgm:spPr/>
    </dgm:pt>
    <dgm:pt modelId="{609C1C90-2D6B-498B-9351-9D16EA7E0025}" type="pres">
      <dgm:prSet presAssocID="{E16E579B-B749-4597-B2CA-80A3FDB65B51}" presName="composite" presStyleCnt="0"/>
      <dgm:spPr/>
    </dgm:pt>
    <dgm:pt modelId="{E0C9D9AE-9005-4C99-AAD8-DEA19D9AB316}" type="pres">
      <dgm:prSet presAssocID="{E16E579B-B749-4597-B2CA-80A3FDB65B51}" presName="parentText" presStyleLbl="alignNode1" presStyleIdx="2" presStyleCnt="6" custLinFactNeighborY="0">
        <dgm:presLayoutVars>
          <dgm:chMax val="1"/>
          <dgm:bulletEnabled val="1"/>
        </dgm:presLayoutVars>
      </dgm:prSet>
      <dgm:spPr/>
    </dgm:pt>
    <dgm:pt modelId="{5EEEED72-0F9F-42AC-B13C-DA73BD2620B1}" type="pres">
      <dgm:prSet presAssocID="{E16E579B-B749-4597-B2CA-80A3FDB65B51}" presName="descendantText" presStyleLbl="alignAcc1" presStyleIdx="2" presStyleCnt="6">
        <dgm:presLayoutVars>
          <dgm:bulletEnabled val="1"/>
        </dgm:presLayoutVars>
      </dgm:prSet>
      <dgm:spPr/>
    </dgm:pt>
    <dgm:pt modelId="{11D4F30A-E88E-4198-B920-09963F90E3DC}" type="pres">
      <dgm:prSet presAssocID="{92E3FDC8-B38C-4C1A-B66F-D5FC6EFA7521}" presName="sp" presStyleCnt="0"/>
      <dgm:spPr/>
    </dgm:pt>
    <dgm:pt modelId="{5C728ED6-C7F1-4544-95AF-46D68F79CED5}" type="pres">
      <dgm:prSet presAssocID="{9E3C5E72-8BC5-43DF-A16B-F5E4445D70FD}" presName="composite" presStyleCnt="0"/>
      <dgm:spPr/>
    </dgm:pt>
    <dgm:pt modelId="{5AE90FB6-A89C-4031-A7EA-33842C582B74}" type="pres">
      <dgm:prSet presAssocID="{9E3C5E72-8BC5-43DF-A16B-F5E4445D70FD}" presName="parentText" presStyleLbl="alignNode1" presStyleIdx="3" presStyleCnt="6">
        <dgm:presLayoutVars>
          <dgm:chMax val="1"/>
          <dgm:bulletEnabled val="1"/>
        </dgm:presLayoutVars>
      </dgm:prSet>
      <dgm:spPr/>
    </dgm:pt>
    <dgm:pt modelId="{2E6C59C1-81A0-4E53-AE70-9805673DD6F3}" type="pres">
      <dgm:prSet presAssocID="{9E3C5E72-8BC5-43DF-A16B-F5E4445D70FD}" presName="descendantText" presStyleLbl="alignAcc1" presStyleIdx="3" presStyleCnt="6" custLinFactNeighborX="249" custLinFactNeighborY="10822">
        <dgm:presLayoutVars>
          <dgm:bulletEnabled val="1"/>
        </dgm:presLayoutVars>
      </dgm:prSet>
      <dgm:spPr/>
    </dgm:pt>
    <dgm:pt modelId="{684BBA91-3092-48F6-BE16-6F07440F91FD}" type="pres">
      <dgm:prSet presAssocID="{972DB88B-8DF5-473A-B28D-884A0C38A7BD}" presName="sp" presStyleCnt="0"/>
      <dgm:spPr/>
    </dgm:pt>
    <dgm:pt modelId="{CF2E4715-55E8-474D-A2B2-051A0E6888B5}" type="pres">
      <dgm:prSet presAssocID="{0B8B5F0C-41F6-4CBE-8F06-B48DDA01DB45}" presName="composite" presStyleCnt="0"/>
      <dgm:spPr/>
    </dgm:pt>
    <dgm:pt modelId="{F69C9B3C-9400-4F0C-B18E-84CD7666BCBF}" type="pres">
      <dgm:prSet presAssocID="{0B8B5F0C-41F6-4CBE-8F06-B48DDA01DB45}" presName="parentText" presStyleLbl="alignNode1" presStyleIdx="4" presStyleCnt="6">
        <dgm:presLayoutVars>
          <dgm:chMax val="1"/>
          <dgm:bulletEnabled val="1"/>
        </dgm:presLayoutVars>
      </dgm:prSet>
      <dgm:spPr/>
    </dgm:pt>
    <dgm:pt modelId="{AE0BF483-BADB-4A1F-8648-C8A2D3D08A15}" type="pres">
      <dgm:prSet presAssocID="{0B8B5F0C-41F6-4CBE-8F06-B48DDA01DB45}" presName="descendantText" presStyleLbl="alignAcc1" presStyleIdx="4" presStyleCnt="6">
        <dgm:presLayoutVars>
          <dgm:bulletEnabled val="1"/>
        </dgm:presLayoutVars>
      </dgm:prSet>
      <dgm:spPr/>
    </dgm:pt>
    <dgm:pt modelId="{4866FED6-B11D-4AEA-83CD-E44FE924B46A}" type="pres">
      <dgm:prSet presAssocID="{E5E5E765-468E-461A-A1CD-2C1F2E8BB4B0}" presName="sp" presStyleCnt="0"/>
      <dgm:spPr/>
    </dgm:pt>
    <dgm:pt modelId="{6989843E-4155-4AFA-9256-D782A2F2A174}" type="pres">
      <dgm:prSet presAssocID="{83545CDD-11F3-43F4-BA39-0EF42385CB82}" presName="composite" presStyleCnt="0"/>
      <dgm:spPr/>
    </dgm:pt>
    <dgm:pt modelId="{EB04389B-EAA3-4208-A408-FBA79DCDAC8F}" type="pres">
      <dgm:prSet presAssocID="{83545CDD-11F3-43F4-BA39-0EF42385CB82}" presName="parentText" presStyleLbl="alignNode1" presStyleIdx="5" presStyleCnt="6">
        <dgm:presLayoutVars>
          <dgm:chMax val="1"/>
          <dgm:bulletEnabled val="1"/>
        </dgm:presLayoutVars>
      </dgm:prSet>
      <dgm:spPr/>
    </dgm:pt>
    <dgm:pt modelId="{0B4539C7-6C4C-4F91-BF17-0C1C80716865}" type="pres">
      <dgm:prSet presAssocID="{83545CDD-11F3-43F4-BA39-0EF42385CB82}" presName="descendantText" presStyleLbl="alignAcc1" presStyleIdx="5" presStyleCnt="6" custLinFactNeighborX="2163" custLinFactNeighborY="-854">
        <dgm:presLayoutVars>
          <dgm:bulletEnabled val="1"/>
        </dgm:presLayoutVars>
      </dgm:prSet>
      <dgm:spPr/>
    </dgm:pt>
  </dgm:ptLst>
  <dgm:cxnLst>
    <dgm:cxn modelId="{2978EA08-4951-4CC8-81F9-50EEDAC85FFF}" srcId="{1A02F973-19B3-4284-9C88-858D86B087B8}" destId="{8A982936-C727-41E0-B1DA-FBF00AB8E9C3}" srcOrd="0" destOrd="0" parTransId="{8B866B2A-F379-4C31-8A2E-81619C4ED26F}" sibTransId="{94BDCE02-018F-40AF-B487-DB048A322143}"/>
    <dgm:cxn modelId="{DBD06411-97BA-4072-A448-11513FE8C950}" type="presOf" srcId="{0B8B5F0C-41F6-4CBE-8F06-B48DDA01DB45}" destId="{F69C9B3C-9400-4F0C-B18E-84CD7666BCBF}" srcOrd="0" destOrd="0" presId="urn:microsoft.com/office/officeart/2005/8/layout/chevron2"/>
    <dgm:cxn modelId="{010A0D17-D2F2-43CD-8AE4-EC797ED0F8BF}" type="presOf" srcId="{B154C178-B7B8-4678-8E5D-C8AD6427498F}" destId="{F88315F1-CD80-4648-AA04-67F05242C64B}" srcOrd="0" destOrd="0" presId="urn:microsoft.com/office/officeart/2005/8/layout/chevron2"/>
    <dgm:cxn modelId="{F5274C25-9AF0-404A-B5BB-2F82E6FB1F1C}" srcId="{1A5CC244-2127-4215-8F35-F769E9A62EF8}" destId="{F95CC610-D2A0-4215-9C26-D293E0B1A621}" srcOrd="0" destOrd="0" parTransId="{CFF0D8D5-2F54-4A4A-923B-754D9C142599}" sibTransId="{F189244B-B12D-46EB-91F6-9AD68AD36172}"/>
    <dgm:cxn modelId="{58F44A4B-2C3D-403A-8B87-5DE5AAD86351}" type="presOf" srcId="{1A5CC244-2127-4215-8F35-F769E9A62EF8}" destId="{6DB73899-23D7-4FF4-8229-00744C87A9C2}" srcOrd="0" destOrd="0" presId="urn:microsoft.com/office/officeart/2005/8/layout/chevron2"/>
    <dgm:cxn modelId="{66752F72-FB9E-4548-908B-460CD730A3A7}" type="presOf" srcId="{F95CC610-D2A0-4215-9C26-D293E0B1A621}" destId="{79A88D43-B018-43C7-A520-D691761A8BEF}" srcOrd="0" destOrd="0" presId="urn:microsoft.com/office/officeart/2005/8/layout/chevron2"/>
    <dgm:cxn modelId="{F5C13672-F9BB-41F5-AB1E-63544E116D61}" type="presOf" srcId="{71189631-24EC-48E2-AC9D-EC258991B4E6}" destId="{0B4539C7-6C4C-4F91-BF17-0C1C80716865}" srcOrd="0" destOrd="0" presId="urn:microsoft.com/office/officeart/2005/8/layout/chevron2"/>
    <dgm:cxn modelId="{2C656754-7587-47B7-BACB-EDB56EA77550}" srcId="{8A982936-C727-41E0-B1DA-FBF00AB8E9C3}" destId="{B154C178-B7B8-4678-8E5D-C8AD6427498F}" srcOrd="0" destOrd="0" parTransId="{C88CE00A-CC60-43D3-B5DB-CB7DE48A3296}" sibTransId="{460C00DC-355E-4276-97E3-D56343AB92C4}"/>
    <dgm:cxn modelId="{DAC91658-1891-419B-8C8A-0BC3DABFEDDB}" srcId="{1A02F973-19B3-4284-9C88-858D86B087B8}" destId="{9E3C5E72-8BC5-43DF-A16B-F5E4445D70FD}" srcOrd="3" destOrd="0" parTransId="{E441EEE0-AC6F-4F9E-B373-70F7CFC2FAF9}" sibTransId="{972DB88B-8DF5-473A-B28D-884A0C38A7BD}"/>
    <dgm:cxn modelId="{906C3F87-EC47-44FE-80CE-97BB5FE43706}" srcId="{83545CDD-11F3-43F4-BA39-0EF42385CB82}" destId="{71189631-24EC-48E2-AC9D-EC258991B4E6}" srcOrd="0" destOrd="0" parTransId="{EFF00057-FCC9-4B2E-8A2A-174C14CCF155}" sibTransId="{A37F7B09-4D33-4FF0-A334-4AC36B9733F0}"/>
    <dgm:cxn modelId="{94D32D8A-2232-4E57-BC8E-5222D7728E38}" type="presOf" srcId="{D252DCBF-0D31-48A7-BC9E-F6DC55790916}" destId="{AE0BF483-BADB-4A1F-8648-C8A2D3D08A15}" srcOrd="0" destOrd="0" presId="urn:microsoft.com/office/officeart/2005/8/layout/chevron2"/>
    <dgm:cxn modelId="{6F578392-994D-4A08-9888-A40B484DB5A7}" type="presOf" srcId="{1A02F973-19B3-4284-9C88-858D86B087B8}" destId="{FA80A157-25F7-4D8C-8C39-CA8C7A43445F}" srcOrd="0" destOrd="0" presId="urn:microsoft.com/office/officeart/2005/8/layout/chevron2"/>
    <dgm:cxn modelId="{839F6C98-3892-4084-AC7C-7CC06AAD788B}" srcId="{9E3C5E72-8BC5-43DF-A16B-F5E4445D70FD}" destId="{460FB3ED-B03B-49A2-994D-D078C0745CAE}" srcOrd="0" destOrd="0" parTransId="{8299BCBF-FB9C-4C1C-BE99-4E071519E248}" sibTransId="{35C103F8-1243-4BC7-BDCC-6340192969A8}"/>
    <dgm:cxn modelId="{E1FFAA99-EA97-4CCA-B207-3DD48DA2AA9E}" srcId="{1A02F973-19B3-4284-9C88-858D86B087B8}" destId="{E16E579B-B749-4597-B2CA-80A3FDB65B51}" srcOrd="2" destOrd="0" parTransId="{349F4771-0FD4-4DB2-85D3-2A73D9CE3029}" sibTransId="{92E3FDC8-B38C-4C1A-B66F-D5FC6EFA7521}"/>
    <dgm:cxn modelId="{3606F79C-6C36-4532-BC17-66EA94BD8B56}" srcId="{1A02F973-19B3-4284-9C88-858D86B087B8}" destId="{0B8B5F0C-41F6-4CBE-8F06-B48DDA01DB45}" srcOrd="4" destOrd="0" parTransId="{1D983AA3-92FA-4F4F-AE60-2A30F2749AA7}" sibTransId="{E5E5E765-468E-461A-A1CD-2C1F2E8BB4B0}"/>
    <dgm:cxn modelId="{2661E5A3-0560-4B38-8FEC-B1BC055019C3}" srcId="{0B8B5F0C-41F6-4CBE-8F06-B48DDA01DB45}" destId="{D252DCBF-0D31-48A7-BC9E-F6DC55790916}" srcOrd="0" destOrd="0" parTransId="{0BB27EDB-B95F-483C-AB1A-B3600157985E}" sibTransId="{213665A7-23D5-409F-A464-447E02BEBF51}"/>
    <dgm:cxn modelId="{8F70EBAF-E28E-46A3-90BF-87ABF48051E8}" type="presOf" srcId="{8A982936-C727-41E0-B1DA-FBF00AB8E9C3}" destId="{14574949-5E10-44F0-96AD-0ACDBF6E8B0A}" srcOrd="0" destOrd="0" presId="urn:microsoft.com/office/officeart/2005/8/layout/chevron2"/>
    <dgm:cxn modelId="{FDC8F5B3-A620-4411-8BC0-0DA5B9E4581C}" type="presOf" srcId="{98F68C8E-6319-41A0-B47A-F82500525313}" destId="{5EEEED72-0F9F-42AC-B13C-DA73BD2620B1}" srcOrd="0" destOrd="0" presId="urn:microsoft.com/office/officeart/2005/8/layout/chevron2"/>
    <dgm:cxn modelId="{279692C8-B82A-49EE-8A26-2EE72C158C89}" srcId="{1A02F973-19B3-4284-9C88-858D86B087B8}" destId="{83545CDD-11F3-43F4-BA39-0EF42385CB82}" srcOrd="5" destOrd="0" parTransId="{1CB5A15B-FB3A-43A1-998B-5773FB539F4E}" sibTransId="{345EE430-C710-442D-939A-D436A4442B08}"/>
    <dgm:cxn modelId="{82FA32D8-FEB9-4E64-A39C-E6161F9CB15D}" type="presOf" srcId="{9E3C5E72-8BC5-43DF-A16B-F5E4445D70FD}" destId="{5AE90FB6-A89C-4031-A7EA-33842C582B74}" srcOrd="0" destOrd="0" presId="urn:microsoft.com/office/officeart/2005/8/layout/chevron2"/>
    <dgm:cxn modelId="{5FE881E0-FF7A-48FE-A9B7-D6989DE92E8B}" srcId="{E16E579B-B749-4597-B2CA-80A3FDB65B51}" destId="{98F68C8E-6319-41A0-B47A-F82500525313}" srcOrd="0" destOrd="0" parTransId="{70EC2E3A-E324-4119-A3AD-C9E4B6B8B515}" sibTransId="{670F2725-8EF2-4D58-81F6-89AE4944B623}"/>
    <dgm:cxn modelId="{965D0FE3-DE65-488D-BF96-1BCF0E095723}" srcId="{1A02F973-19B3-4284-9C88-858D86B087B8}" destId="{1A5CC244-2127-4215-8F35-F769E9A62EF8}" srcOrd="1" destOrd="0" parTransId="{F05091ED-93F0-490F-9249-D380827264E7}" sibTransId="{43739BAC-14FD-4FAB-A560-78EB97A55647}"/>
    <dgm:cxn modelId="{A02F1EE3-2739-44AB-B9E0-E24768B2B814}" type="presOf" srcId="{460FB3ED-B03B-49A2-994D-D078C0745CAE}" destId="{2E6C59C1-81A0-4E53-AE70-9805673DD6F3}" srcOrd="0" destOrd="0" presId="urn:microsoft.com/office/officeart/2005/8/layout/chevron2"/>
    <dgm:cxn modelId="{5632A9E6-AEAC-421C-A767-21ADCF1C2445}" type="presOf" srcId="{E16E579B-B749-4597-B2CA-80A3FDB65B51}" destId="{E0C9D9AE-9005-4C99-AAD8-DEA19D9AB316}" srcOrd="0" destOrd="0" presId="urn:microsoft.com/office/officeart/2005/8/layout/chevron2"/>
    <dgm:cxn modelId="{0C595FF4-4CA4-42E9-8570-27743F4047BF}" type="presOf" srcId="{83545CDD-11F3-43F4-BA39-0EF42385CB82}" destId="{EB04389B-EAA3-4208-A408-FBA79DCDAC8F}" srcOrd="0" destOrd="0" presId="urn:microsoft.com/office/officeart/2005/8/layout/chevron2"/>
    <dgm:cxn modelId="{0E6678C8-CC36-4E90-8A82-C8ADA35FD617}" type="presParOf" srcId="{FA80A157-25F7-4D8C-8C39-CA8C7A43445F}" destId="{5F19DD6D-9869-4E91-A740-B079881473F9}" srcOrd="0" destOrd="0" presId="urn:microsoft.com/office/officeart/2005/8/layout/chevron2"/>
    <dgm:cxn modelId="{7991F5A8-83D6-4415-8A1D-B4F0B669A88E}" type="presParOf" srcId="{5F19DD6D-9869-4E91-A740-B079881473F9}" destId="{14574949-5E10-44F0-96AD-0ACDBF6E8B0A}" srcOrd="0" destOrd="0" presId="urn:microsoft.com/office/officeart/2005/8/layout/chevron2"/>
    <dgm:cxn modelId="{9D820D37-9006-4929-88BB-4C7A40B5B5FB}" type="presParOf" srcId="{5F19DD6D-9869-4E91-A740-B079881473F9}" destId="{F88315F1-CD80-4648-AA04-67F05242C64B}" srcOrd="1" destOrd="0" presId="urn:microsoft.com/office/officeart/2005/8/layout/chevron2"/>
    <dgm:cxn modelId="{B61B0675-392A-4970-B8AD-704962C3F860}" type="presParOf" srcId="{FA80A157-25F7-4D8C-8C39-CA8C7A43445F}" destId="{627C8E8E-FBDA-4069-B8A1-CF265D41B643}" srcOrd="1" destOrd="0" presId="urn:microsoft.com/office/officeart/2005/8/layout/chevron2"/>
    <dgm:cxn modelId="{A0194FC3-6625-41DD-8D07-FC6F2D9AB9EF}" type="presParOf" srcId="{FA80A157-25F7-4D8C-8C39-CA8C7A43445F}" destId="{B2889083-830A-49D0-8514-2673245BB0E2}" srcOrd="2" destOrd="0" presId="urn:microsoft.com/office/officeart/2005/8/layout/chevron2"/>
    <dgm:cxn modelId="{CF63F193-DD67-4DD3-A646-87E851C5E2AA}" type="presParOf" srcId="{B2889083-830A-49D0-8514-2673245BB0E2}" destId="{6DB73899-23D7-4FF4-8229-00744C87A9C2}" srcOrd="0" destOrd="0" presId="urn:microsoft.com/office/officeart/2005/8/layout/chevron2"/>
    <dgm:cxn modelId="{FA22671B-FF54-4EC2-AE70-B00FAF083F19}" type="presParOf" srcId="{B2889083-830A-49D0-8514-2673245BB0E2}" destId="{79A88D43-B018-43C7-A520-D691761A8BEF}" srcOrd="1" destOrd="0" presId="urn:microsoft.com/office/officeart/2005/8/layout/chevron2"/>
    <dgm:cxn modelId="{31D7A0A3-BCA4-4A8D-B798-9BB36E4270F7}" type="presParOf" srcId="{FA80A157-25F7-4D8C-8C39-CA8C7A43445F}" destId="{14BCF900-ADCE-4701-8182-4A7DCD218253}" srcOrd="3" destOrd="0" presId="urn:microsoft.com/office/officeart/2005/8/layout/chevron2"/>
    <dgm:cxn modelId="{0A933A31-1B80-48F4-A8B7-F8DB4341FA2F}" type="presParOf" srcId="{FA80A157-25F7-4D8C-8C39-CA8C7A43445F}" destId="{609C1C90-2D6B-498B-9351-9D16EA7E0025}" srcOrd="4" destOrd="0" presId="urn:microsoft.com/office/officeart/2005/8/layout/chevron2"/>
    <dgm:cxn modelId="{04A159F0-24FA-4E75-A5FC-D678874BB041}" type="presParOf" srcId="{609C1C90-2D6B-498B-9351-9D16EA7E0025}" destId="{E0C9D9AE-9005-4C99-AAD8-DEA19D9AB316}" srcOrd="0" destOrd="0" presId="urn:microsoft.com/office/officeart/2005/8/layout/chevron2"/>
    <dgm:cxn modelId="{D53C9A4A-1717-4665-800A-A57F4916893D}" type="presParOf" srcId="{609C1C90-2D6B-498B-9351-9D16EA7E0025}" destId="{5EEEED72-0F9F-42AC-B13C-DA73BD2620B1}" srcOrd="1" destOrd="0" presId="urn:microsoft.com/office/officeart/2005/8/layout/chevron2"/>
    <dgm:cxn modelId="{4042E07A-1714-492F-A74A-46B74885D529}" type="presParOf" srcId="{FA80A157-25F7-4D8C-8C39-CA8C7A43445F}" destId="{11D4F30A-E88E-4198-B920-09963F90E3DC}" srcOrd="5" destOrd="0" presId="urn:microsoft.com/office/officeart/2005/8/layout/chevron2"/>
    <dgm:cxn modelId="{4CA4CA08-49EA-410B-847A-8C2C38FD53CA}" type="presParOf" srcId="{FA80A157-25F7-4D8C-8C39-CA8C7A43445F}" destId="{5C728ED6-C7F1-4544-95AF-46D68F79CED5}" srcOrd="6" destOrd="0" presId="urn:microsoft.com/office/officeart/2005/8/layout/chevron2"/>
    <dgm:cxn modelId="{CC769D8A-3575-4672-BCC3-06FF15797BEE}" type="presParOf" srcId="{5C728ED6-C7F1-4544-95AF-46D68F79CED5}" destId="{5AE90FB6-A89C-4031-A7EA-33842C582B74}" srcOrd="0" destOrd="0" presId="urn:microsoft.com/office/officeart/2005/8/layout/chevron2"/>
    <dgm:cxn modelId="{29E44351-B916-410A-BDB5-1CD0123181F3}" type="presParOf" srcId="{5C728ED6-C7F1-4544-95AF-46D68F79CED5}" destId="{2E6C59C1-81A0-4E53-AE70-9805673DD6F3}" srcOrd="1" destOrd="0" presId="urn:microsoft.com/office/officeart/2005/8/layout/chevron2"/>
    <dgm:cxn modelId="{FB50F2C4-6A6E-48CB-A003-C1FD994B60EE}" type="presParOf" srcId="{FA80A157-25F7-4D8C-8C39-CA8C7A43445F}" destId="{684BBA91-3092-48F6-BE16-6F07440F91FD}" srcOrd="7" destOrd="0" presId="urn:microsoft.com/office/officeart/2005/8/layout/chevron2"/>
    <dgm:cxn modelId="{0CEB9568-E32B-4B81-8B05-EF86272A80CA}" type="presParOf" srcId="{FA80A157-25F7-4D8C-8C39-CA8C7A43445F}" destId="{CF2E4715-55E8-474D-A2B2-051A0E6888B5}" srcOrd="8" destOrd="0" presId="urn:microsoft.com/office/officeart/2005/8/layout/chevron2"/>
    <dgm:cxn modelId="{6E488645-A0B6-43C0-BC45-329DC914EAD7}" type="presParOf" srcId="{CF2E4715-55E8-474D-A2B2-051A0E6888B5}" destId="{F69C9B3C-9400-4F0C-B18E-84CD7666BCBF}" srcOrd="0" destOrd="0" presId="urn:microsoft.com/office/officeart/2005/8/layout/chevron2"/>
    <dgm:cxn modelId="{C94A2D8D-B293-41B3-8F55-C854DA3A3CF5}" type="presParOf" srcId="{CF2E4715-55E8-474D-A2B2-051A0E6888B5}" destId="{AE0BF483-BADB-4A1F-8648-C8A2D3D08A15}" srcOrd="1" destOrd="0" presId="urn:microsoft.com/office/officeart/2005/8/layout/chevron2"/>
    <dgm:cxn modelId="{88C9A698-6801-4CE5-A79D-E7C8C9AF5A6A}" type="presParOf" srcId="{FA80A157-25F7-4D8C-8C39-CA8C7A43445F}" destId="{4866FED6-B11D-4AEA-83CD-E44FE924B46A}" srcOrd="9" destOrd="0" presId="urn:microsoft.com/office/officeart/2005/8/layout/chevron2"/>
    <dgm:cxn modelId="{44B2BC97-0F3F-47DA-9D2B-1836136629E9}" type="presParOf" srcId="{FA80A157-25F7-4D8C-8C39-CA8C7A43445F}" destId="{6989843E-4155-4AFA-9256-D782A2F2A174}" srcOrd="10" destOrd="0" presId="urn:microsoft.com/office/officeart/2005/8/layout/chevron2"/>
    <dgm:cxn modelId="{8C13420C-783F-4816-99E0-2936D2304E4B}" type="presParOf" srcId="{6989843E-4155-4AFA-9256-D782A2F2A174}" destId="{EB04389B-EAA3-4208-A408-FBA79DCDAC8F}" srcOrd="0" destOrd="0" presId="urn:microsoft.com/office/officeart/2005/8/layout/chevron2"/>
    <dgm:cxn modelId="{926E9945-E6F1-4E8E-A674-124AA0B23DA2}" type="presParOf" srcId="{6989843E-4155-4AFA-9256-D782A2F2A174}" destId="{0B4539C7-6C4C-4F91-BF17-0C1C80716865}" srcOrd="1" destOrd="0" presId="urn:microsoft.com/office/officeart/2005/8/layout/chevron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A02F973-19B3-4284-9C88-858D86B087B8}" type="doc">
      <dgm:prSet loTypeId="urn:microsoft.com/office/officeart/2005/8/layout/chevron2" loCatId="process" qsTypeId="urn:microsoft.com/office/officeart/2005/8/quickstyle/3d1" qsCatId="3D" csTypeId="urn:microsoft.com/office/officeart/2005/8/colors/accent0_1" csCatId="mainScheme" phldr="1"/>
      <dgm:spPr/>
      <dgm:t>
        <a:bodyPr/>
        <a:lstStyle/>
        <a:p>
          <a:endParaRPr lang="en-US"/>
        </a:p>
      </dgm:t>
    </dgm:pt>
    <dgm:pt modelId="{8A982936-C727-41E0-B1DA-FBF00AB8E9C3}">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r>
            <a:rPr lang="en-US" b="1" dirty="0">
              <a:solidFill>
                <a:schemeClr val="bg1"/>
              </a:solidFill>
              <a:latin typeface="Gill Sans MT"/>
            </a:rPr>
            <a:t>1</a:t>
          </a:r>
        </a:p>
      </dgm:t>
    </dgm:pt>
    <dgm:pt modelId="{8B866B2A-F379-4C31-8A2E-81619C4ED26F}" type="parTrans" cxnId="{2978EA08-4951-4CC8-81F9-50EEDAC85FFF}">
      <dgm:prSet/>
      <dgm:spPr/>
      <dgm:t>
        <a:bodyPr/>
        <a:lstStyle/>
        <a:p>
          <a:endParaRPr lang="en-US">
            <a:latin typeface="Gill Sans MT" panose="020B0502020104020203" pitchFamily="34" charset="0"/>
          </a:endParaRPr>
        </a:p>
      </dgm:t>
    </dgm:pt>
    <dgm:pt modelId="{94BDCE02-018F-40AF-B487-DB048A322143}" type="sibTrans" cxnId="{2978EA08-4951-4CC8-81F9-50EEDAC85FFF}">
      <dgm:prSet/>
      <dgm:spPr/>
      <dgm:t>
        <a:bodyPr/>
        <a:lstStyle/>
        <a:p>
          <a:endParaRPr lang="en-US">
            <a:latin typeface="Gill Sans MT" panose="020B0502020104020203" pitchFamily="34" charset="0"/>
          </a:endParaRPr>
        </a:p>
      </dgm:t>
    </dgm:pt>
    <dgm:pt modelId="{B154C178-B7B8-4678-8E5D-C8AD6427498F}">
      <dgm:prSet phldrT="[Text]" phldr="0" custT="1"/>
      <dgm:spPr>
        <a:solidFill>
          <a:srgbClr val="8C00DE">
            <a:alpha val="90000"/>
          </a:srgbClr>
        </a:solidFill>
      </dgm:spPr>
      <dgm:t>
        <a:bodyPr/>
        <a:lstStyle/>
        <a:p>
          <a:pPr rtl="0"/>
          <a:r>
            <a:rPr lang="en-US" sz="1800" dirty="0">
              <a:solidFill>
                <a:schemeClr val="bg1"/>
              </a:solidFill>
              <a:latin typeface="Gill Sans MT"/>
            </a:rPr>
            <a:t>Learning objectives should be taken from schools progression documents which clearly outline the substantive or disciplinary knowledge for each subject and unit of work</a:t>
          </a:r>
          <a:endParaRPr lang="en-US" sz="1800" b="1" dirty="0">
            <a:solidFill>
              <a:schemeClr val="bg1"/>
            </a:solidFill>
            <a:latin typeface="Gill Sans MT"/>
          </a:endParaRPr>
        </a:p>
      </dgm:t>
    </dgm:pt>
    <dgm:pt modelId="{C88CE00A-CC60-43D3-B5DB-CB7DE48A3296}" type="parTrans" cxnId="{2C656754-7587-47B7-BACB-EDB56EA77550}">
      <dgm:prSet/>
      <dgm:spPr/>
      <dgm:t>
        <a:bodyPr/>
        <a:lstStyle/>
        <a:p>
          <a:endParaRPr lang="en-US">
            <a:latin typeface="Gill Sans MT" panose="020B0502020104020203" pitchFamily="34" charset="0"/>
          </a:endParaRPr>
        </a:p>
      </dgm:t>
    </dgm:pt>
    <dgm:pt modelId="{460C00DC-355E-4276-97E3-D56343AB92C4}" type="sibTrans" cxnId="{2C656754-7587-47B7-BACB-EDB56EA77550}">
      <dgm:prSet/>
      <dgm:spPr/>
      <dgm:t>
        <a:bodyPr/>
        <a:lstStyle/>
        <a:p>
          <a:endParaRPr lang="en-US">
            <a:latin typeface="Gill Sans MT" panose="020B0502020104020203" pitchFamily="34" charset="0"/>
          </a:endParaRPr>
        </a:p>
      </dgm:t>
    </dgm:pt>
    <dgm:pt modelId="{F95CC610-D2A0-4215-9C26-D293E0B1A621}">
      <dgm:prSet phldrT="[Text]" phldr="0"/>
      <dgm:spPr>
        <a:solidFill>
          <a:srgbClr val="C465FF">
            <a:alpha val="90000"/>
          </a:srgbClr>
        </a:solidFill>
      </dgm:spPr>
      <dgm:t>
        <a:bodyPr/>
        <a:lstStyle/>
        <a:p>
          <a:pPr rtl="0"/>
          <a:r>
            <a:rPr lang="en-US" dirty="0">
              <a:solidFill>
                <a:schemeClr val="bg1"/>
              </a:solidFill>
              <a:latin typeface="Gill Sans MT" panose="020B0502020104020203" pitchFamily="34" charset="0"/>
            </a:rPr>
            <a:t>Learning objectives should be shared at the beginning of the lesson and recorded in books from year 2 upwards. </a:t>
          </a:r>
        </a:p>
      </dgm:t>
    </dgm:pt>
    <dgm:pt modelId="{CFF0D8D5-2F54-4A4A-923B-754D9C142599}" type="parTrans" cxnId="{F5274C25-9AF0-404A-B5BB-2F82E6FB1F1C}">
      <dgm:prSet/>
      <dgm:spPr/>
      <dgm:t>
        <a:bodyPr/>
        <a:lstStyle/>
        <a:p>
          <a:endParaRPr lang="en-US">
            <a:latin typeface="Gill Sans MT" panose="020B0502020104020203" pitchFamily="34" charset="0"/>
          </a:endParaRPr>
        </a:p>
      </dgm:t>
    </dgm:pt>
    <dgm:pt modelId="{F189244B-B12D-46EB-91F6-9AD68AD36172}" type="sibTrans" cxnId="{F5274C25-9AF0-404A-B5BB-2F82E6FB1F1C}">
      <dgm:prSet/>
      <dgm:spPr/>
      <dgm:t>
        <a:bodyPr/>
        <a:lstStyle/>
        <a:p>
          <a:endParaRPr lang="en-US">
            <a:latin typeface="Gill Sans MT" panose="020B0502020104020203" pitchFamily="34" charset="0"/>
          </a:endParaRPr>
        </a:p>
      </dgm:t>
    </dgm:pt>
    <dgm:pt modelId="{E16E579B-B749-4597-B2CA-80A3FDB65B51}">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b="1" dirty="0">
              <a:solidFill>
                <a:schemeClr val="bg1"/>
              </a:solidFill>
              <a:latin typeface="Gill Sans MT"/>
            </a:rPr>
            <a:t>   3     </a:t>
          </a:r>
        </a:p>
      </dgm:t>
    </dgm:pt>
    <dgm:pt modelId="{349F4771-0FD4-4DB2-85D3-2A73D9CE3029}" type="parTrans" cxnId="{E1FFAA99-EA97-4CCA-B207-3DD48DA2AA9E}">
      <dgm:prSet/>
      <dgm:spPr/>
      <dgm:t>
        <a:bodyPr/>
        <a:lstStyle/>
        <a:p>
          <a:endParaRPr lang="en-US">
            <a:latin typeface="Gill Sans MT" panose="020B0502020104020203" pitchFamily="34" charset="0"/>
          </a:endParaRPr>
        </a:p>
      </dgm:t>
    </dgm:pt>
    <dgm:pt modelId="{92E3FDC8-B38C-4C1A-B66F-D5FC6EFA7521}" type="sibTrans" cxnId="{E1FFAA99-EA97-4CCA-B207-3DD48DA2AA9E}">
      <dgm:prSet/>
      <dgm:spPr/>
      <dgm:t>
        <a:bodyPr/>
        <a:lstStyle/>
        <a:p>
          <a:endParaRPr lang="en-US">
            <a:latin typeface="Gill Sans MT" panose="020B0502020104020203" pitchFamily="34" charset="0"/>
          </a:endParaRPr>
        </a:p>
      </dgm:t>
    </dgm:pt>
    <dgm:pt modelId="{9E3C5E72-8BC5-43DF-A16B-F5E4445D70FD}">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r>
            <a:rPr lang="en-US" b="1" dirty="0">
              <a:solidFill>
                <a:schemeClr val="bg1"/>
              </a:solidFill>
              <a:latin typeface="Gill Sans MT"/>
            </a:rPr>
            <a:t>4</a:t>
          </a:r>
        </a:p>
      </dgm:t>
    </dgm:pt>
    <dgm:pt modelId="{E441EEE0-AC6F-4F9E-B373-70F7CFC2FAF9}" type="parTrans" cxnId="{DAC91658-1891-419B-8C8A-0BC3DABFEDDB}">
      <dgm:prSet/>
      <dgm:spPr/>
      <dgm:t>
        <a:bodyPr/>
        <a:lstStyle/>
        <a:p>
          <a:endParaRPr lang="en-US">
            <a:latin typeface="Gill Sans MT" panose="020B0502020104020203" pitchFamily="34" charset="0"/>
          </a:endParaRPr>
        </a:p>
      </dgm:t>
    </dgm:pt>
    <dgm:pt modelId="{972DB88B-8DF5-473A-B28D-884A0C38A7BD}" type="sibTrans" cxnId="{DAC91658-1891-419B-8C8A-0BC3DABFEDDB}">
      <dgm:prSet/>
      <dgm:spPr/>
      <dgm:t>
        <a:bodyPr/>
        <a:lstStyle/>
        <a:p>
          <a:endParaRPr lang="en-US">
            <a:latin typeface="Gill Sans MT" panose="020B0502020104020203" pitchFamily="34" charset="0"/>
          </a:endParaRPr>
        </a:p>
      </dgm:t>
    </dgm:pt>
    <dgm:pt modelId="{7D034A73-2325-42D6-B662-95C2955E9C98}">
      <dgm:prSet phldr="0" custT="1"/>
      <dgm:spPr>
        <a:solidFill>
          <a:srgbClr val="C465FF">
            <a:alpha val="90000"/>
          </a:srgbClr>
        </a:solidFill>
      </dgm:spPr>
      <dgm:t>
        <a:bodyPr/>
        <a:lstStyle/>
        <a:p>
          <a:pPr rtl="0">
            <a:buFont typeface="Arial" panose="020B0604020202020204" pitchFamily="34" charset="0"/>
            <a:buChar char="•"/>
          </a:pPr>
          <a:r>
            <a:rPr lang="en-US" sz="2000" dirty="0">
              <a:solidFill>
                <a:schemeClr val="bg1"/>
              </a:solidFill>
              <a:latin typeface="Gill Sans MT" panose="020B0502020104020203" pitchFamily="34" charset="0"/>
            </a:rPr>
            <a:t>Children need to know what they are learning and why they are learning it. They need to see the point of the objective in the bigger picture. </a:t>
          </a:r>
        </a:p>
      </dgm:t>
    </dgm:pt>
    <dgm:pt modelId="{AC25464D-985C-4D6C-BF22-549C011E3E39}" type="parTrans" cxnId="{5BA8DC0C-C18E-4AB7-9F88-F2BB715817B4}">
      <dgm:prSet/>
      <dgm:spPr/>
      <dgm:t>
        <a:bodyPr/>
        <a:lstStyle/>
        <a:p>
          <a:endParaRPr lang="en-GB">
            <a:latin typeface="Gill Sans MT" panose="020B0502020104020203" pitchFamily="34" charset="0"/>
          </a:endParaRPr>
        </a:p>
      </dgm:t>
    </dgm:pt>
    <dgm:pt modelId="{F035D708-6F74-4B46-BED5-9B5D8EB61D71}" type="sibTrans" cxnId="{5BA8DC0C-C18E-4AB7-9F88-F2BB715817B4}">
      <dgm:prSet/>
      <dgm:spPr/>
      <dgm:t>
        <a:bodyPr/>
        <a:lstStyle/>
        <a:p>
          <a:endParaRPr lang="en-GB">
            <a:latin typeface="Gill Sans MT" panose="020B0502020104020203" pitchFamily="34" charset="0"/>
          </a:endParaRPr>
        </a:p>
      </dgm:t>
    </dgm:pt>
    <dgm:pt modelId="{0B8B5F0C-41F6-4CBE-8F06-B48DDA01DB45}">
      <dgm:prSet phldr="0"/>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b="1" dirty="0">
              <a:solidFill>
                <a:schemeClr val="bg1"/>
              </a:solidFill>
              <a:latin typeface="Gill Sans MT"/>
            </a:rPr>
            <a:t>5 </a:t>
          </a:r>
        </a:p>
      </dgm:t>
    </dgm:pt>
    <dgm:pt modelId="{1D983AA3-92FA-4F4F-AE60-2A30F2749AA7}" type="parTrans" cxnId="{3606F79C-6C36-4532-BC17-66EA94BD8B56}">
      <dgm:prSet/>
      <dgm:spPr/>
      <dgm:t>
        <a:bodyPr/>
        <a:lstStyle/>
        <a:p>
          <a:endParaRPr lang="en-GB">
            <a:latin typeface="Gill Sans MT" panose="020B0502020104020203" pitchFamily="34" charset="0"/>
          </a:endParaRPr>
        </a:p>
      </dgm:t>
    </dgm:pt>
    <dgm:pt modelId="{E5E5E765-468E-461A-A1CD-2C1F2E8BB4B0}" type="sibTrans" cxnId="{3606F79C-6C36-4532-BC17-66EA94BD8B56}">
      <dgm:prSet/>
      <dgm:spPr/>
      <dgm:t>
        <a:bodyPr/>
        <a:lstStyle/>
        <a:p>
          <a:endParaRPr lang="en-GB">
            <a:latin typeface="Gill Sans MT" panose="020B0502020104020203" pitchFamily="34" charset="0"/>
          </a:endParaRPr>
        </a:p>
      </dgm:t>
    </dgm:pt>
    <dgm:pt modelId="{83545CDD-11F3-43F4-BA39-0EF42385CB82}">
      <dgm:prSet phldr="0"/>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b="1" dirty="0">
              <a:solidFill>
                <a:schemeClr val="bg1"/>
              </a:solidFill>
              <a:latin typeface="Gill Sans MT" panose="020B0502020104020203" pitchFamily="34" charset="0"/>
            </a:rPr>
            <a:t>6  </a:t>
          </a:r>
        </a:p>
      </dgm:t>
    </dgm:pt>
    <dgm:pt modelId="{1CB5A15B-FB3A-43A1-998B-5773FB539F4E}" type="parTrans" cxnId="{279692C8-B82A-49EE-8A26-2EE72C158C89}">
      <dgm:prSet/>
      <dgm:spPr/>
      <dgm:t>
        <a:bodyPr/>
        <a:lstStyle/>
        <a:p>
          <a:endParaRPr lang="en-GB">
            <a:latin typeface="Gill Sans MT" panose="020B0502020104020203" pitchFamily="34" charset="0"/>
          </a:endParaRPr>
        </a:p>
      </dgm:t>
    </dgm:pt>
    <dgm:pt modelId="{345EE430-C710-442D-939A-D436A4442B08}" type="sibTrans" cxnId="{279692C8-B82A-49EE-8A26-2EE72C158C89}">
      <dgm:prSet/>
      <dgm:spPr/>
      <dgm:t>
        <a:bodyPr/>
        <a:lstStyle/>
        <a:p>
          <a:endParaRPr lang="en-GB">
            <a:latin typeface="Gill Sans MT" panose="020B0502020104020203" pitchFamily="34" charset="0"/>
          </a:endParaRPr>
        </a:p>
      </dgm:t>
    </dgm:pt>
    <dgm:pt modelId="{FAF72697-00A4-48C6-A3B0-C52EF817F862}">
      <dgm:prSet phldr="0" custT="1"/>
      <dgm:spPr>
        <a:solidFill>
          <a:srgbClr val="8C00DE">
            <a:alpha val="90000"/>
          </a:srgbClr>
        </a:solidFill>
      </dgm:spPr>
      <dgm:t>
        <a:bodyPr/>
        <a:lstStyle/>
        <a:p>
          <a:pPr rtl="0"/>
          <a:r>
            <a:rPr lang="en-US" sz="2400" dirty="0">
              <a:solidFill>
                <a:schemeClr val="bg1"/>
              </a:solidFill>
              <a:latin typeface="Gill Sans MT"/>
            </a:rPr>
            <a:t>Teachers will mark against the learning objective, applying the school marking policy</a:t>
          </a:r>
        </a:p>
      </dgm:t>
    </dgm:pt>
    <dgm:pt modelId="{EC4691D9-1995-42E7-9551-09A5E1F5100E}" type="parTrans" cxnId="{28D48F34-ABCA-4C36-9962-CE589AF09EF3}">
      <dgm:prSet/>
      <dgm:spPr/>
      <dgm:t>
        <a:bodyPr/>
        <a:lstStyle/>
        <a:p>
          <a:endParaRPr lang="en-GB">
            <a:latin typeface="Gill Sans MT" panose="020B0502020104020203" pitchFamily="34" charset="0"/>
          </a:endParaRPr>
        </a:p>
      </dgm:t>
    </dgm:pt>
    <dgm:pt modelId="{A9645986-4E75-43EC-89AF-4AB1EC859E5E}" type="sibTrans" cxnId="{28D48F34-ABCA-4C36-9962-CE589AF09EF3}">
      <dgm:prSet/>
      <dgm:spPr/>
      <dgm:t>
        <a:bodyPr/>
        <a:lstStyle/>
        <a:p>
          <a:endParaRPr lang="en-GB">
            <a:latin typeface="Gill Sans MT" panose="020B0502020104020203" pitchFamily="34" charset="0"/>
          </a:endParaRPr>
        </a:p>
      </dgm:t>
    </dgm:pt>
    <dgm:pt modelId="{71189631-24EC-48E2-AC9D-EC258991B4E6}">
      <dgm:prSet phldr="0" custT="1"/>
      <dgm:spPr>
        <a:solidFill>
          <a:srgbClr val="C465FF">
            <a:alpha val="90000"/>
          </a:srgbClr>
        </a:solidFill>
      </dgm:spPr>
      <dgm:t>
        <a:bodyPr/>
        <a:lstStyle/>
        <a:p>
          <a:pPr rtl="0"/>
          <a:r>
            <a:rPr lang="en-US" sz="2000" dirty="0">
              <a:solidFill>
                <a:schemeClr val="bg1"/>
              </a:solidFill>
              <a:latin typeface="Gill Sans MT"/>
            </a:rPr>
            <a:t>Children’s achievements against the learning objective will inform the planning for the next lesson, daily dashes or interventions. </a:t>
          </a:r>
        </a:p>
      </dgm:t>
    </dgm:pt>
    <dgm:pt modelId="{EFF00057-FCC9-4B2E-8A2A-174C14CCF155}" type="parTrans" cxnId="{906C3F87-EC47-44FE-80CE-97BB5FE43706}">
      <dgm:prSet/>
      <dgm:spPr/>
      <dgm:t>
        <a:bodyPr/>
        <a:lstStyle/>
        <a:p>
          <a:endParaRPr lang="en-GB">
            <a:latin typeface="Gill Sans MT" panose="020B0502020104020203" pitchFamily="34" charset="0"/>
          </a:endParaRPr>
        </a:p>
      </dgm:t>
    </dgm:pt>
    <dgm:pt modelId="{A37F7B09-4D33-4FF0-A334-4AC36B9733F0}" type="sibTrans" cxnId="{906C3F87-EC47-44FE-80CE-97BB5FE43706}">
      <dgm:prSet/>
      <dgm:spPr/>
      <dgm:t>
        <a:bodyPr/>
        <a:lstStyle/>
        <a:p>
          <a:endParaRPr lang="en-GB">
            <a:latin typeface="Gill Sans MT" panose="020B0502020104020203" pitchFamily="34" charset="0"/>
          </a:endParaRPr>
        </a:p>
      </dgm:t>
    </dgm:pt>
    <dgm:pt modelId="{98F68C8E-6319-41A0-B47A-F82500525313}">
      <dgm:prSet phldr="0"/>
      <dgm:spPr>
        <a:solidFill>
          <a:srgbClr val="8C00DE">
            <a:alpha val="90000"/>
          </a:srgbClr>
        </a:solidFill>
      </dgm:spPr>
      <dgm:t>
        <a:bodyPr/>
        <a:lstStyle/>
        <a:p>
          <a:pPr rtl="0"/>
          <a:r>
            <a:rPr lang="en-US" dirty="0">
              <a:solidFill>
                <a:schemeClr val="bg1"/>
              </a:solidFill>
              <a:latin typeface="Gill Sans MT"/>
            </a:rPr>
            <a:t>Learning objectives should be referred back to during the lesson to check progress towards them. </a:t>
          </a:r>
        </a:p>
      </dgm:t>
    </dgm:pt>
    <dgm:pt modelId="{70EC2E3A-E324-4119-A3AD-C9E4B6B8B515}" type="parTrans" cxnId="{5FE881E0-FF7A-48FE-A9B7-D6989DE92E8B}">
      <dgm:prSet/>
      <dgm:spPr/>
      <dgm:t>
        <a:bodyPr/>
        <a:lstStyle/>
        <a:p>
          <a:endParaRPr lang="en-GB">
            <a:latin typeface="Gill Sans MT" panose="020B0502020104020203" pitchFamily="34" charset="0"/>
          </a:endParaRPr>
        </a:p>
      </dgm:t>
    </dgm:pt>
    <dgm:pt modelId="{670F2725-8EF2-4D58-81F6-89AE4944B623}" type="sibTrans" cxnId="{5FE881E0-FF7A-48FE-A9B7-D6989DE92E8B}">
      <dgm:prSet/>
      <dgm:spPr/>
      <dgm:t>
        <a:bodyPr/>
        <a:lstStyle/>
        <a:p>
          <a:endParaRPr lang="en-GB">
            <a:latin typeface="Gill Sans MT" panose="020B0502020104020203" pitchFamily="34" charset="0"/>
          </a:endParaRPr>
        </a:p>
      </dgm:t>
    </dgm:pt>
    <dgm:pt modelId="{F6A03B8B-D6ED-42DC-BF9B-BBF0E3877E71}">
      <dgm:prSet phldr="0"/>
      <dgm:spPr/>
      <dgm:t>
        <a:bodyPr/>
        <a:lstStyle/>
        <a:p>
          <a:r>
            <a:rPr lang="en-US" dirty="0">
              <a:latin typeface="Gill Sans MT"/>
            </a:rPr>
            <a:t>2</a:t>
          </a:r>
        </a:p>
      </dgm:t>
    </dgm:pt>
    <dgm:pt modelId="{9C5944C7-9806-46B3-BF81-5D4F2D2ABAEC}" type="parTrans" cxnId="{F203106A-440F-4DB3-AF70-6A15C5DD561C}">
      <dgm:prSet/>
      <dgm:spPr/>
    </dgm:pt>
    <dgm:pt modelId="{D28372D5-A0AE-458F-A430-139D0E20310F}" type="sibTrans" cxnId="{F203106A-440F-4DB3-AF70-6A15C5DD561C}">
      <dgm:prSet/>
      <dgm:spPr/>
    </dgm:pt>
    <dgm:pt modelId="{FA80A157-25F7-4D8C-8C39-CA8C7A43445F}" type="pres">
      <dgm:prSet presAssocID="{1A02F973-19B3-4284-9C88-858D86B087B8}" presName="linearFlow" presStyleCnt="0">
        <dgm:presLayoutVars>
          <dgm:dir/>
          <dgm:animLvl val="lvl"/>
          <dgm:resizeHandles val="exact"/>
        </dgm:presLayoutVars>
      </dgm:prSet>
      <dgm:spPr/>
    </dgm:pt>
    <dgm:pt modelId="{5F19DD6D-9869-4E91-A740-B079881473F9}" type="pres">
      <dgm:prSet presAssocID="{8A982936-C727-41E0-B1DA-FBF00AB8E9C3}" presName="composite" presStyleCnt="0"/>
      <dgm:spPr/>
    </dgm:pt>
    <dgm:pt modelId="{14574949-5E10-44F0-96AD-0ACDBF6E8B0A}" type="pres">
      <dgm:prSet presAssocID="{8A982936-C727-41E0-B1DA-FBF00AB8E9C3}" presName="parentText" presStyleLbl="alignNode1" presStyleIdx="0" presStyleCnt="6">
        <dgm:presLayoutVars>
          <dgm:chMax val="1"/>
          <dgm:bulletEnabled val="1"/>
        </dgm:presLayoutVars>
      </dgm:prSet>
      <dgm:spPr/>
    </dgm:pt>
    <dgm:pt modelId="{F88315F1-CD80-4648-AA04-67F05242C64B}" type="pres">
      <dgm:prSet presAssocID="{8A982936-C727-41E0-B1DA-FBF00AB8E9C3}" presName="descendantText" presStyleLbl="alignAcc1" presStyleIdx="0" presStyleCnt="6">
        <dgm:presLayoutVars>
          <dgm:bulletEnabled val="1"/>
        </dgm:presLayoutVars>
      </dgm:prSet>
      <dgm:spPr/>
    </dgm:pt>
    <dgm:pt modelId="{627C8E8E-FBDA-4069-B8A1-CF265D41B643}" type="pres">
      <dgm:prSet presAssocID="{94BDCE02-018F-40AF-B487-DB048A322143}" presName="sp" presStyleCnt="0"/>
      <dgm:spPr/>
    </dgm:pt>
    <dgm:pt modelId="{D3A9F97B-0F40-496C-B3C7-CCE27F3501CA}" type="pres">
      <dgm:prSet presAssocID="{F6A03B8B-D6ED-42DC-BF9B-BBF0E3877E71}" presName="composite" presStyleCnt="0"/>
      <dgm:spPr/>
    </dgm:pt>
    <dgm:pt modelId="{0748DBE5-7760-4E3C-BC4B-65F79D67BEE5}" type="pres">
      <dgm:prSet presAssocID="{F6A03B8B-D6ED-42DC-BF9B-BBF0E3877E71}" presName="parentText" presStyleLbl="alignNode1" presStyleIdx="1" presStyleCnt="6">
        <dgm:presLayoutVars>
          <dgm:chMax val="1"/>
          <dgm:bulletEnabled val="1"/>
        </dgm:presLayoutVars>
      </dgm:prSet>
      <dgm:spPr/>
    </dgm:pt>
    <dgm:pt modelId="{DDC7E02C-C1E7-4421-87C7-EDCC0CC1CB7B}" type="pres">
      <dgm:prSet presAssocID="{F6A03B8B-D6ED-42DC-BF9B-BBF0E3877E71}" presName="descendantText" presStyleLbl="alignAcc1" presStyleIdx="1" presStyleCnt="6">
        <dgm:presLayoutVars>
          <dgm:bulletEnabled val="1"/>
        </dgm:presLayoutVars>
      </dgm:prSet>
      <dgm:spPr/>
    </dgm:pt>
    <dgm:pt modelId="{A0173D47-196F-4697-94BB-468FC0627D9B}" type="pres">
      <dgm:prSet presAssocID="{D28372D5-A0AE-458F-A430-139D0E20310F}" presName="sp" presStyleCnt="0"/>
      <dgm:spPr/>
    </dgm:pt>
    <dgm:pt modelId="{609C1C90-2D6B-498B-9351-9D16EA7E0025}" type="pres">
      <dgm:prSet presAssocID="{E16E579B-B749-4597-B2CA-80A3FDB65B51}" presName="composite" presStyleCnt="0"/>
      <dgm:spPr/>
    </dgm:pt>
    <dgm:pt modelId="{E0C9D9AE-9005-4C99-AAD8-DEA19D9AB316}" type="pres">
      <dgm:prSet presAssocID="{E16E579B-B749-4597-B2CA-80A3FDB65B51}" presName="parentText" presStyleLbl="alignNode1" presStyleIdx="2" presStyleCnt="6">
        <dgm:presLayoutVars>
          <dgm:chMax val="1"/>
          <dgm:bulletEnabled val="1"/>
        </dgm:presLayoutVars>
      </dgm:prSet>
      <dgm:spPr/>
    </dgm:pt>
    <dgm:pt modelId="{5EEEED72-0F9F-42AC-B13C-DA73BD2620B1}" type="pres">
      <dgm:prSet presAssocID="{E16E579B-B749-4597-B2CA-80A3FDB65B51}" presName="descendantText" presStyleLbl="alignAcc1" presStyleIdx="2" presStyleCnt="6">
        <dgm:presLayoutVars>
          <dgm:bulletEnabled val="1"/>
        </dgm:presLayoutVars>
      </dgm:prSet>
      <dgm:spPr/>
    </dgm:pt>
    <dgm:pt modelId="{11D4F30A-E88E-4198-B920-09963F90E3DC}" type="pres">
      <dgm:prSet presAssocID="{92E3FDC8-B38C-4C1A-B66F-D5FC6EFA7521}" presName="sp" presStyleCnt="0"/>
      <dgm:spPr/>
    </dgm:pt>
    <dgm:pt modelId="{5C728ED6-C7F1-4544-95AF-46D68F79CED5}" type="pres">
      <dgm:prSet presAssocID="{9E3C5E72-8BC5-43DF-A16B-F5E4445D70FD}" presName="composite" presStyleCnt="0"/>
      <dgm:spPr/>
    </dgm:pt>
    <dgm:pt modelId="{5AE90FB6-A89C-4031-A7EA-33842C582B74}" type="pres">
      <dgm:prSet presAssocID="{9E3C5E72-8BC5-43DF-A16B-F5E4445D70FD}" presName="parentText" presStyleLbl="alignNode1" presStyleIdx="3" presStyleCnt="6">
        <dgm:presLayoutVars>
          <dgm:chMax val="1"/>
          <dgm:bulletEnabled val="1"/>
        </dgm:presLayoutVars>
      </dgm:prSet>
      <dgm:spPr/>
    </dgm:pt>
    <dgm:pt modelId="{2E6C59C1-81A0-4E53-AE70-9805673DD6F3}" type="pres">
      <dgm:prSet presAssocID="{9E3C5E72-8BC5-43DF-A16B-F5E4445D70FD}" presName="descendantText" presStyleLbl="alignAcc1" presStyleIdx="3" presStyleCnt="6">
        <dgm:presLayoutVars>
          <dgm:bulletEnabled val="1"/>
        </dgm:presLayoutVars>
      </dgm:prSet>
      <dgm:spPr/>
    </dgm:pt>
    <dgm:pt modelId="{684BBA91-3092-48F6-BE16-6F07440F91FD}" type="pres">
      <dgm:prSet presAssocID="{972DB88B-8DF5-473A-B28D-884A0C38A7BD}" presName="sp" presStyleCnt="0"/>
      <dgm:spPr/>
    </dgm:pt>
    <dgm:pt modelId="{CF2E4715-55E8-474D-A2B2-051A0E6888B5}" type="pres">
      <dgm:prSet presAssocID="{0B8B5F0C-41F6-4CBE-8F06-B48DDA01DB45}" presName="composite" presStyleCnt="0"/>
      <dgm:spPr/>
    </dgm:pt>
    <dgm:pt modelId="{F69C9B3C-9400-4F0C-B18E-84CD7666BCBF}" type="pres">
      <dgm:prSet presAssocID="{0B8B5F0C-41F6-4CBE-8F06-B48DDA01DB45}" presName="parentText" presStyleLbl="alignNode1" presStyleIdx="4" presStyleCnt="6">
        <dgm:presLayoutVars>
          <dgm:chMax val="1"/>
          <dgm:bulletEnabled val="1"/>
        </dgm:presLayoutVars>
      </dgm:prSet>
      <dgm:spPr/>
    </dgm:pt>
    <dgm:pt modelId="{AE0BF483-BADB-4A1F-8648-C8A2D3D08A15}" type="pres">
      <dgm:prSet presAssocID="{0B8B5F0C-41F6-4CBE-8F06-B48DDA01DB45}" presName="descendantText" presStyleLbl="alignAcc1" presStyleIdx="4" presStyleCnt="6">
        <dgm:presLayoutVars>
          <dgm:bulletEnabled val="1"/>
        </dgm:presLayoutVars>
      </dgm:prSet>
      <dgm:spPr/>
    </dgm:pt>
    <dgm:pt modelId="{4866FED6-B11D-4AEA-83CD-E44FE924B46A}" type="pres">
      <dgm:prSet presAssocID="{E5E5E765-468E-461A-A1CD-2C1F2E8BB4B0}" presName="sp" presStyleCnt="0"/>
      <dgm:spPr/>
    </dgm:pt>
    <dgm:pt modelId="{6989843E-4155-4AFA-9256-D782A2F2A174}" type="pres">
      <dgm:prSet presAssocID="{83545CDD-11F3-43F4-BA39-0EF42385CB82}" presName="composite" presStyleCnt="0"/>
      <dgm:spPr/>
    </dgm:pt>
    <dgm:pt modelId="{EB04389B-EAA3-4208-A408-FBA79DCDAC8F}" type="pres">
      <dgm:prSet presAssocID="{83545CDD-11F3-43F4-BA39-0EF42385CB82}" presName="parentText" presStyleLbl="alignNode1" presStyleIdx="5" presStyleCnt="6">
        <dgm:presLayoutVars>
          <dgm:chMax val="1"/>
          <dgm:bulletEnabled val="1"/>
        </dgm:presLayoutVars>
      </dgm:prSet>
      <dgm:spPr/>
    </dgm:pt>
    <dgm:pt modelId="{0B4539C7-6C4C-4F91-BF17-0C1C80716865}" type="pres">
      <dgm:prSet presAssocID="{83545CDD-11F3-43F4-BA39-0EF42385CB82}" presName="descendantText" presStyleLbl="alignAcc1" presStyleIdx="5" presStyleCnt="6">
        <dgm:presLayoutVars>
          <dgm:bulletEnabled val="1"/>
        </dgm:presLayoutVars>
      </dgm:prSet>
      <dgm:spPr/>
    </dgm:pt>
  </dgm:ptLst>
  <dgm:cxnLst>
    <dgm:cxn modelId="{2978EA08-4951-4CC8-81F9-50EEDAC85FFF}" srcId="{1A02F973-19B3-4284-9C88-858D86B087B8}" destId="{8A982936-C727-41E0-B1DA-FBF00AB8E9C3}" srcOrd="0" destOrd="0" parTransId="{8B866B2A-F379-4C31-8A2E-81619C4ED26F}" sibTransId="{94BDCE02-018F-40AF-B487-DB048A322143}"/>
    <dgm:cxn modelId="{6297790C-C3ED-43B2-886D-082B0280D0FA}" type="presOf" srcId="{98F68C8E-6319-41A0-B47A-F82500525313}" destId="{5EEEED72-0F9F-42AC-B13C-DA73BD2620B1}" srcOrd="0" destOrd="0" presId="urn:microsoft.com/office/officeart/2005/8/layout/chevron2"/>
    <dgm:cxn modelId="{5BA8DC0C-C18E-4AB7-9F88-F2BB715817B4}" srcId="{9E3C5E72-8BC5-43DF-A16B-F5E4445D70FD}" destId="{7D034A73-2325-42D6-B662-95C2955E9C98}" srcOrd="0" destOrd="0" parTransId="{AC25464D-985C-4D6C-BF22-549C011E3E39}" sibTransId="{F035D708-6F74-4B46-BED5-9B5D8EB61D71}"/>
    <dgm:cxn modelId="{3741BB11-1076-487B-9A3A-738A60B2BF0B}" type="presOf" srcId="{E16E579B-B749-4597-B2CA-80A3FDB65B51}" destId="{E0C9D9AE-9005-4C99-AAD8-DEA19D9AB316}" srcOrd="0" destOrd="0" presId="urn:microsoft.com/office/officeart/2005/8/layout/chevron2"/>
    <dgm:cxn modelId="{2762C61E-E3BA-449F-8D89-DC791619F0B1}" type="presOf" srcId="{83545CDD-11F3-43F4-BA39-0EF42385CB82}" destId="{EB04389B-EAA3-4208-A408-FBA79DCDAC8F}" srcOrd="0" destOrd="0" presId="urn:microsoft.com/office/officeart/2005/8/layout/chevron2"/>
    <dgm:cxn modelId="{F5274C25-9AF0-404A-B5BB-2F82E6FB1F1C}" srcId="{F6A03B8B-D6ED-42DC-BF9B-BBF0E3877E71}" destId="{F95CC610-D2A0-4215-9C26-D293E0B1A621}" srcOrd="0" destOrd="0" parTransId="{CFF0D8D5-2F54-4A4A-923B-754D9C142599}" sibTransId="{F189244B-B12D-46EB-91F6-9AD68AD36172}"/>
    <dgm:cxn modelId="{DF07912E-CE41-4165-9CC2-F39C20AFF84D}" type="presOf" srcId="{FAF72697-00A4-48C6-A3B0-C52EF817F862}" destId="{AE0BF483-BADB-4A1F-8648-C8A2D3D08A15}" srcOrd="0" destOrd="0" presId="urn:microsoft.com/office/officeart/2005/8/layout/chevron2"/>
    <dgm:cxn modelId="{28D48F34-ABCA-4C36-9962-CE589AF09EF3}" srcId="{0B8B5F0C-41F6-4CBE-8F06-B48DDA01DB45}" destId="{FAF72697-00A4-48C6-A3B0-C52EF817F862}" srcOrd="0" destOrd="0" parTransId="{EC4691D9-1995-42E7-9551-09A5E1F5100E}" sibTransId="{A9645986-4E75-43EC-89AF-4AB1EC859E5E}"/>
    <dgm:cxn modelId="{0C2A8739-737A-41C3-8658-1A467CD6CB19}" type="presOf" srcId="{71189631-24EC-48E2-AC9D-EC258991B4E6}" destId="{0B4539C7-6C4C-4F91-BF17-0C1C80716865}" srcOrd="0" destOrd="0" presId="urn:microsoft.com/office/officeart/2005/8/layout/chevron2"/>
    <dgm:cxn modelId="{F203106A-440F-4DB3-AF70-6A15C5DD561C}" srcId="{1A02F973-19B3-4284-9C88-858D86B087B8}" destId="{F6A03B8B-D6ED-42DC-BF9B-BBF0E3877E71}" srcOrd="1" destOrd="0" parTransId="{9C5944C7-9806-46B3-BF81-5D4F2D2ABAEC}" sibTransId="{D28372D5-A0AE-458F-A430-139D0E20310F}"/>
    <dgm:cxn modelId="{2C656754-7587-47B7-BACB-EDB56EA77550}" srcId="{8A982936-C727-41E0-B1DA-FBF00AB8E9C3}" destId="{B154C178-B7B8-4678-8E5D-C8AD6427498F}" srcOrd="0" destOrd="0" parTransId="{C88CE00A-CC60-43D3-B5DB-CB7DE48A3296}" sibTransId="{460C00DC-355E-4276-97E3-D56343AB92C4}"/>
    <dgm:cxn modelId="{DAC91658-1891-419B-8C8A-0BC3DABFEDDB}" srcId="{1A02F973-19B3-4284-9C88-858D86B087B8}" destId="{9E3C5E72-8BC5-43DF-A16B-F5E4445D70FD}" srcOrd="3" destOrd="0" parTransId="{E441EEE0-AC6F-4F9E-B373-70F7CFC2FAF9}" sibTransId="{972DB88B-8DF5-473A-B28D-884A0C38A7BD}"/>
    <dgm:cxn modelId="{2417A25A-3538-492C-ACF6-788C3B9D7A0B}" type="presOf" srcId="{B154C178-B7B8-4678-8E5D-C8AD6427498F}" destId="{F88315F1-CD80-4648-AA04-67F05242C64B}" srcOrd="0" destOrd="0" presId="urn:microsoft.com/office/officeart/2005/8/layout/chevron2"/>
    <dgm:cxn modelId="{906C3F87-EC47-44FE-80CE-97BB5FE43706}" srcId="{83545CDD-11F3-43F4-BA39-0EF42385CB82}" destId="{71189631-24EC-48E2-AC9D-EC258991B4E6}" srcOrd="0" destOrd="0" parTransId="{EFF00057-FCC9-4B2E-8A2A-174C14CCF155}" sibTransId="{A37F7B09-4D33-4FF0-A334-4AC36B9733F0}"/>
    <dgm:cxn modelId="{6F578392-994D-4A08-9888-A40B484DB5A7}" type="presOf" srcId="{1A02F973-19B3-4284-9C88-858D86B087B8}" destId="{FA80A157-25F7-4D8C-8C39-CA8C7A43445F}" srcOrd="0" destOrd="0" presId="urn:microsoft.com/office/officeart/2005/8/layout/chevron2"/>
    <dgm:cxn modelId="{E1FFAA99-EA97-4CCA-B207-3DD48DA2AA9E}" srcId="{1A02F973-19B3-4284-9C88-858D86B087B8}" destId="{E16E579B-B749-4597-B2CA-80A3FDB65B51}" srcOrd="2" destOrd="0" parTransId="{349F4771-0FD4-4DB2-85D3-2A73D9CE3029}" sibTransId="{92E3FDC8-B38C-4C1A-B66F-D5FC6EFA7521}"/>
    <dgm:cxn modelId="{3606F79C-6C36-4532-BC17-66EA94BD8B56}" srcId="{1A02F973-19B3-4284-9C88-858D86B087B8}" destId="{0B8B5F0C-41F6-4CBE-8F06-B48DDA01DB45}" srcOrd="4" destOrd="0" parTransId="{1D983AA3-92FA-4F4F-AE60-2A30F2749AA7}" sibTransId="{E5E5E765-468E-461A-A1CD-2C1F2E8BB4B0}"/>
    <dgm:cxn modelId="{CAFEBFA2-B230-4002-A0F4-BC85022740A7}" type="presOf" srcId="{F95CC610-D2A0-4215-9C26-D293E0B1A621}" destId="{DDC7E02C-C1E7-4421-87C7-EDCC0CC1CB7B}" srcOrd="0" destOrd="0" presId="urn:microsoft.com/office/officeart/2005/8/layout/chevron2"/>
    <dgm:cxn modelId="{DBC6C4B5-ADCA-4EB3-B81D-DD4979FB237C}" type="presOf" srcId="{F6A03B8B-D6ED-42DC-BF9B-BBF0E3877E71}" destId="{0748DBE5-7760-4E3C-BC4B-65F79D67BEE5}" srcOrd="0" destOrd="0" presId="urn:microsoft.com/office/officeart/2005/8/layout/chevron2"/>
    <dgm:cxn modelId="{74585BBD-C2D0-4F1A-9654-ADE654212634}" type="presOf" srcId="{7D034A73-2325-42D6-B662-95C2955E9C98}" destId="{2E6C59C1-81A0-4E53-AE70-9805673DD6F3}" srcOrd="0" destOrd="0" presId="urn:microsoft.com/office/officeart/2005/8/layout/chevron2"/>
    <dgm:cxn modelId="{279692C8-B82A-49EE-8A26-2EE72C158C89}" srcId="{1A02F973-19B3-4284-9C88-858D86B087B8}" destId="{83545CDD-11F3-43F4-BA39-0EF42385CB82}" srcOrd="5" destOrd="0" parTransId="{1CB5A15B-FB3A-43A1-998B-5773FB539F4E}" sibTransId="{345EE430-C710-442D-939A-D436A4442B08}"/>
    <dgm:cxn modelId="{C39406CE-7266-4314-8A80-CAB784D0B268}" type="presOf" srcId="{9E3C5E72-8BC5-43DF-A16B-F5E4445D70FD}" destId="{5AE90FB6-A89C-4031-A7EA-33842C582B74}" srcOrd="0" destOrd="0" presId="urn:microsoft.com/office/officeart/2005/8/layout/chevron2"/>
    <dgm:cxn modelId="{3FD64CCE-88BF-4A38-B78A-9C471396AC43}" type="presOf" srcId="{8A982936-C727-41E0-B1DA-FBF00AB8E9C3}" destId="{14574949-5E10-44F0-96AD-0ACDBF6E8B0A}" srcOrd="0" destOrd="0" presId="urn:microsoft.com/office/officeart/2005/8/layout/chevron2"/>
    <dgm:cxn modelId="{B53C66DD-F73A-4EC4-8806-1E474A7F6920}" type="presOf" srcId="{0B8B5F0C-41F6-4CBE-8F06-B48DDA01DB45}" destId="{F69C9B3C-9400-4F0C-B18E-84CD7666BCBF}" srcOrd="0" destOrd="0" presId="urn:microsoft.com/office/officeart/2005/8/layout/chevron2"/>
    <dgm:cxn modelId="{5FE881E0-FF7A-48FE-A9B7-D6989DE92E8B}" srcId="{E16E579B-B749-4597-B2CA-80A3FDB65B51}" destId="{98F68C8E-6319-41A0-B47A-F82500525313}" srcOrd="0" destOrd="0" parTransId="{70EC2E3A-E324-4119-A3AD-C9E4B6B8B515}" sibTransId="{670F2725-8EF2-4D58-81F6-89AE4944B623}"/>
    <dgm:cxn modelId="{F15B18A2-2074-4ABC-A6E7-6CCA2608E835}" type="presParOf" srcId="{FA80A157-25F7-4D8C-8C39-CA8C7A43445F}" destId="{5F19DD6D-9869-4E91-A740-B079881473F9}" srcOrd="0" destOrd="0" presId="urn:microsoft.com/office/officeart/2005/8/layout/chevron2"/>
    <dgm:cxn modelId="{595995D0-E4E1-46B3-861D-670199218B7E}" type="presParOf" srcId="{5F19DD6D-9869-4E91-A740-B079881473F9}" destId="{14574949-5E10-44F0-96AD-0ACDBF6E8B0A}" srcOrd="0" destOrd="0" presId="urn:microsoft.com/office/officeart/2005/8/layout/chevron2"/>
    <dgm:cxn modelId="{50B8F7D9-45FF-41A7-9E76-506EF9600DF7}" type="presParOf" srcId="{5F19DD6D-9869-4E91-A740-B079881473F9}" destId="{F88315F1-CD80-4648-AA04-67F05242C64B}" srcOrd="1" destOrd="0" presId="urn:microsoft.com/office/officeart/2005/8/layout/chevron2"/>
    <dgm:cxn modelId="{731C0EB5-A356-4EF6-A637-9D641201AE16}" type="presParOf" srcId="{FA80A157-25F7-4D8C-8C39-CA8C7A43445F}" destId="{627C8E8E-FBDA-4069-B8A1-CF265D41B643}" srcOrd="1" destOrd="0" presId="urn:microsoft.com/office/officeart/2005/8/layout/chevron2"/>
    <dgm:cxn modelId="{142DC2E7-D09B-49DC-AD11-A4F6EBD361D3}" type="presParOf" srcId="{FA80A157-25F7-4D8C-8C39-CA8C7A43445F}" destId="{D3A9F97B-0F40-496C-B3C7-CCE27F3501CA}" srcOrd="2" destOrd="0" presId="urn:microsoft.com/office/officeart/2005/8/layout/chevron2"/>
    <dgm:cxn modelId="{C7F892DC-B81D-4165-A419-D7BB8001C494}" type="presParOf" srcId="{D3A9F97B-0F40-496C-B3C7-CCE27F3501CA}" destId="{0748DBE5-7760-4E3C-BC4B-65F79D67BEE5}" srcOrd="0" destOrd="0" presId="urn:microsoft.com/office/officeart/2005/8/layout/chevron2"/>
    <dgm:cxn modelId="{B055C92E-B0B5-4BE0-972F-7D39A656A174}" type="presParOf" srcId="{D3A9F97B-0F40-496C-B3C7-CCE27F3501CA}" destId="{DDC7E02C-C1E7-4421-87C7-EDCC0CC1CB7B}" srcOrd="1" destOrd="0" presId="urn:microsoft.com/office/officeart/2005/8/layout/chevron2"/>
    <dgm:cxn modelId="{3D23112D-2B36-4593-98C5-20F91ECB6C22}" type="presParOf" srcId="{FA80A157-25F7-4D8C-8C39-CA8C7A43445F}" destId="{A0173D47-196F-4697-94BB-468FC0627D9B}" srcOrd="3" destOrd="0" presId="urn:microsoft.com/office/officeart/2005/8/layout/chevron2"/>
    <dgm:cxn modelId="{B31E5430-B141-4EA9-AB54-340B61AA7B0D}" type="presParOf" srcId="{FA80A157-25F7-4D8C-8C39-CA8C7A43445F}" destId="{609C1C90-2D6B-498B-9351-9D16EA7E0025}" srcOrd="4" destOrd="0" presId="urn:microsoft.com/office/officeart/2005/8/layout/chevron2"/>
    <dgm:cxn modelId="{CF6C1F31-806A-4AB8-BE6F-A3F6A4A97DF8}" type="presParOf" srcId="{609C1C90-2D6B-498B-9351-9D16EA7E0025}" destId="{E0C9D9AE-9005-4C99-AAD8-DEA19D9AB316}" srcOrd="0" destOrd="0" presId="urn:microsoft.com/office/officeart/2005/8/layout/chevron2"/>
    <dgm:cxn modelId="{995C1CED-5080-4364-BB6E-F49A2464E857}" type="presParOf" srcId="{609C1C90-2D6B-498B-9351-9D16EA7E0025}" destId="{5EEEED72-0F9F-42AC-B13C-DA73BD2620B1}" srcOrd="1" destOrd="0" presId="urn:microsoft.com/office/officeart/2005/8/layout/chevron2"/>
    <dgm:cxn modelId="{72047701-104D-4FDB-8553-5F6DCCB5ED01}" type="presParOf" srcId="{FA80A157-25F7-4D8C-8C39-CA8C7A43445F}" destId="{11D4F30A-E88E-4198-B920-09963F90E3DC}" srcOrd="5" destOrd="0" presId="urn:microsoft.com/office/officeart/2005/8/layout/chevron2"/>
    <dgm:cxn modelId="{269D9B2E-9F30-4FBD-BC5E-77D20B2588AF}" type="presParOf" srcId="{FA80A157-25F7-4D8C-8C39-CA8C7A43445F}" destId="{5C728ED6-C7F1-4544-95AF-46D68F79CED5}" srcOrd="6" destOrd="0" presId="urn:microsoft.com/office/officeart/2005/8/layout/chevron2"/>
    <dgm:cxn modelId="{9B49B601-507C-4777-AEC0-B816A284FFF7}" type="presParOf" srcId="{5C728ED6-C7F1-4544-95AF-46D68F79CED5}" destId="{5AE90FB6-A89C-4031-A7EA-33842C582B74}" srcOrd="0" destOrd="0" presId="urn:microsoft.com/office/officeart/2005/8/layout/chevron2"/>
    <dgm:cxn modelId="{FFB716B2-1111-4F59-BC1F-2EDE593A6CA7}" type="presParOf" srcId="{5C728ED6-C7F1-4544-95AF-46D68F79CED5}" destId="{2E6C59C1-81A0-4E53-AE70-9805673DD6F3}" srcOrd="1" destOrd="0" presId="urn:microsoft.com/office/officeart/2005/8/layout/chevron2"/>
    <dgm:cxn modelId="{238D3CEC-EEB1-4BA4-BE96-C2A2AF53651A}" type="presParOf" srcId="{FA80A157-25F7-4D8C-8C39-CA8C7A43445F}" destId="{684BBA91-3092-48F6-BE16-6F07440F91FD}" srcOrd="7" destOrd="0" presId="urn:microsoft.com/office/officeart/2005/8/layout/chevron2"/>
    <dgm:cxn modelId="{205FF00E-CFB9-4BEB-89A6-90ABD0C33983}" type="presParOf" srcId="{FA80A157-25F7-4D8C-8C39-CA8C7A43445F}" destId="{CF2E4715-55E8-474D-A2B2-051A0E6888B5}" srcOrd="8" destOrd="0" presId="urn:microsoft.com/office/officeart/2005/8/layout/chevron2"/>
    <dgm:cxn modelId="{5C2FCD76-E7F4-407D-B695-446529C648A2}" type="presParOf" srcId="{CF2E4715-55E8-474D-A2B2-051A0E6888B5}" destId="{F69C9B3C-9400-4F0C-B18E-84CD7666BCBF}" srcOrd="0" destOrd="0" presId="urn:microsoft.com/office/officeart/2005/8/layout/chevron2"/>
    <dgm:cxn modelId="{33BF1C87-4443-4429-AE23-5BA9EA2E45D9}" type="presParOf" srcId="{CF2E4715-55E8-474D-A2B2-051A0E6888B5}" destId="{AE0BF483-BADB-4A1F-8648-C8A2D3D08A15}" srcOrd="1" destOrd="0" presId="urn:microsoft.com/office/officeart/2005/8/layout/chevron2"/>
    <dgm:cxn modelId="{47C58D9A-9BEB-4700-94EF-79DBA4D15696}" type="presParOf" srcId="{FA80A157-25F7-4D8C-8C39-CA8C7A43445F}" destId="{4866FED6-B11D-4AEA-83CD-E44FE924B46A}" srcOrd="9" destOrd="0" presId="urn:microsoft.com/office/officeart/2005/8/layout/chevron2"/>
    <dgm:cxn modelId="{CA12A915-0FAE-4185-87B8-5B7FB3FCB37D}" type="presParOf" srcId="{FA80A157-25F7-4D8C-8C39-CA8C7A43445F}" destId="{6989843E-4155-4AFA-9256-D782A2F2A174}" srcOrd="10" destOrd="0" presId="urn:microsoft.com/office/officeart/2005/8/layout/chevron2"/>
    <dgm:cxn modelId="{B4355DF6-3307-400C-A8C3-39FA5CE15B80}" type="presParOf" srcId="{6989843E-4155-4AFA-9256-D782A2F2A174}" destId="{EB04389B-EAA3-4208-A408-FBA79DCDAC8F}" srcOrd="0" destOrd="0" presId="urn:microsoft.com/office/officeart/2005/8/layout/chevron2"/>
    <dgm:cxn modelId="{3A2FADD2-CACB-4D95-9B51-047D51A54721}" type="presParOf" srcId="{6989843E-4155-4AFA-9256-D782A2F2A174}" destId="{0B4539C7-6C4C-4F91-BF17-0C1C80716865}" srcOrd="1" destOrd="0" presId="urn:microsoft.com/office/officeart/2005/8/layout/chevron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A02F973-19B3-4284-9C88-858D86B087B8}" type="doc">
      <dgm:prSet loTypeId="urn:microsoft.com/office/officeart/2005/8/layout/chevron2" loCatId="process" qsTypeId="urn:microsoft.com/office/officeart/2005/8/quickstyle/3d1" qsCatId="3D" csTypeId="urn:microsoft.com/office/officeart/2005/8/colors/accent0_1" csCatId="mainScheme" phldr="1"/>
      <dgm:spPr/>
      <dgm:t>
        <a:bodyPr/>
        <a:lstStyle/>
        <a:p>
          <a:endParaRPr lang="en-US"/>
        </a:p>
      </dgm:t>
    </dgm:pt>
    <dgm:pt modelId="{8A982936-C727-41E0-B1DA-FBF00AB8E9C3}">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r>
            <a:rPr lang="en-US" b="1">
              <a:solidFill>
                <a:schemeClr val="bg1"/>
              </a:solidFill>
              <a:latin typeface="Gill Sans MT" panose="020B0502020104020203" pitchFamily="34" charset="0"/>
            </a:rPr>
            <a:t>1</a:t>
          </a:r>
        </a:p>
      </dgm:t>
    </dgm:pt>
    <dgm:pt modelId="{8B866B2A-F379-4C31-8A2E-81619C4ED26F}" type="parTrans" cxnId="{2978EA08-4951-4CC8-81F9-50EEDAC85FFF}">
      <dgm:prSet/>
      <dgm:spPr/>
      <dgm:t>
        <a:bodyPr/>
        <a:lstStyle/>
        <a:p>
          <a:endParaRPr lang="en-US">
            <a:solidFill>
              <a:schemeClr val="bg1"/>
            </a:solidFill>
            <a:latin typeface="Gill Sans MT" panose="020B0502020104020203" pitchFamily="34" charset="0"/>
          </a:endParaRPr>
        </a:p>
      </dgm:t>
    </dgm:pt>
    <dgm:pt modelId="{94BDCE02-018F-40AF-B487-DB048A322143}" type="sibTrans" cxnId="{2978EA08-4951-4CC8-81F9-50EEDAC85FFF}">
      <dgm:prSet/>
      <dgm:spPr/>
      <dgm:t>
        <a:bodyPr/>
        <a:lstStyle/>
        <a:p>
          <a:endParaRPr lang="en-US">
            <a:solidFill>
              <a:schemeClr val="bg1"/>
            </a:solidFill>
            <a:latin typeface="Gill Sans MT" panose="020B0502020104020203" pitchFamily="34" charset="0"/>
          </a:endParaRPr>
        </a:p>
      </dgm:t>
    </dgm:pt>
    <dgm:pt modelId="{B154C178-B7B8-4678-8E5D-C8AD6427498F}">
      <dgm:prSet phldrT="[Text]" phldr="0" custT="1"/>
      <dgm:spPr>
        <a:solidFill>
          <a:srgbClr val="8C00DE"/>
        </a:solidFill>
      </dgm:spPr>
      <dgm:t>
        <a:bodyPr/>
        <a:lstStyle/>
        <a:p>
          <a:r>
            <a:rPr lang="en-GB" sz="1800" b="0" i="0" dirty="0">
              <a:solidFill>
                <a:schemeClr val="bg1"/>
              </a:solidFill>
              <a:latin typeface="Gill Sans MT" panose="020B0502020104020203" pitchFamily="34" charset="0"/>
            </a:rPr>
            <a:t>Mini whiteboards can be used for children to record answers or ideas. Teachers can ask children to show their answers quickly </a:t>
          </a:r>
          <a:endParaRPr lang="en-US" sz="1800" dirty="0">
            <a:solidFill>
              <a:schemeClr val="bg1"/>
            </a:solidFill>
            <a:latin typeface="Gill Sans MT" panose="020B0502020104020203" pitchFamily="34" charset="0"/>
          </a:endParaRPr>
        </a:p>
      </dgm:t>
    </dgm:pt>
    <dgm:pt modelId="{C88CE00A-CC60-43D3-B5DB-CB7DE48A3296}" type="parTrans" cxnId="{2C656754-7587-47B7-BACB-EDB56EA77550}">
      <dgm:prSet/>
      <dgm:spPr/>
      <dgm:t>
        <a:bodyPr/>
        <a:lstStyle/>
        <a:p>
          <a:endParaRPr lang="en-US">
            <a:solidFill>
              <a:schemeClr val="bg1"/>
            </a:solidFill>
            <a:latin typeface="Gill Sans MT" panose="020B0502020104020203" pitchFamily="34" charset="0"/>
          </a:endParaRPr>
        </a:p>
      </dgm:t>
    </dgm:pt>
    <dgm:pt modelId="{460C00DC-355E-4276-97E3-D56343AB92C4}" type="sibTrans" cxnId="{2C656754-7587-47B7-BACB-EDB56EA77550}">
      <dgm:prSet/>
      <dgm:spPr/>
      <dgm:t>
        <a:bodyPr/>
        <a:lstStyle/>
        <a:p>
          <a:endParaRPr lang="en-US">
            <a:solidFill>
              <a:schemeClr val="bg1"/>
            </a:solidFill>
            <a:latin typeface="Gill Sans MT" panose="020B0502020104020203" pitchFamily="34" charset="0"/>
          </a:endParaRPr>
        </a:p>
      </dgm:t>
    </dgm:pt>
    <dgm:pt modelId="{1A5CC244-2127-4215-8F35-F769E9A62EF8}">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r>
            <a:rPr lang="en-US" b="1">
              <a:solidFill>
                <a:schemeClr val="bg1"/>
              </a:solidFill>
              <a:latin typeface="Gill Sans MT" panose="020B0502020104020203" pitchFamily="34" charset="0"/>
            </a:rPr>
            <a:t>2</a:t>
          </a:r>
        </a:p>
      </dgm:t>
    </dgm:pt>
    <dgm:pt modelId="{F05091ED-93F0-490F-9249-D380827264E7}" type="parTrans" cxnId="{965D0FE3-DE65-488D-BF96-1BCF0E095723}">
      <dgm:prSet/>
      <dgm:spPr/>
      <dgm:t>
        <a:bodyPr/>
        <a:lstStyle/>
        <a:p>
          <a:endParaRPr lang="en-US">
            <a:solidFill>
              <a:schemeClr val="bg1"/>
            </a:solidFill>
            <a:latin typeface="Gill Sans MT" panose="020B0502020104020203" pitchFamily="34" charset="0"/>
          </a:endParaRPr>
        </a:p>
      </dgm:t>
    </dgm:pt>
    <dgm:pt modelId="{43739BAC-14FD-4FAB-A560-78EB97A55647}" type="sibTrans" cxnId="{965D0FE3-DE65-488D-BF96-1BCF0E095723}">
      <dgm:prSet/>
      <dgm:spPr/>
      <dgm:t>
        <a:bodyPr/>
        <a:lstStyle/>
        <a:p>
          <a:endParaRPr lang="en-US">
            <a:solidFill>
              <a:schemeClr val="bg1"/>
            </a:solidFill>
            <a:latin typeface="Gill Sans MT" panose="020B0502020104020203" pitchFamily="34" charset="0"/>
          </a:endParaRPr>
        </a:p>
      </dgm:t>
    </dgm:pt>
    <dgm:pt modelId="{F95CC610-D2A0-4215-9C26-D293E0B1A621}">
      <dgm:prSet phldrT="[Text]" phldr="0" custT="1"/>
      <dgm:spPr>
        <a:solidFill>
          <a:srgbClr val="C465FF">
            <a:alpha val="90000"/>
          </a:srgbClr>
        </a:solidFill>
      </dgm:spPr>
      <dgm:t>
        <a:bodyPr/>
        <a:lstStyle/>
        <a:p>
          <a:pPr rtl="0"/>
          <a:r>
            <a:rPr lang="en-US" sz="1800" u="none" dirty="0">
              <a:solidFill>
                <a:schemeClr val="bg1"/>
              </a:solidFill>
              <a:latin typeface="Gill Sans MT" panose="020B0502020104020203" pitchFamily="34" charset="0"/>
            </a:rPr>
            <a:t>‘Cold calling’ gets</a:t>
          </a:r>
          <a:r>
            <a:rPr lang="en-US" sz="1800" b="0" i="0" u="none" dirty="0">
              <a:solidFill>
                <a:schemeClr val="bg1"/>
              </a:solidFill>
              <a:latin typeface="Gill Sans MT" panose="020B0502020104020203" pitchFamily="34" charset="0"/>
            </a:rPr>
            <a:t> rid of the notion of ‘hands up’, as this creates a culture where the less confident pupils or low ability children can hide behind the more confident pupils</a:t>
          </a:r>
          <a:endParaRPr lang="en-US" sz="1500" u="none" dirty="0">
            <a:solidFill>
              <a:schemeClr val="bg1"/>
            </a:solidFill>
            <a:latin typeface="Gill Sans MT" panose="020B0502020104020203" pitchFamily="34" charset="0"/>
          </a:endParaRPr>
        </a:p>
      </dgm:t>
    </dgm:pt>
    <dgm:pt modelId="{CFF0D8D5-2F54-4A4A-923B-754D9C142599}" type="parTrans" cxnId="{F5274C25-9AF0-404A-B5BB-2F82E6FB1F1C}">
      <dgm:prSet/>
      <dgm:spPr/>
      <dgm:t>
        <a:bodyPr/>
        <a:lstStyle/>
        <a:p>
          <a:endParaRPr lang="en-US">
            <a:solidFill>
              <a:schemeClr val="bg1"/>
            </a:solidFill>
            <a:latin typeface="Gill Sans MT" panose="020B0502020104020203" pitchFamily="34" charset="0"/>
          </a:endParaRPr>
        </a:p>
      </dgm:t>
    </dgm:pt>
    <dgm:pt modelId="{F189244B-B12D-46EB-91F6-9AD68AD36172}" type="sibTrans" cxnId="{F5274C25-9AF0-404A-B5BB-2F82E6FB1F1C}">
      <dgm:prSet/>
      <dgm:spPr/>
      <dgm:t>
        <a:bodyPr/>
        <a:lstStyle/>
        <a:p>
          <a:endParaRPr lang="en-US">
            <a:solidFill>
              <a:schemeClr val="bg1"/>
            </a:solidFill>
            <a:latin typeface="Gill Sans MT" panose="020B0502020104020203" pitchFamily="34" charset="0"/>
          </a:endParaRPr>
        </a:p>
      </dgm:t>
    </dgm:pt>
    <dgm:pt modelId="{E16E579B-B749-4597-B2CA-80A3FDB65B51}">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r>
            <a:rPr lang="en-US" b="1">
              <a:solidFill>
                <a:schemeClr val="bg1"/>
              </a:solidFill>
              <a:latin typeface="Gill Sans MT" panose="020B0502020104020203" pitchFamily="34" charset="0"/>
            </a:rPr>
            <a:t>3</a:t>
          </a:r>
        </a:p>
      </dgm:t>
    </dgm:pt>
    <dgm:pt modelId="{349F4771-0FD4-4DB2-85D3-2A73D9CE3029}" type="parTrans" cxnId="{E1FFAA99-EA97-4CCA-B207-3DD48DA2AA9E}">
      <dgm:prSet/>
      <dgm:spPr/>
      <dgm:t>
        <a:bodyPr/>
        <a:lstStyle/>
        <a:p>
          <a:endParaRPr lang="en-US">
            <a:solidFill>
              <a:schemeClr val="bg1"/>
            </a:solidFill>
            <a:latin typeface="Gill Sans MT" panose="020B0502020104020203" pitchFamily="34" charset="0"/>
          </a:endParaRPr>
        </a:p>
      </dgm:t>
    </dgm:pt>
    <dgm:pt modelId="{92E3FDC8-B38C-4C1A-B66F-D5FC6EFA7521}" type="sibTrans" cxnId="{E1FFAA99-EA97-4CCA-B207-3DD48DA2AA9E}">
      <dgm:prSet/>
      <dgm:spPr/>
      <dgm:t>
        <a:bodyPr/>
        <a:lstStyle/>
        <a:p>
          <a:endParaRPr lang="en-US">
            <a:solidFill>
              <a:schemeClr val="bg1"/>
            </a:solidFill>
            <a:latin typeface="Gill Sans MT" panose="020B0502020104020203" pitchFamily="34" charset="0"/>
          </a:endParaRPr>
        </a:p>
      </dgm:t>
    </dgm:pt>
    <dgm:pt modelId="{C3B56237-4D61-4DA2-B89C-A645A77F90C4}">
      <dgm:prSet phldrT="[Text]" phldr="0" custT="1"/>
      <dgm:spPr>
        <a:solidFill>
          <a:srgbClr val="8C00DE"/>
        </a:solidFill>
      </dgm:spPr>
      <dgm:t>
        <a:bodyPr/>
        <a:lstStyle/>
        <a:p>
          <a:r>
            <a:rPr lang="en-US" sz="1800" b="0" i="0" dirty="0">
              <a:solidFill>
                <a:schemeClr val="bg1"/>
              </a:solidFill>
              <a:latin typeface="Gill Sans MT" panose="020B0502020104020203" pitchFamily="34" charset="0"/>
            </a:rPr>
            <a:t>The question is asked and then pause time is given between the question and a child’s name being called.  All pupils will get used to the fact they might be called and focus on answering the question</a:t>
          </a:r>
          <a:endParaRPr lang="en-US" sz="1800" dirty="0">
            <a:solidFill>
              <a:schemeClr val="bg1"/>
            </a:solidFill>
            <a:latin typeface="Gill Sans MT" panose="020B0502020104020203" pitchFamily="34" charset="0"/>
          </a:endParaRPr>
        </a:p>
      </dgm:t>
    </dgm:pt>
    <dgm:pt modelId="{BC9DEBF5-C7BF-4122-ADAC-F3F2A551F026}" type="parTrans" cxnId="{2F27201E-3CD0-49DE-A6BA-DE395690EFBC}">
      <dgm:prSet/>
      <dgm:spPr/>
      <dgm:t>
        <a:bodyPr/>
        <a:lstStyle/>
        <a:p>
          <a:endParaRPr lang="en-US">
            <a:solidFill>
              <a:schemeClr val="bg1"/>
            </a:solidFill>
            <a:latin typeface="Gill Sans MT" panose="020B0502020104020203" pitchFamily="34" charset="0"/>
          </a:endParaRPr>
        </a:p>
      </dgm:t>
    </dgm:pt>
    <dgm:pt modelId="{CFA900A8-F071-4089-8464-CF97E0BEC232}" type="sibTrans" cxnId="{2F27201E-3CD0-49DE-A6BA-DE395690EFBC}">
      <dgm:prSet/>
      <dgm:spPr/>
      <dgm:t>
        <a:bodyPr/>
        <a:lstStyle/>
        <a:p>
          <a:endParaRPr lang="en-US">
            <a:solidFill>
              <a:schemeClr val="bg1"/>
            </a:solidFill>
            <a:latin typeface="Gill Sans MT" panose="020B0502020104020203" pitchFamily="34" charset="0"/>
          </a:endParaRPr>
        </a:p>
      </dgm:t>
    </dgm:pt>
    <dgm:pt modelId="{0B8B5F0C-41F6-4CBE-8F06-B48DDA01DB45}">
      <dgm:prSet phldr="0"/>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b="1">
              <a:solidFill>
                <a:schemeClr val="bg1"/>
              </a:solidFill>
              <a:latin typeface="Gill Sans MT" panose="020B0502020104020203" pitchFamily="34" charset="0"/>
            </a:rPr>
            <a:t>5 </a:t>
          </a:r>
        </a:p>
      </dgm:t>
    </dgm:pt>
    <dgm:pt modelId="{1D983AA3-92FA-4F4F-AE60-2A30F2749AA7}" type="parTrans" cxnId="{3606F79C-6C36-4532-BC17-66EA94BD8B56}">
      <dgm:prSet/>
      <dgm:spPr/>
      <dgm:t>
        <a:bodyPr/>
        <a:lstStyle/>
        <a:p>
          <a:endParaRPr lang="en-GB">
            <a:solidFill>
              <a:schemeClr val="bg1"/>
            </a:solidFill>
            <a:latin typeface="Gill Sans MT" panose="020B0502020104020203" pitchFamily="34" charset="0"/>
          </a:endParaRPr>
        </a:p>
      </dgm:t>
    </dgm:pt>
    <dgm:pt modelId="{E5E5E765-468E-461A-A1CD-2C1F2E8BB4B0}" type="sibTrans" cxnId="{3606F79C-6C36-4532-BC17-66EA94BD8B56}">
      <dgm:prSet/>
      <dgm:spPr/>
      <dgm:t>
        <a:bodyPr/>
        <a:lstStyle/>
        <a:p>
          <a:endParaRPr lang="en-GB">
            <a:solidFill>
              <a:schemeClr val="bg1"/>
            </a:solidFill>
            <a:latin typeface="Gill Sans MT" panose="020B0502020104020203" pitchFamily="34" charset="0"/>
          </a:endParaRPr>
        </a:p>
      </dgm:t>
    </dgm:pt>
    <dgm:pt modelId="{83545CDD-11F3-43F4-BA39-0EF42385CB82}">
      <dgm:prSet phldr="0"/>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b="1" dirty="0">
              <a:solidFill>
                <a:schemeClr val="bg1"/>
              </a:solidFill>
              <a:latin typeface="Gill Sans MT" panose="020B0502020104020203" pitchFamily="34" charset="0"/>
            </a:rPr>
            <a:t>6 </a:t>
          </a:r>
        </a:p>
      </dgm:t>
    </dgm:pt>
    <dgm:pt modelId="{1CB5A15B-FB3A-43A1-998B-5773FB539F4E}" type="parTrans" cxnId="{279692C8-B82A-49EE-8A26-2EE72C158C89}">
      <dgm:prSet/>
      <dgm:spPr/>
      <dgm:t>
        <a:bodyPr/>
        <a:lstStyle/>
        <a:p>
          <a:endParaRPr lang="en-GB">
            <a:solidFill>
              <a:schemeClr val="bg1"/>
            </a:solidFill>
            <a:latin typeface="Gill Sans MT" panose="020B0502020104020203" pitchFamily="34" charset="0"/>
          </a:endParaRPr>
        </a:p>
      </dgm:t>
    </dgm:pt>
    <dgm:pt modelId="{345EE430-C710-442D-939A-D436A4442B08}" type="sibTrans" cxnId="{279692C8-B82A-49EE-8A26-2EE72C158C89}">
      <dgm:prSet/>
      <dgm:spPr/>
      <dgm:t>
        <a:bodyPr/>
        <a:lstStyle/>
        <a:p>
          <a:endParaRPr lang="en-GB">
            <a:solidFill>
              <a:schemeClr val="bg1"/>
            </a:solidFill>
            <a:latin typeface="Gill Sans MT" panose="020B0502020104020203" pitchFamily="34" charset="0"/>
          </a:endParaRPr>
        </a:p>
      </dgm:t>
    </dgm:pt>
    <dgm:pt modelId="{FAF72697-00A4-48C6-A3B0-C52EF817F862}">
      <dgm:prSet phldr="0" custT="1"/>
      <dgm:spPr>
        <a:solidFill>
          <a:srgbClr val="8C00DE"/>
        </a:solidFill>
      </dgm:spPr>
      <dgm:t>
        <a:bodyPr/>
        <a:lstStyle/>
        <a:p>
          <a:pPr rtl="0"/>
          <a:r>
            <a:rPr lang="en-US" sz="1600" dirty="0">
              <a:solidFill>
                <a:schemeClr val="bg1"/>
              </a:solidFill>
              <a:latin typeface="Gill Sans MT" panose="020B0502020104020203" pitchFamily="34" charset="0"/>
            </a:rPr>
            <a:t>Keep it ‘bite-sized’.  Too much information in one go will overwhelm children and make them disengage. Break up teaching with short activities and then repeat the process. </a:t>
          </a:r>
          <a:r>
            <a:rPr lang="en-US" sz="1600" b="0" i="0" dirty="0">
              <a:solidFill>
                <a:schemeClr val="bg1"/>
              </a:solidFill>
              <a:latin typeface="Gill Sans MT" panose="020B0502020104020203" pitchFamily="34" charset="0"/>
            </a:rPr>
            <a:t>You’ll increase participation and improve comprehension, too</a:t>
          </a:r>
          <a:endParaRPr lang="en-US" sz="1600" dirty="0">
            <a:solidFill>
              <a:schemeClr val="bg1"/>
            </a:solidFill>
            <a:latin typeface="Gill Sans MT" panose="020B0502020104020203" pitchFamily="34" charset="0"/>
          </a:endParaRPr>
        </a:p>
      </dgm:t>
    </dgm:pt>
    <dgm:pt modelId="{EC4691D9-1995-42E7-9551-09A5E1F5100E}" type="parTrans" cxnId="{28D48F34-ABCA-4C36-9962-CE589AF09EF3}">
      <dgm:prSet/>
      <dgm:spPr/>
      <dgm:t>
        <a:bodyPr/>
        <a:lstStyle/>
        <a:p>
          <a:endParaRPr lang="en-GB">
            <a:solidFill>
              <a:schemeClr val="bg1"/>
            </a:solidFill>
            <a:latin typeface="Gill Sans MT" panose="020B0502020104020203" pitchFamily="34" charset="0"/>
          </a:endParaRPr>
        </a:p>
      </dgm:t>
    </dgm:pt>
    <dgm:pt modelId="{A9645986-4E75-43EC-89AF-4AB1EC859E5E}" type="sibTrans" cxnId="{28D48F34-ABCA-4C36-9962-CE589AF09EF3}">
      <dgm:prSet/>
      <dgm:spPr/>
      <dgm:t>
        <a:bodyPr/>
        <a:lstStyle/>
        <a:p>
          <a:endParaRPr lang="en-GB">
            <a:solidFill>
              <a:schemeClr val="bg1"/>
            </a:solidFill>
            <a:latin typeface="Gill Sans MT" panose="020B0502020104020203" pitchFamily="34" charset="0"/>
          </a:endParaRPr>
        </a:p>
      </dgm:t>
    </dgm:pt>
    <dgm:pt modelId="{71189631-24EC-48E2-AC9D-EC258991B4E6}">
      <dgm:prSet phldr="0" custT="1"/>
      <dgm:spPr>
        <a:solidFill>
          <a:srgbClr val="C465FF">
            <a:alpha val="90000"/>
          </a:srgbClr>
        </a:solidFill>
      </dgm:spPr>
      <dgm:t>
        <a:bodyPr/>
        <a:lstStyle/>
        <a:p>
          <a:pPr rtl="0"/>
          <a:r>
            <a:rPr lang="en-US" sz="1800" b="0" i="0" dirty="0">
              <a:solidFill>
                <a:schemeClr val="bg1"/>
              </a:solidFill>
              <a:latin typeface="Gill Sans MT" panose="020B0502020104020203" pitchFamily="34" charset="0"/>
            </a:rPr>
            <a:t>Having </a:t>
          </a:r>
          <a:r>
            <a:rPr lang="en-US" sz="1800" b="0" i="0" u="none" dirty="0">
              <a:solidFill>
                <a:schemeClr val="bg1"/>
              </a:solidFill>
              <a:latin typeface="Gill Sans MT" panose="020B0502020104020203" pitchFamily="34" charset="0"/>
            </a:rPr>
            <a:t>children work in groups </a:t>
          </a:r>
          <a:r>
            <a:rPr lang="en-US" sz="1800" b="0" i="0" dirty="0">
              <a:solidFill>
                <a:schemeClr val="bg1"/>
              </a:solidFill>
              <a:latin typeface="Gill Sans MT" panose="020B0502020104020203" pitchFamily="34" charset="0"/>
            </a:rPr>
            <a:t>is one of the best ways to increase pupil participation. Don’t keep them in the same groups all the time – mix it up based on mastery levels or interests</a:t>
          </a:r>
          <a:endParaRPr lang="en-US" sz="1600" dirty="0">
            <a:solidFill>
              <a:schemeClr val="bg1"/>
            </a:solidFill>
            <a:latin typeface="Gill Sans MT" panose="020B0502020104020203" pitchFamily="34" charset="0"/>
          </a:endParaRPr>
        </a:p>
      </dgm:t>
    </dgm:pt>
    <dgm:pt modelId="{EFF00057-FCC9-4B2E-8A2A-174C14CCF155}" type="parTrans" cxnId="{906C3F87-EC47-44FE-80CE-97BB5FE43706}">
      <dgm:prSet/>
      <dgm:spPr/>
      <dgm:t>
        <a:bodyPr/>
        <a:lstStyle/>
        <a:p>
          <a:endParaRPr lang="en-GB">
            <a:solidFill>
              <a:schemeClr val="bg1"/>
            </a:solidFill>
            <a:latin typeface="Gill Sans MT" panose="020B0502020104020203" pitchFamily="34" charset="0"/>
          </a:endParaRPr>
        </a:p>
      </dgm:t>
    </dgm:pt>
    <dgm:pt modelId="{A37F7B09-4D33-4FF0-A334-4AC36B9733F0}" type="sibTrans" cxnId="{906C3F87-EC47-44FE-80CE-97BB5FE43706}">
      <dgm:prSet/>
      <dgm:spPr/>
      <dgm:t>
        <a:bodyPr/>
        <a:lstStyle/>
        <a:p>
          <a:endParaRPr lang="en-GB">
            <a:solidFill>
              <a:schemeClr val="bg1"/>
            </a:solidFill>
            <a:latin typeface="Gill Sans MT" panose="020B0502020104020203" pitchFamily="34" charset="0"/>
          </a:endParaRPr>
        </a:p>
      </dgm:t>
    </dgm:pt>
    <dgm:pt modelId="{9E3C5E72-8BC5-43DF-A16B-F5E4445D70FD}">
      <dgm:prSet phldrT="[Text]" phldr="0" custT="1"/>
      <dgm:spPr>
        <a:solidFill>
          <a:schemeClr val="tx1">
            <a:lumMod val="50000"/>
            <a:lumOff val="50000"/>
          </a:schemeClr>
        </a:solidFill>
        <a:scene3d>
          <a:camera prst="orthographicFront"/>
          <a:lightRig rig="flat" dir="t"/>
        </a:scene3d>
        <a:sp3d prstMaterial="plastic">
          <a:bevelB w="88900" h="31750" prst="angle"/>
        </a:sp3d>
      </dgm:spPr>
      <dgm:t>
        <a:bodyPr/>
        <a:lstStyle/>
        <a:p>
          <a:r>
            <a:rPr lang="en-US" sz="2800" b="1" dirty="0">
              <a:solidFill>
                <a:schemeClr val="bg1"/>
              </a:solidFill>
              <a:latin typeface="Gill Sans MT" panose="020B0502020104020203" pitchFamily="34" charset="0"/>
            </a:rPr>
            <a:t>4</a:t>
          </a:r>
        </a:p>
      </dgm:t>
    </dgm:pt>
    <dgm:pt modelId="{972DB88B-8DF5-473A-B28D-884A0C38A7BD}" type="sibTrans" cxnId="{DAC91658-1891-419B-8C8A-0BC3DABFEDDB}">
      <dgm:prSet/>
      <dgm:spPr/>
      <dgm:t>
        <a:bodyPr/>
        <a:lstStyle/>
        <a:p>
          <a:endParaRPr lang="en-US">
            <a:solidFill>
              <a:schemeClr val="bg1"/>
            </a:solidFill>
            <a:latin typeface="Gill Sans MT" panose="020B0502020104020203" pitchFamily="34" charset="0"/>
          </a:endParaRPr>
        </a:p>
      </dgm:t>
    </dgm:pt>
    <dgm:pt modelId="{E441EEE0-AC6F-4F9E-B373-70F7CFC2FAF9}" type="parTrans" cxnId="{DAC91658-1891-419B-8C8A-0BC3DABFEDDB}">
      <dgm:prSet/>
      <dgm:spPr/>
      <dgm:t>
        <a:bodyPr/>
        <a:lstStyle/>
        <a:p>
          <a:endParaRPr lang="en-US">
            <a:solidFill>
              <a:schemeClr val="bg1"/>
            </a:solidFill>
            <a:latin typeface="Gill Sans MT" panose="020B0502020104020203" pitchFamily="34" charset="0"/>
          </a:endParaRPr>
        </a:p>
      </dgm:t>
    </dgm:pt>
    <dgm:pt modelId="{7D034A73-2325-42D6-B662-95C2955E9C98}">
      <dgm:prSet phldr="0" custT="1"/>
      <dgm:spPr>
        <a:solidFill>
          <a:srgbClr val="C465FF">
            <a:alpha val="90000"/>
          </a:srgbClr>
        </a:solidFill>
      </dgm:spPr>
      <dgm:t>
        <a:bodyPr/>
        <a:lstStyle/>
        <a:p>
          <a:pPr rtl="0"/>
          <a:r>
            <a:rPr lang="en-US" sz="1800" dirty="0">
              <a:solidFill>
                <a:schemeClr val="bg1"/>
              </a:solidFill>
              <a:latin typeface="Gill Sans MT" panose="020B0502020104020203" pitchFamily="34" charset="0"/>
            </a:rPr>
            <a:t>‘</a:t>
          </a:r>
          <a:r>
            <a:rPr lang="en-US" sz="1900" dirty="0">
              <a:solidFill>
                <a:schemeClr val="bg1"/>
              </a:solidFill>
              <a:latin typeface="Gill Sans MT" panose="020B0502020104020203" pitchFamily="34" charset="0"/>
            </a:rPr>
            <a:t>No opt out’- </a:t>
          </a:r>
          <a:r>
            <a:rPr lang="en-US" sz="1900" b="0" i="0" dirty="0">
              <a:solidFill>
                <a:schemeClr val="bg1"/>
              </a:solidFill>
              <a:latin typeface="Gill Sans MT" panose="020B0502020104020203" pitchFamily="34" charset="0"/>
            </a:rPr>
            <a:t>if a child does not know the answer, they can ask a classmate but then you return to the original child to repeat the answer</a:t>
          </a:r>
          <a:endParaRPr lang="en-US" sz="1900" dirty="0">
            <a:solidFill>
              <a:schemeClr val="bg1"/>
            </a:solidFill>
            <a:latin typeface="Gill Sans MT" panose="020B0502020104020203" pitchFamily="34" charset="0"/>
          </a:endParaRPr>
        </a:p>
      </dgm:t>
    </dgm:pt>
    <dgm:pt modelId="{F035D708-6F74-4B46-BED5-9B5D8EB61D71}" type="sibTrans" cxnId="{5BA8DC0C-C18E-4AB7-9F88-F2BB715817B4}">
      <dgm:prSet/>
      <dgm:spPr/>
      <dgm:t>
        <a:bodyPr/>
        <a:lstStyle/>
        <a:p>
          <a:endParaRPr lang="en-GB">
            <a:solidFill>
              <a:schemeClr val="bg1"/>
            </a:solidFill>
            <a:latin typeface="Gill Sans MT" panose="020B0502020104020203" pitchFamily="34" charset="0"/>
          </a:endParaRPr>
        </a:p>
      </dgm:t>
    </dgm:pt>
    <dgm:pt modelId="{AC25464D-985C-4D6C-BF22-549C011E3E39}" type="parTrans" cxnId="{5BA8DC0C-C18E-4AB7-9F88-F2BB715817B4}">
      <dgm:prSet/>
      <dgm:spPr/>
      <dgm:t>
        <a:bodyPr/>
        <a:lstStyle/>
        <a:p>
          <a:endParaRPr lang="en-GB">
            <a:solidFill>
              <a:schemeClr val="bg1"/>
            </a:solidFill>
            <a:latin typeface="Gill Sans MT" panose="020B0502020104020203" pitchFamily="34" charset="0"/>
          </a:endParaRPr>
        </a:p>
      </dgm:t>
    </dgm:pt>
    <dgm:pt modelId="{FA80A157-25F7-4D8C-8C39-CA8C7A43445F}" type="pres">
      <dgm:prSet presAssocID="{1A02F973-19B3-4284-9C88-858D86B087B8}" presName="linearFlow" presStyleCnt="0">
        <dgm:presLayoutVars>
          <dgm:dir/>
          <dgm:animLvl val="lvl"/>
          <dgm:resizeHandles val="exact"/>
        </dgm:presLayoutVars>
      </dgm:prSet>
      <dgm:spPr/>
    </dgm:pt>
    <dgm:pt modelId="{5F19DD6D-9869-4E91-A740-B079881473F9}" type="pres">
      <dgm:prSet presAssocID="{8A982936-C727-41E0-B1DA-FBF00AB8E9C3}" presName="composite" presStyleCnt="0"/>
      <dgm:spPr/>
    </dgm:pt>
    <dgm:pt modelId="{14574949-5E10-44F0-96AD-0ACDBF6E8B0A}" type="pres">
      <dgm:prSet presAssocID="{8A982936-C727-41E0-B1DA-FBF00AB8E9C3}" presName="parentText" presStyleLbl="alignNode1" presStyleIdx="0" presStyleCnt="6">
        <dgm:presLayoutVars>
          <dgm:chMax val="1"/>
          <dgm:bulletEnabled val="1"/>
        </dgm:presLayoutVars>
      </dgm:prSet>
      <dgm:spPr/>
    </dgm:pt>
    <dgm:pt modelId="{F88315F1-CD80-4648-AA04-67F05242C64B}" type="pres">
      <dgm:prSet presAssocID="{8A982936-C727-41E0-B1DA-FBF00AB8E9C3}" presName="descendantText" presStyleLbl="alignAcc1" presStyleIdx="0" presStyleCnt="6">
        <dgm:presLayoutVars>
          <dgm:bulletEnabled val="1"/>
        </dgm:presLayoutVars>
      </dgm:prSet>
      <dgm:spPr/>
    </dgm:pt>
    <dgm:pt modelId="{627C8E8E-FBDA-4069-B8A1-CF265D41B643}" type="pres">
      <dgm:prSet presAssocID="{94BDCE02-018F-40AF-B487-DB048A322143}" presName="sp" presStyleCnt="0"/>
      <dgm:spPr/>
    </dgm:pt>
    <dgm:pt modelId="{B2889083-830A-49D0-8514-2673245BB0E2}" type="pres">
      <dgm:prSet presAssocID="{1A5CC244-2127-4215-8F35-F769E9A62EF8}" presName="composite" presStyleCnt="0"/>
      <dgm:spPr/>
    </dgm:pt>
    <dgm:pt modelId="{6DB73899-23D7-4FF4-8229-00744C87A9C2}" type="pres">
      <dgm:prSet presAssocID="{1A5CC244-2127-4215-8F35-F769E9A62EF8}" presName="parentText" presStyleLbl="alignNode1" presStyleIdx="1" presStyleCnt="6">
        <dgm:presLayoutVars>
          <dgm:chMax val="1"/>
          <dgm:bulletEnabled val="1"/>
        </dgm:presLayoutVars>
      </dgm:prSet>
      <dgm:spPr/>
    </dgm:pt>
    <dgm:pt modelId="{79A88D43-B018-43C7-A520-D691761A8BEF}" type="pres">
      <dgm:prSet presAssocID="{1A5CC244-2127-4215-8F35-F769E9A62EF8}" presName="descendantText" presStyleLbl="alignAcc1" presStyleIdx="1" presStyleCnt="6">
        <dgm:presLayoutVars>
          <dgm:bulletEnabled val="1"/>
        </dgm:presLayoutVars>
      </dgm:prSet>
      <dgm:spPr/>
    </dgm:pt>
    <dgm:pt modelId="{14BCF900-ADCE-4701-8182-4A7DCD218253}" type="pres">
      <dgm:prSet presAssocID="{43739BAC-14FD-4FAB-A560-78EB97A55647}" presName="sp" presStyleCnt="0"/>
      <dgm:spPr/>
    </dgm:pt>
    <dgm:pt modelId="{609C1C90-2D6B-498B-9351-9D16EA7E0025}" type="pres">
      <dgm:prSet presAssocID="{E16E579B-B749-4597-B2CA-80A3FDB65B51}" presName="composite" presStyleCnt="0"/>
      <dgm:spPr/>
    </dgm:pt>
    <dgm:pt modelId="{E0C9D9AE-9005-4C99-AAD8-DEA19D9AB316}" type="pres">
      <dgm:prSet presAssocID="{E16E579B-B749-4597-B2CA-80A3FDB65B51}" presName="parentText" presStyleLbl="alignNode1" presStyleIdx="2" presStyleCnt="6">
        <dgm:presLayoutVars>
          <dgm:chMax val="1"/>
          <dgm:bulletEnabled val="1"/>
        </dgm:presLayoutVars>
      </dgm:prSet>
      <dgm:spPr/>
    </dgm:pt>
    <dgm:pt modelId="{5EEEED72-0F9F-42AC-B13C-DA73BD2620B1}" type="pres">
      <dgm:prSet presAssocID="{E16E579B-B749-4597-B2CA-80A3FDB65B51}" presName="descendantText" presStyleLbl="alignAcc1" presStyleIdx="2" presStyleCnt="6">
        <dgm:presLayoutVars>
          <dgm:bulletEnabled val="1"/>
        </dgm:presLayoutVars>
      </dgm:prSet>
      <dgm:spPr/>
    </dgm:pt>
    <dgm:pt modelId="{11D4F30A-E88E-4198-B920-09963F90E3DC}" type="pres">
      <dgm:prSet presAssocID="{92E3FDC8-B38C-4C1A-B66F-D5FC6EFA7521}" presName="sp" presStyleCnt="0"/>
      <dgm:spPr/>
    </dgm:pt>
    <dgm:pt modelId="{5C728ED6-C7F1-4544-95AF-46D68F79CED5}" type="pres">
      <dgm:prSet presAssocID="{9E3C5E72-8BC5-43DF-A16B-F5E4445D70FD}" presName="composite" presStyleCnt="0"/>
      <dgm:spPr/>
    </dgm:pt>
    <dgm:pt modelId="{5AE90FB6-A89C-4031-A7EA-33842C582B74}" type="pres">
      <dgm:prSet presAssocID="{9E3C5E72-8BC5-43DF-A16B-F5E4445D70FD}" presName="parentText" presStyleLbl="alignNode1" presStyleIdx="3" presStyleCnt="6">
        <dgm:presLayoutVars>
          <dgm:chMax val="1"/>
          <dgm:bulletEnabled val="1"/>
        </dgm:presLayoutVars>
      </dgm:prSet>
      <dgm:spPr/>
    </dgm:pt>
    <dgm:pt modelId="{2E6C59C1-81A0-4E53-AE70-9805673DD6F3}" type="pres">
      <dgm:prSet presAssocID="{9E3C5E72-8BC5-43DF-A16B-F5E4445D70FD}" presName="descendantText" presStyleLbl="alignAcc1" presStyleIdx="3" presStyleCnt="6">
        <dgm:presLayoutVars>
          <dgm:bulletEnabled val="1"/>
        </dgm:presLayoutVars>
      </dgm:prSet>
      <dgm:spPr/>
    </dgm:pt>
    <dgm:pt modelId="{684BBA91-3092-48F6-BE16-6F07440F91FD}" type="pres">
      <dgm:prSet presAssocID="{972DB88B-8DF5-473A-B28D-884A0C38A7BD}" presName="sp" presStyleCnt="0"/>
      <dgm:spPr/>
    </dgm:pt>
    <dgm:pt modelId="{CF2E4715-55E8-474D-A2B2-051A0E6888B5}" type="pres">
      <dgm:prSet presAssocID="{0B8B5F0C-41F6-4CBE-8F06-B48DDA01DB45}" presName="composite" presStyleCnt="0"/>
      <dgm:spPr/>
    </dgm:pt>
    <dgm:pt modelId="{F69C9B3C-9400-4F0C-B18E-84CD7666BCBF}" type="pres">
      <dgm:prSet presAssocID="{0B8B5F0C-41F6-4CBE-8F06-B48DDA01DB45}" presName="parentText" presStyleLbl="alignNode1" presStyleIdx="4" presStyleCnt="6">
        <dgm:presLayoutVars>
          <dgm:chMax val="1"/>
          <dgm:bulletEnabled val="1"/>
        </dgm:presLayoutVars>
      </dgm:prSet>
      <dgm:spPr/>
    </dgm:pt>
    <dgm:pt modelId="{AE0BF483-BADB-4A1F-8648-C8A2D3D08A15}" type="pres">
      <dgm:prSet presAssocID="{0B8B5F0C-41F6-4CBE-8F06-B48DDA01DB45}" presName="descendantText" presStyleLbl="alignAcc1" presStyleIdx="4" presStyleCnt="6">
        <dgm:presLayoutVars>
          <dgm:bulletEnabled val="1"/>
        </dgm:presLayoutVars>
      </dgm:prSet>
      <dgm:spPr/>
    </dgm:pt>
    <dgm:pt modelId="{4866FED6-B11D-4AEA-83CD-E44FE924B46A}" type="pres">
      <dgm:prSet presAssocID="{E5E5E765-468E-461A-A1CD-2C1F2E8BB4B0}" presName="sp" presStyleCnt="0"/>
      <dgm:spPr/>
    </dgm:pt>
    <dgm:pt modelId="{6989843E-4155-4AFA-9256-D782A2F2A174}" type="pres">
      <dgm:prSet presAssocID="{83545CDD-11F3-43F4-BA39-0EF42385CB82}" presName="composite" presStyleCnt="0"/>
      <dgm:spPr/>
    </dgm:pt>
    <dgm:pt modelId="{EB04389B-EAA3-4208-A408-FBA79DCDAC8F}" type="pres">
      <dgm:prSet presAssocID="{83545CDD-11F3-43F4-BA39-0EF42385CB82}" presName="parentText" presStyleLbl="alignNode1" presStyleIdx="5" presStyleCnt="6">
        <dgm:presLayoutVars>
          <dgm:chMax val="1"/>
          <dgm:bulletEnabled val="1"/>
        </dgm:presLayoutVars>
      </dgm:prSet>
      <dgm:spPr/>
    </dgm:pt>
    <dgm:pt modelId="{0B4539C7-6C4C-4F91-BF17-0C1C80716865}" type="pres">
      <dgm:prSet presAssocID="{83545CDD-11F3-43F4-BA39-0EF42385CB82}" presName="descendantText" presStyleLbl="alignAcc1" presStyleIdx="5" presStyleCnt="6" custScaleY="109767" custLinFactNeighborY="381">
        <dgm:presLayoutVars>
          <dgm:bulletEnabled val="1"/>
        </dgm:presLayoutVars>
      </dgm:prSet>
      <dgm:spPr/>
    </dgm:pt>
  </dgm:ptLst>
  <dgm:cxnLst>
    <dgm:cxn modelId="{2978EA08-4951-4CC8-81F9-50EEDAC85FFF}" srcId="{1A02F973-19B3-4284-9C88-858D86B087B8}" destId="{8A982936-C727-41E0-B1DA-FBF00AB8E9C3}" srcOrd="0" destOrd="0" parTransId="{8B866B2A-F379-4C31-8A2E-81619C4ED26F}" sibTransId="{94BDCE02-018F-40AF-B487-DB048A322143}"/>
    <dgm:cxn modelId="{5BA8DC0C-C18E-4AB7-9F88-F2BB715817B4}" srcId="{9E3C5E72-8BC5-43DF-A16B-F5E4445D70FD}" destId="{7D034A73-2325-42D6-B662-95C2955E9C98}" srcOrd="0" destOrd="0" parTransId="{AC25464D-985C-4D6C-BF22-549C011E3E39}" sibTransId="{F035D708-6F74-4B46-BED5-9B5D8EB61D71}"/>
    <dgm:cxn modelId="{2F27201E-3CD0-49DE-A6BA-DE395690EFBC}" srcId="{E16E579B-B749-4597-B2CA-80A3FDB65B51}" destId="{C3B56237-4D61-4DA2-B89C-A645A77F90C4}" srcOrd="0" destOrd="0" parTransId="{BC9DEBF5-C7BF-4122-ADAC-F3F2A551F026}" sibTransId="{CFA900A8-F071-4089-8464-CF97E0BEC232}"/>
    <dgm:cxn modelId="{F5274C25-9AF0-404A-B5BB-2F82E6FB1F1C}" srcId="{1A5CC244-2127-4215-8F35-F769E9A62EF8}" destId="{F95CC610-D2A0-4215-9C26-D293E0B1A621}" srcOrd="0" destOrd="0" parTransId="{CFF0D8D5-2F54-4A4A-923B-754D9C142599}" sibTransId="{F189244B-B12D-46EB-91F6-9AD68AD36172}"/>
    <dgm:cxn modelId="{28D48F34-ABCA-4C36-9962-CE589AF09EF3}" srcId="{0B8B5F0C-41F6-4CBE-8F06-B48DDA01DB45}" destId="{FAF72697-00A4-48C6-A3B0-C52EF817F862}" srcOrd="0" destOrd="0" parTransId="{EC4691D9-1995-42E7-9551-09A5E1F5100E}" sibTransId="{A9645986-4E75-43EC-89AF-4AB1EC859E5E}"/>
    <dgm:cxn modelId="{FC8E8D3A-5980-4DF7-A1C9-4379215C6174}" type="presOf" srcId="{F95CC610-D2A0-4215-9C26-D293E0B1A621}" destId="{79A88D43-B018-43C7-A520-D691761A8BEF}" srcOrd="0" destOrd="0" presId="urn:microsoft.com/office/officeart/2005/8/layout/chevron2"/>
    <dgm:cxn modelId="{A806D13B-DDCD-4A35-A533-4D70BCB19DDC}" type="presOf" srcId="{71189631-24EC-48E2-AC9D-EC258991B4E6}" destId="{0B4539C7-6C4C-4F91-BF17-0C1C80716865}" srcOrd="0" destOrd="0" presId="urn:microsoft.com/office/officeart/2005/8/layout/chevron2"/>
    <dgm:cxn modelId="{FBB3DB6A-442A-4925-A968-19C1F569C82C}" type="presOf" srcId="{C3B56237-4D61-4DA2-B89C-A645A77F90C4}" destId="{5EEEED72-0F9F-42AC-B13C-DA73BD2620B1}" srcOrd="0" destOrd="0" presId="urn:microsoft.com/office/officeart/2005/8/layout/chevron2"/>
    <dgm:cxn modelId="{E1F48252-3273-4744-8E04-536900A94D3F}" type="presOf" srcId="{1A5CC244-2127-4215-8F35-F769E9A62EF8}" destId="{6DB73899-23D7-4FF4-8229-00744C87A9C2}" srcOrd="0" destOrd="0" presId="urn:microsoft.com/office/officeart/2005/8/layout/chevron2"/>
    <dgm:cxn modelId="{85C45473-8CBB-4B8E-B7F4-F71B30829EE3}" type="presOf" srcId="{83545CDD-11F3-43F4-BA39-0EF42385CB82}" destId="{EB04389B-EAA3-4208-A408-FBA79DCDAC8F}" srcOrd="0" destOrd="0" presId="urn:microsoft.com/office/officeart/2005/8/layout/chevron2"/>
    <dgm:cxn modelId="{2C656754-7587-47B7-BACB-EDB56EA77550}" srcId="{8A982936-C727-41E0-B1DA-FBF00AB8E9C3}" destId="{B154C178-B7B8-4678-8E5D-C8AD6427498F}" srcOrd="0" destOrd="0" parTransId="{C88CE00A-CC60-43D3-B5DB-CB7DE48A3296}" sibTransId="{460C00DC-355E-4276-97E3-D56343AB92C4}"/>
    <dgm:cxn modelId="{DAC91658-1891-419B-8C8A-0BC3DABFEDDB}" srcId="{1A02F973-19B3-4284-9C88-858D86B087B8}" destId="{9E3C5E72-8BC5-43DF-A16B-F5E4445D70FD}" srcOrd="3" destOrd="0" parTransId="{E441EEE0-AC6F-4F9E-B373-70F7CFC2FAF9}" sibTransId="{972DB88B-8DF5-473A-B28D-884A0C38A7BD}"/>
    <dgm:cxn modelId="{020EB87B-9C38-49A2-BC99-7110F6C3787E}" type="presOf" srcId="{0B8B5F0C-41F6-4CBE-8F06-B48DDA01DB45}" destId="{F69C9B3C-9400-4F0C-B18E-84CD7666BCBF}" srcOrd="0" destOrd="0" presId="urn:microsoft.com/office/officeart/2005/8/layout/chevron2"/>
    <dgm:cxn modelId="{5B2EDE86-3FE7-4374-B579-EE38F79FB49C}" type="presOf" srcId="{8A982936-C727-41E0-B1DA-FBF00AB8E9C3}" destId="{14574949-5E10-44F0-96AD-0ACDBF6E8B0A}" srcOrd="0" destOrd="0" presId="urn:microsoft.com/office/officeart/2005/8/layout/chevron2"/>
    <dgm:cxn modelId="{906C3F87-EC47-44FE-80CE-97BB5FE43706}" srcId="{83545CDD-11F3-43F4-BA39-0EF42385CB82}" destId="{71189631-24EC-48E2-AC9D-EC258991B4E6}" srcOrd="0" destOrd="0" parTransId="{EFF00057-FCC9-4B2E-8A2A-174C14CCF155}" sibTransId="{A37F7B09-4D33-4FF0-A334-4AC36B9733F0}"/>
    <dgm:cxn modelId="{9F52998E-B6FA-4FC0-A0E9-23BA52CC90DD}" type="presOf" srcId="{9E3C5E72-8BC5-43DF-A16B-F5E4445D70FD}" destId="{5AE90FB6-A89C-4031-A7EA-33842C582B74}" srcOrd="0" destOrd="0" presId="urn:microsoft.com/office/officeart/2005/8/layout/chevron2"/>
    <dgm:cxn modelId="{6F578392-994D-4A08-9888-A40B484DB5A7}" type="presOf" srcId="{1A02F973-19B3-4284-9C88-858D86B087B8}" destId="{FA80A157-25F7-4D8C-8C39-CA8C7A43445F}" srcOrd="0" destOrd="0" presId="urn:microsoft.com/office/officeart/2005/8/layout/chevron2"/>
    <dgm:cxn modelId="{E1FFAA99-EA97-4CCA-B207-3DD48DA2AA9E}" srcId="{1A02F973-19B3-4284-9C88-858D86B087B8}" destId="{E16E579B-B749-4597-B2CA-80A3FDB65B51}" srcOrd="2" destOrd="0" parTransId="{349F4771-0FD4-4DB2-85D3-2A73D9CE3029}" sibTransId="{92E3FDC8-B38C-4C1A-B66F-D5FC6EFA7521}"/>
    <dgm:cxn modelId="{3606F79C-6C36-4532-BC17-66EA94BD8B56}" srcId="{1A02F973-19B3-4284-9C88-858D86B087B8}" destId="{0B8B5F0C-41F6-4CBE-8F06-B48DDA01DB45}" srcOrd="4" destOrd="0" parTransId="{1D983AA3-92FA-4F4F-AE60-2A30F2749AA7}" sibTransId="{E5E5E765-468E-461A-A1CD-2C1F2E8BB4B0}"/>
    <dgm:cxn modelId="{0FA6179F-8264-4CD0-A950-693F6D332176}" type="presOf" srcId="{7D034A73-2325-42D6-B662-95C2955E9C98}" destId="{2E6C59C1-81A0-4E53-AE70-9805673DD6F3}" srcOrd="0" destOrd="0" presId="urn:microsoft.com/office/officeart/2005/8/layout/chevron2"/>
    <dgm:cxn modelId="{6A0249C3-99F8-456F-A185-955FD5BE52BB}" type="presOf" srcId="{FAF72697-00A4-48C6-A3B0-C52EF817F862}" destId="{AE0BF483-BADB-4A1F-8648-C8A2D3D08A15}" srcOrd="0" destOrd="0" presId="urn:microsoft.com/office/officeart/2005/8/layout/chevron2"/>
    <dgm:cxn modelId="{279692C8-B82A-49EE-8A26-2EE72C158C89}" srcId="{1A02F973-19B3-4284-9C88-858D86B087B8}" destId="{83545CDD-11F3-43F4-BA39-0EF42385CB82}" srcOrd="5" destOrd="0" parTransId="{1CB5A15B-FB3A-43A1-998B-5773FB539F4E}" sibTransId="{345EE430-C710-442D-939A-D436A4442B08}"/>
    <dgm:cxn modelId="{965D0FE3-DE65-488D-BF96-1BCF0E095723}" srcId="{1A02F973-19B3-4284-9C88-858D86B087B8}" destId="{1A5CC244-2127-4215-8F35-F769E9A62EF8}" srcOrd="1" destOrd="0" parTransId="{F05091ED-93F0-490F-9249-D380827264E7}" sibTransId="{43739BAC-14FD-4FAB-A560-78EB97A55647}"/>
    <dgm:cxn modelId="{1EF392F2-A929-4F54-B662-7273B897DF76}" type="presOf" srcId="{B154C178-B7B8-4678-8E5D-C8AD6427498F}" destId="{F88315F1-CD80-4648-AA04-67F05242C64B}" srcOrd="0" destOrd="0" presId="urn:microsoft.com/office/officeart/2005/8/layout/chevron2"/>
    <dgm:cxn modelId="{2556A6FB-BA56-4B55-AF38-94537FE0203B}" type="presOf" srcId="{E16E579B-B749-4597-B2CA-80A3FDB65B51}" destId="{E0C9D9AE-9005-4C99-AAD8-DEA19D9AB316}" srcOrd="0" destOrd="0" presId="urn:microsoft.com/office/officeart/2005/8/layout/chevron2"/>
    <dgm:cxn modelId="{8E07E63A-A196-4930-82EE-0D6C96BE8144}" type="presParOf" srcId="{FA80A157-25F7-4D8C-8C39-CA8C7A43445F}" destId="{5F19DD6D-9869-4E91-A740-B079881473F9}" srcOrd="0" destOrd="0" presId="urn:microsoft.com/office/officeart/2005/8/layout/chevron2"/>
    <dgm:cxn modelId="{E69A1F94-16DC-4E98-ADD7-250A2C215149}" type="presParOf" srcId="{5F19DD6D-9869-4E91-A740-B079881473F9}" destId="{14574949-5E10-44F0-96AD-0ACDBF6E8B0A}" srcOrd="0" destOrd="0" presId="urn:microsoft.com/office/officeart/2005/8/layout/chevron2"/>
    <dgm:cxn modelId="{B0B26819-E23C-4BA9-A65F-59927EFDB813}" type="presParOf" srcId="{5F19DD6D-9869-4E91-A740-B079881473F9}" destId="{F88315F1-CD80-4648-AA04-67F05242C64B}" srcOrd="1" destOrd="0" presId="urn:microsoft.com/office/officeart/2005/8/layout/chevron2"/>
    <dgm:cxn modelId="{96D83D22-7AAD-4D11-AF20-472710BF9B08}" type="presParOf" srcId="{FA80A157-25F7-4D8C-8C39-CA8C7A43445F}" destId="{627C8E8E-FBDA-4069-B8A1-CF265D41B643}" srcOrd="1" destOrd="0" presId="urn:microsoft.com/office/officeart/2005/8/layout/chevron2"/>
    <dgm:cxn modelId="{E9E39BF2-568C-4876-8846-AFF48B513AE8}" type="presParOf" srcId="{FA80A157-25F7-4D8C-8C39-CA8C7A43445F}" destId="{B2889083-830A-49D0-8514-2673245BB0E2}" srcOrd="2" destOrd="0" presId="urn:microsoft.com/office/officeart/2005/8/layout/chevron2"/>
    <dgm:cxn modelId="{C8C001D4-C911-423E-911A-36CB5F51597A}" type="presParOf" srcId="{B2889083-830A-49D0-8514-2673245BB0E2}" destId="{6DB73899-23D7-4FF4-8229-00744C87A9C2}" srcOrd="0" destOrd="0" presId="urn:microsoft.com/office/officeart/2005/8/layout/chevron2"/>
    <dgm:cxn modelId="{93CA9089-2882-404E-9E54-79AC09B15EEA}" type="presParOf" srcId="{B2889083-830A-49D0-8514-2673245BB0E2}" destId="{79A88D43-B018-43C7-A520-D691761A8BEF}" srcOrd="1" destOrd="0" presId="urn:microsoft.com/office/officeart/2005/8/layout/chevron2"/>
    <dgm:cxn modelId="{FAE32FEE-6070-45AA-B365-C5C09F0DDF97}" type="presParOf" srcId="{FA80A157-25F7-4D8C-8C39-CA8C7A43445F}" destId="{14BCF900-ADCE-4701-8182-4A7DCD218253}" srcOrd="3" destOrd="0" presId="urn:microsoft.com/office/officeart/2005/8/layout/chevron2"/>
    <dgm:cxn modelId="{201E3A35-006F-457A-8D7C-914B57A4F99B}" type="presParOf" srcId="{FA80A157-25F7-4D8C-8C39-CA8C7A43445F}" destId="{609C1C90-2D6B-498B-9351-9D16EA7E0025}" srcOrd="4" destOrd="0" presId="urn:microsoft.com/office/officeart/2005/8/layout/chevron2"/>
    <dgm:cxn modelId="{28FB46ED-2B16-47D6-B72A-359E7DF6DCEC}" type="presParOf" srcId="{609C1C90-2D6B-498B-9351-9D16EA7E0025}" destId="{E0C9D9AE-9005-4C99-AAD8-DEA19D9AB316}" srcOrd="0" destOrd="0" presId="urn:microsoft.com/office/officeart/2005/8/layout/chevron2"/>
    <dgm:cxn modelId="{F0832669-8BE4-4DA8-95A9-F1C4CBCD4FE5}" type="presParOf" srcId="{609C1C90-2D6B-498B-9351-9D16EA7E0025}" destId="{5EEEED72-0F9F-42AC-B13C-DA73BD2620B1}" srcOrd="1" destOrd="0" presId="urn:microsoft.com/office/officeart/2005/8/layout/chevron2"/>
    <dgm:cxn modelId="{18D76653-74FA-43D1-BB48-C7B6D3A0A28F}" type="presParOf" srcId="{FA80A157-25F7-4D8C-8C39-CA8C7A43445F}" destId="{11D4F30A-E88E-4198-B920-09963F90E3DC}" srcOrd="5" destOrd="0" presId="urn:microsoft.com/office/officeart/2005/8/layout/chevron2"/>
    <dgm:cxn modelId="{D03101CE-898A-447D-A63C-032A03399495}" type="presParOf" srcId="{FA80A157-25F7-4D8C-8C39-CA8C7A43445F}" destId="{5C728ED6-C7F1-4544-95AF-46D68F79CED5}" srcOrd="6" destOrd="0" presId="urn:microsoft.com/office/officeart/2005/8/layout/chevron2"/>
    <dgm:cxn modelId="{F13AAFD9-3531-43E9-A482-5BFF0AD0A1E8}" type="presParOf" srcId="{5C728ED6-C7F1-4544-95AF-46D68F79CED5}" destId="{5AE90FB6-A89C-4031-A7EA-33842C582B74}" srcOrd="0" destOrd="0" presId="urn:microsoft.com/office/officeart/2005/8/layout/chevron2"/>
    <dgm:cxn modelId="{E5CD9B49-46A2-435C-A4DD-4417F0CB71B1}" type="presParOf" srcId="{5C728ED6-C7F1-4544-95AF-46D68F79CED5}" destId="{2E6C59C1-81A0-4E53-AE70-9805673DD6F3}" srcOrd="1" destOrd="0" presId="urn:microsoft.com/office/officeart/2005/8/layout/chevron2"/>
    <dgm:cxn modelId="{04A2AEB8-A7BB-4662-8ED6-4FB02874510A}" type="presParOf" srcId="{FA80A157-25F7-4D8C-8C39-CA8C7A43445F}" destId="{684BBA91-3092-48F6-BE16-6F07440F91FD}" srcOrd="7" destOrd="0" presId="urn:microsoft.com/office/officeart/2005/8/layout/chevron2"/>
    <dgm:cxn modelId="{14D7116A-D787-4C00-8D5A-D21E0E98962F}" type="presParOf" srcId="{FA80A157-25F7-4D8C-8C39-CA8C7A43445F}" destId="{CF2E4715-55E8-474D-A2B2-051A0E6888B5}" srcOrd="8" destOrd="0" presId="urn:microsoft.com/office/officeart/2005/8/layout/chevron2"/>
    <dgm:cxn modelId="{4E2D9825-498A-4C4E-A327-F03968D3A09A}" type="presParOf" srcId="{CF2E4715-55E8-474D-A2B2-051A0E6888B5}" destId="{F69C9B3C-9400-4F0C-B18E-84CD7666BCBF}" srcOrd="0" destOrd="0" presId="urn:microsoft.com/office/officeart/2005/8/layout/chevron2"/>
    <dgm:cxn modelId="{227B5408-B41D-468E-A064-1CA9BBA19080}" type="presParOf" srcId="{CF2E4715-55E8-474D-A2B2-051A0E6888B5}" destId="{AE0BF483-BADB-4A1F-8648-C8A2D3D08A15}" srcOrd="1" destOrd="0" presId="urn:microsoft.com/office/officeart/2005/8/layout/chevron2"/>
    <dgm:cxn modelId="{F61DB24F-9A8F-42D4-B05E-D8A86D306C54}" type="presParOf" srcId="{FA80A157-25F7-4D8C-8C39-CA8C7A43445F}" destId="{4866FED6-B11D-4AEA-83CD-E44FE924B46A}" srcOrd="9" destOrd="0" presId="urn:microsoft.com/office/officeart/2005/8/layout/chevron2"/>
    <dgm:cxn modelId="{B02F86B1-E4CC-45D9-9767-27D23E3BFB0C}" type="presParOf" srcId="{FA80A157-25F7-4D8C-8C39-CA8C7A43445F}" destId="{6989843E-4155-4AFA-9256-D782A2F2A174}" srcOrd="10" destOrd="0" presId="urn:microsoft.com/office/officeart/2005/8/layout/chevron2"/>
    <dgm:cxn modelId="{07462882-838F-41F6-BD49-ECBDCEE6BFE8}" type="presParOf" srcId="{6989843E-4155-4AFA-9256-D782A2F2A174}" destId="{EB04389B-EAA3-4208-A408-FBA79DCDAC8F}" srcOrd="0" destOrd="0" presId="urn:microsoft.com/office/officeart/2005/8/layout/chevron2"/>
    <dgm:cxn modelId="{C252F4BE-5D4B-451E-8C68-836516CC317D}" type="presParOf" srcId="{6989843E-4155-4AFA-9256-D782A2F2A174}" destId="{0B4539C7-6C4C-4F91-BF17-0C1C80716865}" srcOrd="1" destOrd="0" presId="urn:microsoft.com/office/officeart/2005/8/layout/chevron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A02F973-19B3-4284-9C88-858D86B087B8}" type="doc">
      <dgm:prSet loTypeId="urn:microsoft.com/office/officeart/2005/8/layout/chevron2" loCatId="process" qsTypeId="urn:microsoft.com/office/officeart/2005/8/quickstyle/3d1" qsCatId="3D" csTypeId="urn:microsoft.com/office/officeart/2005/8/colors/accent0_1" csCatId="mainScheme" phldr="1"/>
      <dgm:spPr/>
      <dgm:t>
        <a:bodyPr/>
        <a:lstStyle/>
        <a:p>
          <a:endParaRPr lang="en-US"/>
        </a:p>
      </dgm:t>
    </dgm:pt>
    <dgm:pt modelId="{8A982936-C727-41E0-B1DA-FBF00AB8E9C3}">
      <dgm:prSet phldrT="[Text]"/>
      <dgm:spPr>
        <a:solidFill>
          <a:schemeClr val="tx1">
            <a:lumMod val="50000"/>
            <a:lumOff val="50000"/>
          </a:schemeClr>
        </a:solidFill>
        <a:scene3d>
          <a:camera prst="orthographicFront"/>
          <a:lightRig rig="flat" dir="t"/>
        </a:scene3d>
        <a:sp3d prstMaterial="plastic">
          <a:bevelB w="88900" h="31750" prst="angle"/>
        </a:sp3d>
      </dgm:spPr>
      <dgm:t>
        <a:bodyPr/>
        <a:lstStyle/>
        <a:p>
          <a:pPr algn="ctr"/>
          <a:r>
            <a:rPr lang="en-US" b="1">
              <a:solidFill>
                <a:schemeClr val="bg1"/>
              </a:solidFill>
              <a:latin typeface="Gill Sans MT" panose="020B0502020104020203" pitchFamily="34" charset="0"/>
            </a:rPr>
            <a:t>1</a:t>
          </a:r>
        </a:p>
      </dgm:t>
    </dgm:pt>
    <dgm:pt modelId="{8B866B2A-F379-4C31-8A2E-81619C4ED26F}" type="parTrans" cxnId="{2978EA08-4951-4CC8-81F9-50EEDAC85FFF}">
      <dgm:prSet/>
      <dgm:spPr/>
      <dgm:t>
        <a:bodyPr/>
        <a:lstStyle/>
        <a:p>
          <a:endParaRPr lang="en-US">
            <a:solidFill>
              <a:schemeClr val="bg1"/>
            </a:solidFill>
            <a:latin typeface="Gill Sans MT" panose="020B0502020104020203" pitchFamily="34" charset="0"/>
          </a:endParaRPr>
        </a:p>
      </dgm:t>
    </dgm:pt>
    <dgm:pt modelId="{94BDCE02-018F-40AF-B487-DB048A322143}" type="sibTrans" cxnId="{2978EA08-4951-4CC8-81F9-50EEDAC85FFF}">
      <dgm:prSet/>
      <dgm:spPr/>
      <dgm:t>
        <a:bodyPr/>
        <a:lstStyle/>
        <a:p>
          <a:endParaRPr lang="en-US">
            <a:solidFill>
              <a:schemeClr val="bg1"/>
            </a:solidFill>
            <a:latin typeface="Gill Sans MT" panose="020B0502020104020203" pitchFamily="34" charset="0"/>
          </a:endParaRPr>
        </a:p>
      </dgm:t>
    </dgm:pt>
    <dgm:pt modelId="{F95CC610-D2A0-4215-9C26-D293E0B1A621}">
      <dgm:prSet phldrT="[Text]"/>
      <dgm:spPr>
        <a:solidFill>
          <a:srgbClr val="8C00DE">
            <a:alpha val="90000"/>
          </a:srgbClr>
        </a:solidFill>
      </dgm:spPr>
      <dgm:t>
        <a:bodyPr/>
        <a:lstStyle/>
        <a:p>
          <a:pPr rtl="0"/>
          <a:r>
            <a:rPr lang="en-US" dirty="0">
              <a:solidFill>
                <a:schemeClr val="bg1"/>
              </a:solidFill>
              <a:latin typeface="Gill Sans MT" panose="020B0502020104020203" pitchFamily="34" charset="0"/>
            </a:rPr>
            <a:t>Activate</a:t>
          </a:r>
          <a:r>
            <a:rPr lang="en-US" baseline="0" dirty="0">
              <a:solidFill>
                <a:schemeClr val="bg1"/>
              </a:solidFill>
              <a:latin typeface="Gill Sans MT" panose="020B0502020104020203" pitchFamily="34" charset="0"/>
            </a:rPr>
            <a:t> children’s prior knowledge to support their new learning through retrieval practice at the beginning of each lesson.  </a:t>
          </a:r>
          <a:endParaRPr lang="en-US" dirty="0">
            <a:solidFill>
              <a:schemeClr val="bg1"/>
            </a:solidFill>
            <a:latin typeface="Gill Sans MT" panose="020B0502020104020203" pitchFamily="34" charset="0"/>
          </a:endParaRPr>
        </a:p>
      </dgm:t>
    </dgm:pt>
    <dgm:pt modelId="{CFF0D8D5-2F54-4A4A-923B-754D9C142599}" type="parTrans" cxnId="{F5274C25-9AF0-404A-B5BB-2F82E6FB1F1C}">
      <dgm:prSet/>
      <dgm:spPr/>
      <dgm:t>
        <a:bodyPr/>
        <a:lstStyle/>
        <a:p>
          <a:endParaRPr lang="en-US">
            <a:solidFill>
              <a:schemeClr val="bg1"/>
            </a:solidFill>
            <a:latin typeface="Gill Sans MT" panose="020B0502020104020203" pitchFamily="34" charset="0"/>
          </a:endParaRPr>
        </a:p>
      </dgm:t>
    </dgm:pt>
    <dgm:pt modelId="{F189244B-B12D-46EB-91F6-9AD68AD36172}" type="sibTrans" cxnId="{F5274C25-9AF0-404A-B5BB-2F82E6FB1F1C}">
      <dgm:prSet/>
      <dgm:spPr/>
      <dgm:t>
        <a:bodyPr/>
        <a:lstStyle/>
        <a:p>
          <a:endParaRPr lang="en-US">
            <a:solidFill>
              <a:schemeClr val="bg1"/>
            </a:solidFill>
            <a:latin typeface="Gill Sans MT" panose="020B0502020104020203" pitchFamily="34" charset="0"/>
          </a:endParaRPr>
        </a:p>
      </dgm:t>
    </dgm:pt>
    <dgm:pt modelId="{E16E579B-B749-4597-B2CA-80A3FDB65B51}">
      <dgm:prSet phldrT="[Text]"/>
      <dgm:spPr>
        <a:solidFill>
          <a:schemeClr val="tx1">
            <a:lumMod val="50000"/>
            <a:lumOff val="50000"/>
          </a:schemeClr>
        </a:solidFill>
        <a:scene3d>
          <a:camera prst="orthographicFront"/>
          <a:lightRig rig="flat" dir="t"/>
        </a:scene3d>
        <a:sp3d prstMaterial="plastic">
          <a:bevelB w="88900" h="31750" prst="angle"/>
        </a:sp3d>
      </dgm:spPr>
      <dgm:t>
        <a:bodyPr/>
        <a:lstStyle/>
        <a:p>
          <a:pPr algn="ctr" rtl="0"/>
          <a:r>
            <a:rPr lang="en-US" b="1" dirty="0">
              <a:solidFill>
                <a:schemeClr val="bg1"/>
              </a:solidFill>
              <a:latin typeface="Gill Sans MT" panose="020B0502020104020203" pitchFamily="34" charset="0"/>
            </a:rPr>
            <a:t>2</a:t>
          </a:r>
        </a:p>
      </dgm:t>
    </dgm:pt>
    <dgm:pt modelId="{349F4771-0FD4-4DB2-85D3-2A73D9CE3029}" type="parTrans" cxnId="{E1FFAA99-EA97-4CCA-B207-3DD48DA2AA9E}">
      <dgm:prSet/>
      <dgm:spPr/>
      <dgm:t>
        <a:bodyPr/>
        <a:lstStyle/>
        <a:p>
          <a:endParaRPr lang="en-US">
            <a:solidFill>
              <a:schemeClr val="bg1"/>
            </a:solidFill>
            <a:latin typeface="Gill Sans MT" panose="020B0502020104020203" pitchFamily="34" charset="0"/>
          </a:endParaRPr>
        </a:p>
      </dgm:t>
    </dgm:pt>
    <dgm:pt modelId="{92E3FDC8-B38C-4C1A-B66F-D5FC6EFA7521}" type="sibTrans" cxnId="{E1FFAA99-EA97-4CCA-B207-3DD48DA2AA9E}">
      <dgm:prSet/>
      <dgm:spPr/>
      <dgm:t>
        <a:bodyPr/>
        <a:lstStyle/>
        <a:p>
          <a:endParaRPr lang="en-US">
            <a:solidFill>
              <a:schemeClr val="bg1"/>
            </a:solidFill>
            <a:latin typeface="Gill Sans MT" panose="020B0502020104020203" pitchFamily="34" charset="0"/>
          </a:endParaRPr>
        </a:p>
      </dgm:t>
    </dgm:pt>
    <dgm:pt modelId="{9E3C5E72-8BC5-43DF-A16B-F5E4445D70FD}">
      <dgm:prSet phldrT="[Text]"/>
      <dgm:spPr>
        <a:solidFill>
          <a:schemeClr val="tx1">
            <a:lumMod val="50000"/>
            <a:lumOff val="50000"/>
          </a:schemeClr>
        </a:solidFill>
        <a:scene3d>
          <a:camera prst="orthographicFront"/>
          <a:lightRig rig="flat" dir="t"/>
        </a:scene3d>
        <a:sp3d prstMaterial="plastic">
          <a:bevelB w="88900" h="31750" prst="angle"/>
        </a:sp3d>
      </dgm:spPr>
      <dgm:t>
        <a:bodyPr/>
        <a:lstStyle/>
        <a:p>
          <a:pPr algn="ctr"/>
          <a:r>
            <a:rPr lang="en-US" b="1" dirty="0">
              <a:solidFill>
                <a:schemeClr val="bg1"/>
              </a:solidFill>
              <a:latin typeface="Gill Sans MT" panose="020B0502020104020203" pitchFamily="34" charset="0"/>
            </a:rPr>
            <a:t>3</a:t>
          </a:r>
        </a:p>
      </dgm:t>
    </dgm:pt>
    <dgm:pt modelId="{E441EEE0-AC6F-4F9E-B373-70F7CFC2FAF9}" type="parTrans" cxnId="{DAC91658-1891-419B-8C8A-0BC3DABFEDDB}">
      <dgm:prSet/>
      <dgm:spPr/>
      <dgm:t>
        <a:bodyPr/>
        <a:lstStyle/>
        <a:p>
          <a:endParaRPr lang="en-US">
            <a:solidFill>
              <a:schemeClr val="bg1"/>
            </a:solidFill>
            <a:latin typeface="Gill Sans MT" panose="020B0502020104020203" pitchFamily="34" charset="0"/>
          </a:endParaRPr>
        </a:p>
      </dgm:t>
    </dgm:pt>
    <dgm:pt modelId="{972DB88B-8DF5-473A-B28D-884A0C38A7BD}" type="sibTrans" cxnId="{DAC91658-1891-419B-8C8A-0BC3DABFEDDB}">
      <dgm:prSet/>
      <dgm:spPr/>
      <dgm:t>
        <a:bodyPr/>
        <a:lstStyle/>
        <a:p>
          <a:endParaRPr lang="en-US">
            <a:solidFill>
              <a:schemeClr val="bg1"/>
            </a:solidFill>
            <a:latin typeface="Gill Sans MT" panose="020B0502020104020203" pitchFamily="34" charset="0"/>
          </a:endParaRPr>
        </a:p>
      </dgm:t>
    </dgm:pt>
    <dgm:pt modelId="{83545CDD-11F3-43F4-BA39-0EF42385CB82}">
      <dgm:prSet/>
      <dgm:spPr>
        <a:solidFill>
          <a:schemeClr val="tx1">
            <a:lumMod val="50000"/>
            <a:lumOff val="50000"/>
          </a:schemeClr>
        </a:solidFill>
        <a:scene3d>
          <a:camera prst="orthographicFront"/>
          <a:lightRig rig="flat" dir="t"/>
        </a:scene3d>
        <a:sp3d prstMaterial="plastic">
          <a:bevelB w="88900" h="31750" prst="angle"/>
        </a:sp3d>
      </dgm:spPr>
      <dgm:t>
        <a:bodyPr/>
        <a:lstStyle/>
        <a:p>
          <a:pPr algn="ctr" rtl="0"/>
          <a:r>
            <a:rPr lang="en-US" b="1" dirty="0">
              <a:solidFill>
                <a:schemeClr val="bg1"/>
              </a:solidFill>
              <a:latin typeface="Gill Sans MT" panose="020B0502020104020203" pitchFamily="34" charset="0"/>
            </a:rPr>
            <a:t>4</a:t>
          </a:r>
        </a:p>
      </dgm:t>
    </dgm:pt>
    <dgm:pt modelId="{1CB5A15B-FB3A-43A1-998B-5773FB539F4E}" type="parTrans" cxnId="{279692C8-B82A-49EE-8A26-2EE72C158C89}">
      <dgm:prSet/>
      <dgm:spPr/>
      <dgm:t>
        <a:bodyPr/>
        <a:lstStyle/>
        <a:p>
          <a:endParaRPr lang="en-GB">
            <a:solidFill>
              <a:schemeClr val="bg1"/>
            </a:solidFill>
            <a:latin typeface="Gill Sans MT" panose="020B0502020104020203" pitchFamily="34" charset="0"/>
          </a:endParaRPr>
        </a:p>
      </dgm:t>
    </dgm:pt>
    <dgm:pt modelId="{345EE430-C710-442D-939A-D436A4442B08}" type="sibTrans" cxnId="{279692C8-B82A-49EE-8A26-2EE72C158C89}">
      <dgm:prSet/>
      <dgm:spPr/>
      <dgm:t>
        <a:bodyPr/>
        <a:lstStyle/>
        <a:p>
          <a:endParaRPr lang="en-GB">
            <a:solidFill>
              <a:schemeClr val="bg1"/>
            </a:solidFill>
            <a:latin typeface="Gill Sans MT" panose="020B0502020104020203" pitchFamily="34" charset="0"/>
          </a:endParaRPr>
        </a:p>
      </dgm:t>
    </dgm:pt>
    <dgm:pt modelId="{71189631-24EC-48E2-AC9D-EC258991B4E6}">
      <dgm:prSet/>
      <dgm:spPr>
        <a:solidFill>
          <a:srgbClr val="8C00DE">
            <a:alpha val="90000"/>
          </a:srgbClr>
        </a:solidFill>
      </dgm:spPr>
      <dgm:t>
        <a:bodyPr/>
        <a:lstStyle/>
        <a:p>
          <a:r>
            <a:rPr lang="en-US" dirty="0">
              <a:solidFill>
                <a:schemeClr val="bg1"/>
              </a:solidFill>
              <a:latin typeface="Gill Sans MT" panose="020B0502020104020203" pitchFamily="34" charset="0"/>
            </a:rPr>
            <a:t>Physically demonstrate new vocabulary through actions, pictures or real objects to scaffold and support understanding of new language.  Use manipulatives to demonstrate mathematical concepts. </a:t>
          </a:r>
        </a:p>
      </dgm:t>
    </dgm:pt>
    <dgm:pt modelId="{EFF00057-FCC9-4B2E-8A2A-174C14CCF155}" type="parTrans" cxnId="{906C3F87-EC47-44FE-80CE-97BB5FE43706}">
      <dgm:prSet/>
      <dgm:spPr/>
      <dgm:t>
        <a:bodyPr/>
        <a:lstStyle/>
        <a:p>
          <a:endParaRPr lang="en-GB">
            <a:solidFill>
              <a:schemeClr val="bg1"/>
            </a:solidFill>
            <a:latin typeface="Gill Sans MT" panose="020B0502020104020203" pitchFamily="34" charset="0"/>
          </a:endParaRPr>
        </a:p>
      </dgm:t>
    </dgm:pt>
    <dgm:pt modelId="{A37F7B09-4D33-4FF0-A334-4AC36B9733F0}" type="sibTrans" cxnId="{906C3F87-EC47-44FE-80CE-97BB5FE43706}">
      <dgm:prSet/>
      <dgm:spPr/>
      <dgm:t>
        <a:bodyPr/>
        <a:lstStyle/>
        <a:p>
          <a:endParaRPr lang="en-GB">
            <a:solidFill>
              <a:schemeClr val="bg1"/>
            </a:solidFill>
            <a:latin typeface="Gill Sans MT" panose="020B0502020104020203" pitchFamily="34" charset="0"/>
          </a:endParaRPr>
        </a:p>
      </dgm:t>
    </dgm:pt>
    <dgm:pt modelId="{4069531C-0474-4B9C-A615-B9CBF754DBAD}">
      <dgm:prSet phldrT="[Text]"/>
      <dgm:spPr>
        <a:solidFill>
          <a:schemeClr val="tx1">
            <a:lumMod val="50000"/>
            <a:lumOff val="50000"/>
            <a:alpha val="90000"/>
          </a:schemeClr>
        </a:solidFill>
        <a:scene3d>
          <a:camera prst="orthographicFront"/>
          <a:lightRig rig="flat" dir="t"/>
        </a:scene3d>
        <a:sp3d prstMaterial="plastic">
          <a:bevelB w="88900" h="31750" prst="angle"/>
        </a:sp3d>
      </dgm:spPr>
      <dgm:t>
        <a:bodyPr/>
        <a:lstStyle/>
        <a:p>
          <a:pPr rtl="0"/>
          <a:r>
            <a:rPr lang="en-US">
              <a:solidFill>
                <a:schemeClr val="bg1"/>
              </a:solidFill>
              <a:latin typeface="Gill Sans MT" panose="020B0502020104020203" pitchFamily="34" charset="0"/>
            </a:rPr>
            <a:t>6</a:t>
          </a:r>
        </a:p>
      </dgm:t>
    </dgm:pt>
    <dgm:pt modelId="{456CCA9D-4A80-473D-A7E1-66BEC554E114}" type="parTrans" cxnId="{07A57A3F-A089-4732-A13B-2A4387C6719A}">
      <dgm:prSet/>
      <dgm:spPr/>
      <dgm:t>
        <a:bodyPr/>
        <a:lstStyle/>
        <a:p>
          <a:endParaRPr lang="en-GB"/>
        </a:p>
      </dgm:t>
    </dgm:pt>
    <dgm:pt modelId="{F17D578E-CB73-4638-BE77-F2729AEF09DF}" type="sibTrans" cxnId="{07A57A3F-A089-4732-A13B-2A4387C6719A}">
      <dgm:prSet/>
      <dgm:spPr/>
      <dgm:t>
        <a:bodyPr/>
        <a:lstStyle/>
        <a:p>
          <a:endParaRPr lang="en-GB"/>
        </a:p>
      </dgm:t>
    </dgm:pt>
    <dgm:pt modelId="{0090C046-AE8A-43DA-9E55-2C9B899E002B}">
      <dgm:prSet custT="1"/>
      <dgm:spPr>
        <a:solidFill>
          <a:srgbClr val="8C00DE">
            <a:alpha val="90000"/>
          </a:srgbClr>
        </a:solidFill>
        <a:ln w="6350" cap="flat" cmpd="sng" algn="ctr">
          <a:solidFill>
            <a:prstClr val="black">
              <a:hueOff val="0"/>
              <a:satOff val="0"/>
              <a:lumOff val="0"/>
              <a:alphaOff val="0"/>
            </a:prstClr>
          </a:solidFill>
          <a:prstDash val="solid"/>
          <a:miter lim="800000"/>
        </a:ln>
        <a:effectLst/>
        <a:scene3d>
          <a:camera prst="orthographicFront"/>
          <a:lightRig rig="flat" dir="t"/>
        </a:scene3d>
        <a:sp3d extrusionH="12700" prstMaterial="plastic">
          <a:bevelT w="50800" h="50800"/>
        </a:sp3d>
      </dgm:spPr>
      <dgm:t>
        <a:bodyPr/>
        <a:lstStyle/>
        <a:p>
          <a:pPr marL="171450" lvl="1" indent="-171450" algn="l" defTabSz="711200">
            <a:lnSpc>
              <a:spcPct val="90000"/>
            </a:lnSpc>
            <a:spcBef>
              <a:spcPct val="0"/>
            </a:spcBef>
            <a:spcAft>
              <a:spcPct val="15000"/>
            </a:spcAft>
          </a:pPr>
          <a:r>
            <a:rPr lang="en-US" sz="1800" kern="1200" dirty="0">
              <a:solidFill>
                <a:schemeClr val="bg1"/>
              </a:solidFill>
              <a:latin typeface="Gill Sans MT" panose="020B0502020104020203" pitchFamily="34" charset="0"/>
            </a:rPr>
            <a:t>Encourage collaborative work where children can </a:t>
          </a:r>
          <a:r>
            <a:rPr lang="en-US" sz="1800" b="0" i="0" kern="1200" dirty="0">
              <a:solidFill>
                <a:schemeClr val="bg1"/>
              </a:solidFill>
            </a:rPr>
            <a:t>talk through their understanding and in doing so challenge misconceptions they may hold and can support each other in understanding new concepts.</a:t>
          </a:r>
          <a:endParaRPr lang="en-GB" sz="1800" b="0" kern="1200" dirty="0">
            <a:solidFill>
              <a:prstClr val="white"/>
            </a:solidFill>
            <a:latin typeface="Gill Sans MT" panose="020B0502020104020203" pitchFamily="34" charset="0"/>
            <a:ea typeface="+mn-ea"/>
            <a:cs typeface="+mn-cs"/>
          </a:endParaRPr>
        </a:p>
      </dgm:t>
    </dgm:pt>
    <dgm:pt modelId="{BB8A7F2C-11C4-4CFE-94F0-E748B0F20879}" type="parTrans" cxnId="{E58B5569-EF56-4185-B795-44330538AE54}">
      <dgm:prSet/>
      <dgm:spPr/>
      <dgm:t>
        <a:bodyPr/>
        <a:lstStyle/>
        <a:p>
          <a:endParaRPr lang="en-GB"/>
        </a:p>
      </dgm:t>
    </dgm:pt>
    <dgm:pt modelId="{A86A3043-B5F7-4D24-80A4-36EB193459B3}" type="sibTrans" cxnId="{E58B5569-EF56-4185-B795-44330538AE54}">
      <dgm:prSet/>
      <dgm:spPr/>
      <dgm:t>
        <a:bodyPr/>
        <a:lstStyle/>
        <a:p>
          <a:endParaRPr lang="en-GB"/>
        </a:p>
      </dgm:t>
    </dgm:pt>
    <dgm:pt modelId="{7D034A73-2325-42D6-B662-95C2955E9C98}">
      <dgm:prSet/>
      <dgm:spPr>
        <a:solidFill>
          <a:srgbClr val="8C00DE">
            <a:alpha val="90000"/>
          </a:srgbClr>
        </a:solidFill>
      </dgm:spPr>
      <dgm:t>
        <a:bodyPr/>
        <a:lstStyle/>
        <a:p>
          <a:r>
            <a:rPr lang="en-US" dirty="0">
              <a:solidFill>
                <a:schemeClr val="bg1"/>
              </a:solidFill>
              <a:latin typeface="Gill Sans MT" panose="020B0502020104020203" pitchFamily="34" charset="0"/>
            </a:rPr>
            <a:t>Create working walls to support each subject so that children can access vocabulary, modelled examples and key information to scaffold and support their independent learning. </a:t>
          </a:r>
        </a:p>
      </dgm:t>
    </dgm:pt>
    <dgm:pt modelId="{F035D708-6F74-4B46-BED5-9B5D8EB61D71}" type="sibTrans" cxnId="{5BA8DC0C-C18E-4AB7-9F88-F2BB715817B4}">
      <dgm:prSet/>
      <dgm:spPr/>
      <dgm:t>
        <a:bodyPr/>
        <a:lstStyle/>
        <a:p>
          <a:endParaRPr lang="en-GB">
            <a:solidFill>
              <a:schemeClr val="bg1"/>
            </a:solidFill>
            <a:latin typeface="Gill Sans MT" panose="020B0502020104020203" pitchFamily="34" charset="0"/>
          </a:endParaRPr>
        </a:p>
      </dgm:t>
    </dgm:pt>
    <dgm:pt modelId="{AC25464D-985C-4D6C-BF22-549C011E3E39}" type="parTrans" cxnId="{5BA8DC0C-C18E-4AB7-9F88-F2BB715817B4}">
      <dgm:prSet/>
      <dgm:spPr/>
      <dgm:t>
        <a:bodyPr/>
        <a:lstStyle/>
        <a:p>
          <a:endParaRPr lang="en-GB">
            <a:solidFill>
              <a:schemeClr val="bg1"/>
            </a:solidFill>
            <a:latin typeface="Gill Sans MT" panose="020B0502020104020203" pitchFamily="34" charset="0"/>
          </a:endParaRPr>
        </a:p>
      </dgm:t>
    </dgm:pt>
    <dgm:pt modelId="{98F68C8E-6319-41A0-B47A-F82500525313}">
      <dgm:prSet/>
      <dgm:spPr>
        <a:solidFill>
          <a:srgbClr val="C465FF">
            <a:alpha val="90000"/>
          </a:srgbClr>
        </a:solidFill>
      </dgm:spPr>
      <dgm:t>
        <a:bodyPr/>
        <a:lstStyle/>
        <a:p>
          <a:r>
            <a:rPr lang="en-US" dirty="0">
              <a:solidFill>
                <a:schemeClr val="bg1"/>
              </a:solidFill>
              <a:latin typeface="Gill Sans MT" panose="020B0502020104020203" pitchFamily="34" charset="0"/>
            </a:rPr>
            <a:t>Scaffold learning by the teacher firstly explicitly modelling examples (using metacognitive talk), then practice examples together, before allowing children to practice independently. </a:t>
          </a:r>
        </a:p>
      </dgm:t>
    </dgm:pt>
    <dgm:pt modelId="{670F2725-8EF2-4D58-81F6-89AE4944B623}" type="sibTrans" cxnId="{5FE881E0-FF7A-48FE-A9B7-D6989DE92E8B}">
      <dgm:prSet/>
      <dgm:spPr/>
      <dgm:t>
        <a:bodyPr/>
        <a:lstStyle/>
        <a:p>
          <a:endParaRPr lang="en-GB">
            <a:solidFill>
              <a:schemeClr val="bg1"/>
            </a:solidFill>
            <a:latin typeface="Gill Sans MT" panose="020B0502020104020203" pitchFamily="34" charset="0"/>
          </a:endParaRPr>
        </a:p>
      </dgm:t>
    </dgm:pt>
    <dgm:pt modelId="{70EC2E3A-E324-4119-A3AD-C9E4B6B8B515}" type="parTrans" cxnId="{5FE881E0-FF7A-48FE-A9B7-D6989DE92E8B}">
      <dgm:prSet/>
      <dgm:spPr/>
      <dgm:t>
        <a:bodyPr/>
        <a:lstStyle/>
        <a:p>
          <a:endParaRPr lang="en-GB">
            <a:solidFill>
              <a:schemeClr val="bg1"/>
            </a:solidFill>
            <a:latin typeface="Gill Sans MT" panose="020B0502020104020203" pitchFamily="34" charset="0"/>
          </a:endParaRPr>
        </a:p>
      </dgm:t>
    </dgm:pt>
    <dgm:pt modelId="{FA80A157-25F7-4D8C-8C39-CA8C7A43445F}" type="pres">
      <dgm:prSet presAssocID="{1A02F973-19B3-4284-9C88-858D86B087B8}" presName="linearFlow" presStyleCnt="0">
        <dgm:presLayoutVars>
          <dgm:dir/>
          <dgm:animLvl val="lvl"/>
          <dgm:resizeHandles val="exact"/>
        </dgm:presLayoutVars>
      </dgm:prSet>
      <dgm:spPr/>
    </dgm:pt>
    <dgm:pt modelId="{5F19DD6D-9869-4E91-A740-B079881473F9}" type="pres">
      <dgm:prSet presAssocID="{8A982936-C727-41E0-B1DA-FBF00AB8E9C3}" presName="composite" presStyleCnt="0"/>
      <dgm:spPr/>
    </dgm:pt>
    <dgm:pt modelId="{14574949-5E10-44F0-96AD-0ACDBF6E8B0A}" type="pres">
      <dgm:prSet presAssocID="{8A982936-C727-41E0-B1DA-FBF00AB8E9C3}" presName="parentText" presStyleLbl="alignNode1" presStyleIdx="0" presStyleCnt="5">
        <dgm:presLayoutVars>
          <dgm:chMax val="1"/>
          <dgm:bulletEnabled val="1"/>
        </dgm:presLayoutVars>
      </dgm:prSet>
      <dgm:spPr/>
    </dgm:pt>
    <dgm:pt modelId="{F88315F1-CD80-4648-AA04-67F05242C64B}" type="pres">
      <dgm:prSet presAssocID="{8A982936-C727-41E0-B1DA-FBF00AB8E9C3}" presName="descendantText" presStyleLbl="alignAcc1" presStyleIdx="0" presStyleCnt="5">
        <dgm:presLayoutVars>
          <dgm:bulletEnabled val="1"/>
        </dgm:presLayoutVars>
      </dgm:prSet>
      <dgm:spPr/>
    </dgm:pt>
    <dgm:pt modelId="{627C8E8E-FBDA-4069-B8A1-CF265D41B643}" type="pres">
      <dgm:prSet presAssocID="{94BDCE02-018F-40AF-B487-DB048A322143}" presName="sp" presStyleCnt="0"/>
      <dgm:spPr/>
    </dgm:pt>
    <dgm:pt modelId="{609C1C90-2D6B-498B-9351-9D16EA7E0025}" type="pres">
      <dgm:prSet presAssocID="{E16E579B-B749-4597-B2CA-80A3FDB65B51}" presName="composite" presStyleCnt="0"/>
      <dgm:spPr/>
    </dgm:pt>
    <dgm:pt modelId="{E0C9D9AE-9005-4C99-AAD8-DEA19D9AB316}" type="pres">
      <dgm:prSet presAssocID="{E16E579B-B749-4597-B2CA-80A3FDB65B51}" presName="parentText" presStyleLbl="alignNode1" presStyleIdx="1" presStyleCnt="5">
        <dgm:presLayoutVars>
          <dgm:chMax val="1"/>
          <dgm:bulletEnabled val="1"/>
        </dgm:presLayoutVars>
      </dgm:prSet>
      <dgm:spPr/>
    </dgm:pt>
    <dgm:pt modelId="{5EEEED72-0F9F-42AC-B13C-DA73BD2620B1}" type="pres">
      <dgm:prSet presAssocID="{E16E579B-B749-4597-B2CA-80A3FDB65B51}" presName="descendantText" presStyleLbl="alignAcc1" presStyleIdx="1" presStyleCnt="5">
        <dgm:presLayoutVars>
          <dgm:bulletEnabled val="1"/>
        </dgm:presLayoutVars>
      </dgm:prSet>
      <dgm:spPr/>
    </dgm:pt>
    <dgm:pt modelId="{11D4F30A-E88E-4198-B920-09963F90E3DC}" type="pres">
      <dgm:prSet presAssocID="{92E3FDC8-B38C-4C1A-B66F-D5FC6EFA7521}" presName="sp" presStyleCnt="0"/>
      <dgm:spPr/>
    </dgm:pt>
    <dgm:pt modelId="{5C728ED6-C7F1-4544-95AF-46D68F79CED5}" type="pres">
      <dgm:prSet presAssocID="{9E3C5E72-8BC5-43DF-A16B-F5E4445D70FD}" presName="composite" presStyleCnt="0"/>
      <dgm:spPr/>
    </dgm:pt>
    <dgm:pt modelId="{5AE90FB6-A89C-4031-A7EA-33842C582B74}" type="pres">
      <dgm:prSet presAssocID="{9E3C5E72-8BC5-43DF-A16B-F5E4445D70FD}" presName="parentText" presStyleLbl="alignNode1" presStyleIdx="2" presStyleCnt="5">
        <dgm:presLayoutVars>
          <dgm:chMax val="1"/>
          <dgm:bulletEnabled val="1"/>
        </dgm:presLayoutVars>
      </dgm:prSet>
      <dgm:spPr/>
    </dgm:pt>
    <dgm:pt modelId="{2E6C59C1-81A0-4E53-AE70-9805673DD6F3}" type="pres">
      <dgm:prSet presAssocID="{9E3C5E72-8BC5-43DF-A16B-F5E4445D70FD}" presName="descendantText" presStyleLbl="alignAcc1" presStyleIdx="2" presStyleCnt="5">
        <dgm:presLayoutVars>
          <dgm:bulletEnabled val="1"/>
        </dgm:presLayoutVars>
      </dgm:prSet>
      <dgm:spPr/>
    </dgm:pt>
    <dgm:pt modelId="{684BBA91-3092-48F6-BE16-6F07440F91FD}" type="pres">
      <dgm:prSet presAssocID="{972DB88B-8DF5-473A-B28D-884A0C38A7BD}" presName="sp" presStyleCnt="0"/>
      <dgm:spPr/>
    </dgm:pt>
    <dgm:pt modelId="{6989843E-4155-4AFA-9256-D782A2F2A174}" type="pres">
      <dgm:prSet presAssocID="{83545CDD-11F3-43F4-BA39-0EF42385CB82}" presName="composite" presStyleCnt="0"/>
      <dgm:spPr/>
    </dgm:pt>
    <dgm:pt modelId="{EB04389B-EAA3-4208-A408-FBA79DCDAC8F}" type="pres">
      <dgm:prSet presAssocID="{83545CDD-11F3-43F4-BA39-0EF42385CB82}" presName="parentText" presStyleLbl="alignNode1" presStyleIdx="3" presStyleCnt="5">
        <dgm:presLayoutVars>
          <dgm:chMax val="1"/>
          <dgm:bulletEnabled val="1"/>
        </dgm:presLayoutVars>
      </dgm:prSet>
      <dgm:spPr/>
    </dgm:pt>
    <dgm:pt modelId="{0B4539C7-6C4C-4F91-BF17-0C1C80716865}" type="pres">
      <dgm:prSet presAssocID="{83545CDD-11F3-43F4-BA39-0EF42385CB82}" presName="descendantText" presStyleLbl="alignAcc1" presStyleIdx="3" presStyleCnt="5" custLinFactNeighborY="0">
        <dgm:presLayoutVars>
          <dgm:bulletEnabled val="1"/>
        </dgm:presLayoutVars>
      </dgm:prSet>
      <dgm:spPr>
        <a:solidFill>
          <a:srgbClr val="C465FF">
            <a:alpha val="90000"/>
          </a:srgbClr>
        </a:solidFill>
      </dgm:spPr>
    </dgm:pt>
    <dgm:pt modelId="{C86D25AC-032D-4162-BFC1-C75E1E7EADB0}" type="pres">
      <dgm:prSet presAssocID="{345EE430-C710-442D-939A-D436A4442B08}" presName="sp" presStyleCnt="0"/>
      <dgm:spPr/>
    </dgm:pt>
    <dgm:pt modelId="{D4565430-83EA-457F-A8E7-E31BA9DC162D}" type="pres">
      <dgm:prSet presAssocID="{4069531C-0474-4B9C-A615-B9CBF754DBAD}" presName="composite" presStyleCnt="0"/>
      <dgm:spPr/>
    </dgm:pt>
    <dgm:pt modelId="{299E3C9E-DD5B-4131-98AC-E87532B4456C}" type="pres">
      <dgm:prSet presAssocID="{4069531C-0474-4B9C-A615-B9CBF754DBAD}" presName="parentText" presStyleLbl="alignNode1" presStyleIdx="4" presStyleCnt="5">
        <dgm:presLayoutVars>
          <dgm:chMax val="1"/>
          <dgm:bulletEnabled val="1"/>
        </dgm:presLayoutVars>
      </dgm:prSet>
      <dgm:spPr/>
    </dgm:pt>
    <dgm:pt modelId="{FCD94841-7005-48C9-AF9E-680B63BB673D}" type="pres">
      <dgm:prSet presAssocID="{4069531C-0474-4B9C-A615-B9CBF754DBAD}" presName="descendantText" presStyleLbl="alignAcc1" presStyleIdx="4" presStyleCnt="5">
        <dgm:presLayoutVars>
          <dgm:bulletEnabled val="1"/>
        </dgm:presLayoutVars>
      </dgm:prSet>
      <dgm:spPr>
        <a:xfrm rot="5400000">
          <a:off x="4067684" y="2234127"/>
          <a:ext cx="772774" cy="7243705"/>
        </a:xfrm>
        <a:prstGeom prst="round2SameRect">
          <a:avLst/>
        </a:prstGeom>
      </dgm:spPr>
    </dgm:pt>
  </dgm:ptLst>
  <dgm:cxnLst>
    <dgm:cxn modelId="{2978EA08-4951-4CC8-81F9-50EEDAC85FFF}" srcId="{1A02F973-19B3-4284-9C88-858D86B087B8}" destId="{8A982936-C727-41E0-B1DA-FBF00AB8E9C3}" srcOrd="0" destOrd="0" parTransId="{8B866B2A-F379-4C31-8A2E-81619C4ED26F}" sibTransId="{94BDCE02-018F-40AF-B487-DB048A322143}"/>
    <dgm:cxn modelId="{5BA8DC0C-C18E-4AB7-9F88-F2BB715817B4}" srcId="{9E3C5E72-8BC5-43DF-A16B-F5E4445D70FD}" destId="{7D034A73-2325-42D6-B662-95C2955E9C98}" srcOrd="0" destOrd="0" parTransId="{AC25464D-985C-4D6C-BF22-549C011E3E39}" sibTransId="{F035D708-6F74-4B46-BED5-9B5D8EB61D71}"/>
    <dgm:cxn modelId="{5ADB4124-7A26-4FA1-B39D-D45DA6DA1F40}" type="presOf" srcId="{F95CC610-D2A0-4215-9C26-D293E0B1A621}" destId="{F88315F1-CD80-4648-AA04-67F05242C64B}" srcOrd="0" destOrd="0" presId="urn:microsoft.com/office/officeart/2005/8/layout/chevron2"/>
    <dgm:cxn modelId="{F5274C25-9AF0-404A-B5BB-2F82E6FB1F1C}" srcId="{8A982936-C727-41E0-B1DA-FBF00AB8E9C3}" destId="{F95CC610-D2A0-4215-9C26-D293E0B1A621}" srcOrd="0" destOrd="0" parTransId="{CFF0D8D5-2F54-4A4A-923B-754D9C142599}" sibTransId="{F189244B-B12D-46EB-91F6-9AD68AD36172}"/>
    <dgm:cxn modelId="{12D89A2A-DDB5-4C23-9858-1BF4C20034E7}" type="presOf" srcId="{0090C046-AE8A-43DA-9E55-2C9B899E002B}" destId="{FCD94841-7005-48C9-AF9E-680B63BB673D}" srcOrd="0" destOrd="0" presId="urn:microsoft.com/office/officeart/2005/8/layout/chevron2"/>
    <dgm:cxn modelId="{AC49833A-730A-4C32-BED2-A34193B93138}" type="presOf" srcId="{98F68C8E-6319-41A0-B47A-F82500525313}" destId="{5EEEED72-0F9F-42AC-B13C-DA73BD2620B1}" srcOrd="0" destOrd="0" presId="urn:microsoft.com/office/officeart/2005/8/layout/chevron2"/>
    <dgm:cxn modelId="{07A57A3F-A089-4732-A13B-2A4387C6719A}" srcId="{1A02F973-19B3-4284-9C88-858D86B087B8}" destId="{4069531C-0474-4B9C-A615-B9CBF754DBAD}" srcOrd="4" destOrd="0" parTransId="{456CCA9D-4A80-473D-A7E1-66BEC554E114}" sibTransId="{F17D578E-CB73-4638-BE77-F2729AEF09DF}"/>
    <dgm:cxn modelId="{BC730A49-95DE-4D2D-8453-DB9CA1865F8C}" type="presOf" srcId="{83545CDD-11F3-43F4-BA39-0EF42385CB82}" destId="{EB04389B-EAA3-4208-A408-FBA79DCDAC8F}" srcOrd="0" destOrd="0" presId="urn:microsoft.com/office/officeart/2005/8/layout/chevron2"/>
    <dgm:cxn modelId="{E58B5569-EF56-4185-B795-44330538AE54}" srcId="{4069531C-0474-4B9C-A615-B9CBF754DBAD}" destId="{0090C046-AE8A-43DA-9E55-2C9B899E002B}" srcOrd="0" destOrd="0" parTransId="{BB8A7F2C-11C4-4CFE-94F0-E748B0F20879}" sibTransId="{A86A3043-B5F7-4D24-80A4-36EB193459B3}"/>
    <dgm:cxn modelId="{18EDCB70-5425-4918-A12A-807CADDC42FE}" type="presOf" srcId="{71189631-24EC-48E2-AC9D-EC258991B4E6}" destId="{0B4539C7-6C4C-4F91-BF17-0C1C80716865}" srcOrd="0" destOrd="0" presId="urn:microsoft.com/office/officeart/2005/8/layout/chevron2"/>
    <dgm:cxn modelId="{82E50371-12DE-4D74-BA78-B2EBED0A2D4B}" type="presOf" srcId="{9E3C5E72-8BC5-43DF-A16B-F5E4445D70FD}" destId="{5AE90FB6-A89C-4031-A7EA-33842C582B74}" srcOrd="0" destOrd="0" presId="urn:microsoft.com/office/officeart/2005/8/layout/chevron2"/>
    <dgm:cxn modelId="{5251E573-49DC-406D-AF74-EEA5B3CAC3FC}" type="presOf" srcId="{7D034A73-2325-42D6-B662-95C2955E9C98}" destId="{2E6C59C1-81A0-4E53-AE70-9805673DD6F3}" srcOrd="0" destOrd="0" presId="urn:microsoft.com/office/officeart/2005/8/layout/chevron2"/>
    <dgm:cxn modelId="{DAC91658-1891-419B-8C8A-0BC3DABFEDDB}" srcId="{1A02F973-19B3-4284-9C88-858D86B087B8}" destId="{9E3C5E72-8BC5-43DF-A16B-F5E4445D70FD}" srcOrd="2" destOrd="0" parTransId="{E441EEE0-AC6F-4F9E-B373-70F7CFC2FAF9}" sibTransId="{972DB88B-8DF5-473A-B28D-884A0C38A7BD}"/>
    <dgm:cxn modelId="{906C3F87-EC47-44FE-80CE-97BB5FE43706}" srcId="{83545CDD-11F3-43F4-BA39-0EF42385CB82}" destId="{71189631-24EC-48E2-AC9D-EC258991B4E6}" srcOrd="0" destOrd="0" parTransId="{EFF00057-FCC9-4B2E-8A2A-174C14CCF155}" sibTransId="{A37F7B09-4D33-4FF0-A334-4AC36B9733F0}"/>
    <dgm:cxn modelId="{356F5C92-534F-474D-87AC-C35A903446BC}" type="presOf" srcId="{4069531C-0474-4B9C-A615-B9CBF754DBAD}" destId="{299E3C9E-DD5B-4131-98AC-E87532B4456C}" srcOrd="0" destOrd="0" presId="urn:microsoft.com/office/officeart/2005/8/layout/chevron2"/>
    <dgm:cxn modelId="{6F578392-994D-4A08-9888-A40B484DB5A7}" type="presOf" srcId="{1A02F973-19B3-4284-9C88-858D86B087B8}" destId="{FA80A157-25F7-4D8C-8C39-CA8C7A43445F}" srcOrd="0" destOrd="0" presId="urn:microsoft.com/office/officeart/2005/8/layout/chevron2"/>
    <dgm:cxn modelId="{E1FFAA99-EA97-4CCA-B207-3DD48DA2AA9E}" srcId="{1A02F973-19B3-4284-9C88-858D86B087B8}" destId="{E16E579B-B749-4597-B2CA-80A3FDB65B51}" srcOrd="1" destOrd="0" parTransId="{349F4771-0FD4-4DB2-85D3-2A73D9CE3029}" sibTransId="{92E3FDC8-B38C-4C1A-B66F-D5FC6EFA7521}"/>
    <dgm:cxn modelId="{FAF6FFA3-7DA0-48CF-A196-B284E0D71063}" type="presOf" srcId="{8A982936-C727-41E0-B1DA-FBF00AB8E9C3}" destId="{14574949-5E10-44F0-96AD-0ACDBF6E8B0A}" srcOrd="0" destOrd="0" presId="urn:microsoft.com/office/officeart/2005/8/layout/chevron2"/>
    <dgm:cxn modelId="{279692C8-B82A-49EE-8A26-2EE72C158C89}" srcId="{1A02F973-19B3-4284-9C88-858D86B087B8}" destId="{83545CDD-11F3-43F4-BA39-0EF42385CB82}" srcOrd="3" destOrd="0" parTransId="{1CB5A15B-FB3A-43A1-998B-5773FB539F4E}" sibTransId="{345EE430-C710-442D-939A-D436A4442B08}"/>
    <dgm:cxn modelId="{5FE881E0-FF7A-48FE-A9B7-D6989DE92E8B}" srcId="{E16E579B-B749-4597-B2CA-80A3FDB65B51}" destId="{98F68C8E-6319-41A0-B47A-F82500525313}" srcOrd="0" destOrd="0" parTransId="{70EC2E3A-E324-4119-A3AD-C9E4B6B8B515}" sibTransId="{670F2725-8EF2-4D58-81F6-89AE4944B623}"/>
    <dgm:cxn modelId="{53A4D1FF-09A7-4F9E-8253-348171611630}" type="presOf" srcId="{E16E579B-B749-4597-B2CA-80A3FDB65B51}" destId="{E0C9D9AE-9005-4C99-AAD8-DEA19D9AB316}" srcOrd="0" destOrd="0" presId="urn:microsoft.com/office/officeart/2005/8/layout/chevron2"/>
    <dgm:cxn modelId="{6F6D8A30-7ECE-4B0B-B4BC-3648826505C4}" type="presParOf" srcId="{FA80A157-25F7-4D8C-8C39-CA8C7A43445F}" destId="{5F19DD6D-9869-4E91-A740-B079881473F9}" srcOrd="0" destOrd="0" presId="urn:microsoft.com/office/officeart/2005/8/layout/chevron2"/>
    <dgm:cxn modelId="{3859F35B-538B-4835-A3BD-5AF6D67F33A4}" type="presParOf" srcId="{5F19DD6D-9869-4E91-A740-B079881473F9}" destId="{14574949-5E10-44F0-96AD-0ACDBF6E8B0A}" srcOrd="0" destOrd="0" presId="urn:microsoft.com/office/officeart/2005/8/layout/chevron2"/>
    <dgm:cxn modelId="{DC2E8A22-4EF1-40EC-AD2B-2389BEEAB574}" type="presParOf" srcId="{5F19DD6D-9869-4E91-A740-B079881473F9}" destId="{F88315F1-CD80-4648-AA04-67F05242C64B}" srcOrd="1" destOrd="0" presId="urn:microsoft.com/office/officeart/2005/8/layout/chevron2"/>
    <dgm:cxn modelId="{11A2F57D-C459-417B-ADFB-6768623DEB03}" type="presParOf" srcId="{FA80A157-25F7-4D8C-8C39-CA8C7A43445F}" destId="{627C8E8E-FBDA-4069-B8A1-CF265D41B643}" srcOrd="1" destOrd="0" presId="urn:microsoft.com/office/officeart/2005/8/layout/chevron2"/>
    <dgm:cxn modelId="{2AF40BE5-12CF-4ADA-BDC6-AD98B71850CA}" type="presParOf" srcId="{FA80A157-25F7-4D8C-8C39-CA8C7A43445F}" destId="{609C1C90-2D6B-498B-9351-9D16EA7E0025}" srcOrd="2" destOrd="0" presId="urn:microsoft.com/office/officeart/2005/8/layout/chevron2"/>
    <dgm:cxn modelId="{0AA32AAB-855D-486E-B80C-A54D6AB7387B}" type="presParOf" srcId="{609C1C90-2D6B-498B-9351-9D16EA7E0025}" destId="{E0C9D9AE-9005-4C99-AAD8-DEA19D9AB316}" srcOrd="0" destOrd="0" presId="urn:microsoft.com/office/officeart/2005/8/layout/chevron2"/>
    <dgm:cxn modelId="{3E58B902-2FF8-48BD-BFA5-E805C302596A}" type="presParOf" srcId="{609C1C90-2D6B-498B-9351-9D16EA7E0025}" destId="{5EEEED72-0F9F-42AC-B13C-DA73BD2620B1}" srcOrd="1" destOrd="0" presId="urn:microsoft.com/office/officeart/2005/8/layout/chevron2"/>
    <dgm:cxn modelId="{8D2D6346-20BA-469A-A91F-E02CE2B1D6D8}" type="presParOf" srcId="{FA80A157-25F7-4D8C-8C39-CA8C7A43445F}" destId="{11D4F30A-E88E-4198-B920-09963F90E3DC}" srcOrd="3" destOrd="0" presId="urn:microsoft.com/office/officeart/2005/8/layout/chevron2"/>
    <dgm:cxn modelId="{A3B3BD09-E9F0-4961-A186-EC4810D3E860}" type="presParOf" srcId="{FA80A157-25F7-4D8C-8C39-CA8C7A43445F}" destId="{5C728ED6-C7F1-4544-95AF-46D68F79CED5}" srcOrd="4" destOrd="0" presId="urn:microsoft.com/office/officeart/2005/8/layout/chevron2"/>
    <dgm:cxn modelId="{9B13C312-E0EA-4CBA-BADB-D9819BBAEDF5}" type="presParOf" srcId="{5C728ED6-C7F1-4544-95AF-46D68F79CED5}" destId="{5AE90FB6-A89C-4031-A7EA-33842C582B74}" srcOrd="0" destOrd="0" presId="urn:microsoft.com/office/officeart/2005/8/layout/chevron2"/>
    <dgm:cxn modelId="{E2749DDE-7E01-4E66-A730-3C6D01597482}" type="presParOf" srcId="{5C728ED6-C7F1-4544-95AF-46D68F79CED5}" destId="{2E6C59C1-81A0-4E53-AE70-9805673DD6F3}" srcOrd="1" destOrd="0" presId="urn:microsoft.com/office/officeart/2005/8/layout/chevron2"/>
    <dgm:cxn modelId="{6213E27F-EFB4-40CD-A336-987DC29D252B}" type="presParOf" srcId="{FA80A157-25F7-4D8C-8C39-CA8C7A43445F}" destId="{684BBA91-3092-48F6-BE16-6F07440F91FD}" srcOrd="5" destOrd="0" presId="urn:microsoft.com/office/officeart/2005/8/layout/chevron2"/>
    <dgm:cxn modelId="{9F5A4B39-4CDC-4019-AA7B-EDBFE1B87697}" type="presParOf" srcId="{FA80A157-25F7-4D8C-8C39-CA8C7A43445F}" destId="{6989843E-4155-4AFA-9256-D782A2F2A174}" srcOrd="6" destOrd="0" presId="urn:microsoft.com/office/officeart/2005/8/layout/chevron2"/>
    <dgm:cxn modelId="{F5BDFEA4-414B-4A13-B6E0-55713EB3DF01}" type="presParOf" srcId="{6989843E-4155-4AFA-9256-D782A2F2A174}" destId="{EB04389B-EAA3-4208-A408-FBA79DCDAC8F}" srcOrd="0" destOrd="0" presId="urn:microsoft.com/office/officeart/2005/8/layout/chevron2"/>
    <dgm:cxn modelId="{39CECD2D-3DD1-4191-B2C1-64CD3C274CA0}" type="presParOf" srcId="{6989843E-4155-4AFA-9256-D782A2F2A174}" destId="{0B4539C7-6C4C-4F91-BF17-0C1C80716865}" srcOrd="1" destOrd="0" presId="urn:microsoft.com/office/officeart/2005/8/layout/chevron2"/>
    <dgm:cxn modelId="{0C49898F-4FF6-42B5-8D1D-47602EB0F971}" type="presParOf" srcId="{FA80A157-25F7-4D8C-8C39-CA8C7A43445F}" destId="{C86D25AC-032D-4162-BFC1-C75E1E7EADB0}" srcOrd="7" destOrd="0" presId="urn:microsoft.com/office/officeart/2005/8/layout/chevron2"/>
    <dgm:cxn modelId="{544F34E3-72A6-4DE1-A018-E3678962F655}" type="presParOf" srcId="{FA80A157-25F7-4D8C-8C39-CA8C7A43445F}" destId="{D4565430-83EA-457F-A8E7-E31BA9DC162D}" srcOrd="8" destOrd="0" presId="urn:microsoft.com/office/officeart/2005/8/layout/chevron2"/>
    <dgm:cxn modelId="{83AE62DB-DB3A-4B1A-9890-240E1B6F171D}" type="presParOf" srcId="{D4565430-83EA-457F-A8E7-E31BA9DC162D}" destId="{299E3C9E-DD5B-4131-98AC-E87532B4456C}" srcOrd="0" destOrd="0" presId="urn:microsoft.com/office/officeart/2005/8/layout/chevron2"/>
    <dgm:cxn modelId="{E39D67CF-FC31-49B5-A427-3F3A198B0FB9}" type="presParOf" srcId="{D4565430-83EA-457F-A8E7-E31BA9DC162D}" destId="{FCD94841-7005-48C9-AF9E-680B63BB673D}" srcOrd="1" destOrd="0" presId="urn:microsoft.com/office/officeart/2005/8/layout/chevron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A02F973-19B3-4284-9C88-858D86B087B8}" type="doc">
      <dgm:prSet loTypeId="urn:microsoft.com/office/officeart/2005/8/layout/chevron2" loCatId="process" qsTypeId="urn:microsoft.com/office/officeart/2005/8/quickstyle/3d1" qsCatId="3D" csTypeId="urn:microsoft.com/office/officeart/2005/8/colors/accent0_1" csCatId="mainScheme" phldr="1"/>
      <dgm:spPr/>
      <dgm:t>
        <a:bodyPr/>
        <a:lstStyle/>
        <a:p>
          <a:endParaRPr lang="en-US"/>
        </a:p>
      </dgm:t>
    </dgm:pt>
    <dgm:pt modelId="{8A982936-C727-41E0-B1DA-FBF00AB8E9C3}">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r>
            <a:rPr lang="en-US">
              <a:solidFill>
                <a:schemeClr val="bg1"/>
              </a:solidFill>
              <a:latin typeface="Gill Sans MT" panose="020B0502020104020203" pitchFamily="34" charset="0"/>
            </a:rPr>
            <a:t>1</a:t>
          </a:r>
        </a:p>
      </dgm:t>
    </dgm:pt>
    <dgm:pt modelId="{8B866B2A-F379-4C31-8A2E-81619C4ED26F}" type="parTrans" cxnId="{2978EA08-4951-4CC8-81F9-50EEDAC85FFF}">
      <dgm:prSet/>
      <dgm:spPr/>
      <dgm:t>
        <a:bodyPr/>
        <a:lstStyle/>
        <a:p>
          <a:endParaRPr lang="en-US">
            <a:solidFill>
              <a:schemeClr val="bg1"/>
            </a:solidFill>
            <a:latin typeface="Gill Sans MT" panose="020B0502020104020203" pitchFamily="34" charset="0"/>
          </a:endParaRPr>
        </a:p>
      </dgm:t>
    </dgm:pt>
    <dgm:pt modelId="{94BDCE02-018F-40AF-B487-DB048A322143}" type="sibTrans" cxnId="{2978EA08-4951-4CC8-81F9-50EEDAC85FFF}">
      <dgm:prSet/>
      <dgm:spPr/>
      <dgm:t>
        <a:bodyPr/>
        <a:lstStyle/>
        <a:p>
          <a:endParaRPr lang="en-US">
            <a:solidFill>
              <a:schemeClr val="bg1"/>
            </a:solidFill>
            <a:latin typeface="Gill Sans MT" panose="020B0502020104020203" pitchFamily="34" charset="0"/>
          </a:endParaRPr>
        </a:p>
      </dgm:t>
    </dgm:pt>
    <dgm:pt modelId="{1A5CC244-2127-4215-8F35-F769E9A62EF8}">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r>
            <a:rPr lang="en-US" dirty="0">
              <a:solidFill>
                <a:schemeClr val="bg1"/>
              </a:solidFill>
              <a:latin typeface="Gill Sans MT" panose="020B0502020104020203" pitchFamily="34" charset="0"/>
            </a:rPr>
            <a:t>2</a:t>
          </a:r>
        </a:p>
      </dgm:t>
    </dgm:pt>
    <dgm:pt modelId="{F05091ED-93F0-490F-9249-D380827264E7}" type="parTrans" cxnId="{965D0FE3-DE65-488D-BF96-1BCF0E095723}">
      <dgm:prSet/>
      <dgm:spPr/>
      <dgm:t>
        <a:bodyPr/>
        <a:lstStyle/>
        <a:p>
          <a:endParaRPr lang="en-US">
            <a:solidFill>
              <a:schemeClr val="bg1"/>
            </a:solidFill>
            <a:latin typeface="Gill Sans MT" panose="020B0502020104020203" pitchFamily="34" charset="0"/>
          </a:endParaRPr>
        </a:p>
      </dgm:t>
    </dgm:pt>
    <dgm:pt modelId="{43739BAC-14FD-4FAB-A560-78EB97A55647}" type="sibTrans" cxnId="{965D0FE3-DE65-488D-BF96-1BCF0E095723}">
      <dgm:prSet/>
      <dgm:spPr/>
      <dgm:t>
        <a:bodyPr/>
        <a:lstStyle/>
        <a:p>
          <a:endParaRPr lang="en-US">
            <a:solidFill>
              <a:schemeClr val="bg1"/>
            </a:solidFill>
            <a:latin typeface="Gill Sans MT" panose="020B0502020104020203" pitchFamily="34" charset="0"/>
          </a:endParaRPr>
        </a:p>
      </dgm:t>
    </dgm:pt>
    <dgm:pt modelId="{F95CC610-D2A0-4215-9C26-D293E0B1A621}">
      <dgm:prSet phldrT="[Text]" phldr="0" custT="1"/>
      <dgm:spPr>
        <a:solidFill>
          <a:srgbClr val="C465FF">
            <a:alpha val="90000"/>
          </a:srgbClr>
        </a:solidFill>
      </dgm:spPr>
      <dgm:t>
        <a:bodyPr/>
        <a:lstStyle/>
        <a:p>
          <a:pPr rtl="0"/>
          <a:r>
            <a:rPr lang="en-US" sz="1800" dirty="0">
              <a:solidFill>
                <a:schemeClr val="bg1"/>
              </a:solidFill>
              <a:latin typeface="Gill Sans MT" panose="020B0502020104020203" pitchFamily="34" charset="0"/>
            </a:rPr>
            <a:t>Guided practice (where teacher and pupils work through examples together) is a type of scaffolding that is crucial before independent practice can be effective. </a:t>
          </a:r>
        </a:p>
      </dgm:t>
    </dgm:pt>
    <dgm:pt modelId="{CFF0D8D5-2F54-4A4A-923B-754D9C142599}" type="parTrans" cxnId="{F5274C25-9AF0-404A-B5BB-2F82E6FB1F1C}">
      <dgm:prSet/>
      <dgm:spPr/>
      <dgm:t>
        <a:bodyPr/>
        <a:lstStyle/>
        <a:p>
          <a:endParaRPr lang="en-US">
            <a:solidFill>
              <a:schemeClr val="bg1"/>
            </a:solidFill>
            <a:latin typeface="Gill Sans MT" panose="020B0502020104020203" pitchFamily="34" charset="0"/>
          </a:endParaRPr>
        </a:p>
      </dgm:t>
    </dgm:pt>
    <dgm:pt modelId="{F189244B-B12D-46EB-91F6-9AD68AD36172}" type="sibTrans" cxnId="{F5274C25-9AF0-404A-B5BB-2F82E6FB1F1C}">
      <dgm:prSet/>
      <dgm:spPr/>
      <dgm:t>
        <a:bodyPr/>
        <a:lstStyle/>
        <a:p>
          <a:endParaRPr lang="en-US">
            <a:solidFill>
              <a:schemeClr val="bg1"/>
            </a:solidFill>
            <a:latin typeface="Gill Sans MT" panose="020B0502020104020203" pitchFamily="34" charset="0"/>
          </a:endParaRPr>
        </a:p>
      </dgm:t>
    </dgm:pt>
    <dgm:pt modelId="{E16E579B-B749-4597-B2CA-80A3FDB65B51}">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a:solidFill>
                <a:schemeClr val="bg1"/>
              </a:solidFill>
              <a:latin typeface="Gill Sans MT" panose="020B0502020104020203" pitchFamily="34" charset="0"/>
            </a:rPr>
            <a:t>    3     </a:t>
          </a:r>
        </a:p>
      </dgm:t>
    </dgm:pt>
    <dgm:pt modelId="{349F4771-0FD4-4DB2-85D3-2A73D9CE3029}" type="parTrans" cxnId="{E1FFAA99-EA97-4CCA-B207-3DD48DA2AA9E}">
      <dgm:prSet/>
      <dgm:spPr/>
      <dgm:t>
        <a:bodyPr/>
        <a:lstStyle/>
        <a:p>
          <a:endParaRPr lang="en-US">
            <a:solidFill>
              <a:schemeClr val="bg1"/>
            </a:solidFill>
            <a:latin typeface="Gill Sans MT" panose="020B0502020104020203" pitchFamily="34" charset="0"/>
          </a:endParaRPr>
        </a:p>
      </dgm:t>
    </dgm:pt>
    <dgm:pt modelId="{92E3FDC8-B38C-4C1A-B66F-D5FC6EFA7521}" type="sibTrans" cxnId="{E1FFAA99-EA97-4CCA-B207-3DD48DA2AA9E}">
      <dgm:prSet/>
      <dgm:spPr/>
      <dgm:t>
        <a:bodyPr/>
        <a:lstStyle/>
        <a:p>
          <a:endParaRPr lang="en-US">
            <a:solidFill>
              <a:schemeClr val="bg1"/>
            </a:solidFill>
            <a:latin typeface="Gill Sans MT" panose="020B0502020104020203" pitchFamily="34" charset="0"/>
          </a:endParaRPr>
        </a:p>
      </dgm:t>
    </dgm:pt>
    <dgm:pt modelId="{9E3C5E72-8BC5-43DF-A16B-F5E4445D70FD}">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a:solidFill>
                <a:schemeClr val="bg1"/>
              </a:solidFill>
              <a:latin typeface="Gill Sans MT" panose="020B0502020104020203" pitchFamily="34" charset="0"/>
            </a:rPr>
            <a:t>4 </a:t>
          </a:r>
        </a:p>
      </dgm:t>
    </dgm:pt>
    <dgm:pt modelId="{E441EEE0-AC6F-4F9E-B373-70F7CFC2FAF9}" type="parTrans" cxnId="{DAC91658-1891-419B-8C8A-0BC3DABFEDDB}">
      <dgm:prSet/>
      <dgm:spPr/>
      <dgm:t>
        <a:bodyPr/>
        <a:lstStyle/>
        <a:p>
          <a:endParaRPr lang="en-US">
            <a:solidFill>
              <a:schemeClr val="bg1"/>
            </a:solidFill>
            <a:latin typeface="Gill Sans MT" panose="020B0502020104020203" pitchFamily="34" charset="0"/>
          </a:endParaRPr>
        </a:p>
      </dgm:t>
    </dgm:pt>
    <dgm:pt modelId="{972DB88B-8DF5-473A-B28D-884A0C38A7BD}" type="sibTrans" cxnId="{DAC91658-1891-419B-8C8A-0BC3DABFEDDB}">
      <dgm:prSet/>
      <dgm:spPr/>
      <dgm:t>
        <a:bodyPr/>
        <a:lstStyle/>
        <a:p>
          <a:endParaRPr lang="en-US">
            <a:solidFill>
              <a:schemeClr val="bg1"/>
            </a:solidFill>
            <a:latin typeface="Gill Sans MT" panose="020B0502020104020203" pitchFamily="34" charset="0"/>
          </a:endParaRPr>
        </a:p>
      </dgm:t>
    </dgm:pt>
    <dgm:pt modelId="{0B8B5F0C-41F6-4CBE-8F06-B48DDA01DB45}">
      <dgm:prSet phldr="0"/>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dirty="0">
              <a:solidFill>
                <a:schemeClr val="bg1"/>
              </a:solidFill>
              <a:latin typeface="Gill Sans MT" panose="020B0502020104020203" pitchFamily="34" charset="0"/>
            </a:rPr>
            <a:t>5 </a:t>
          </a:r>
        </a:p>
      </dgm:t>
    </dgm:pt>
    <dgm:pt modelId="{1D983AA3-92FA-4F4F-AE60-2A30F2749AA7}" type="parTrans" cxnId="{3606F79C-6C36-4532-BC17-66EA94BD8B56}">
      <dgm:prSet/>
      <dgm:spPr/>
      <dgm:t>
        <a:bodyPr/>
        <a:lstStyle/>
        <a:p>
          <a:endParaRPr lang="en-GB">
            <a:solidFill>
              <a:schemeClr val="bg1"/>
            </a:solidFill>
            <a:latin typeface="Gill Sans MT" panose="020B0502020104020203" pitchFamily="34" charset="0"/>
          </a:endParaRPr>
        </a:p>
      </dgm:t>
    </dgm:pt>
    <dgm:pt modelId="{E5E5E765-468E-461A-A1CD-2C1F2E8BB4B0}" type="sibTrans" cxnId="{3606F79C-6C36-4532-BC17-66EA94BD8B56}">
      <dgm:prSet/>
      <dgm:spPr/>
      <dgm:t>
        <a:bodyPr/>
        <a:lstStyle/>
        <a:p>
          <a:endParaRPr lang="en-GB">
            <a:solidFill>
              <a:schemeClr val="bg1"/>
            </a:solidFill>
            <a:latin typeface="Gill Sans MT" panose="020B0502020104020203" pitchFamily="34" charset="0"/>
          </a:endParaRPr>
        </a:p>
      </dgm:t>
    </dgm:pt>
    <dgm:pt modelId="{83545CDD-11F3-43F4-BA39-0EF42385CB82}">
      <dgm:prSet phldr="0"/>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a:solidFill>
                <a:schemeClr val="bg1"/>
              </a:solidFill>
              <a:latin typeface="Gill Sans MT" panose="020B0502020104020203" pitchFamily="34" charset="0"/>
            </a:rPr>
            <a:t>6 </a:t>
          </a:r>
        </a:p>
      </dgm:t>
    </dgm:pt>
    <dgm:pt modelId="{1CB5A15B-FB3A-43A1-998B-5773FB539F4E}" type="parTrans" cxnId="{279692C8-B82A-49EE-8A26-2EE72C158C89}">
      <dgm:prSet/>
      <dgm:spPr/>
      <dgm:t>
        <a:bodyPr/>
        <a:lstStyle/>
        <a:p>
          <a:endParaRPr lang="en-GB">
            <a:solidFill>
              <a:schemeClr val="bg1"/>
            </a:solidFill>
            <a:latin typeface="Gill Sans MT" panose="020B0502020104020203" pitchFamily="34" charset="0"/>
          </a:endParaRPr>
        </a:p>
      </dgm:t>
    </dgm:pt>
    <dgm:pt modelId="{345EE430-C710-442D-939A-D436A4442B08}" type="sibTrans" cxnId="{279692C8-B82A-49EE-8A26-2EE72C158C89}">
      <dgm:prSet/>
      <dgm:spPr/>
      <dgm:t>
        <a:bodyPr/>
        <a:lstStyle/>
        <a:p>
          <a:endParaRPr lang="en-GB">
            <a:solidFill>
              <a:schemeClr val="bg1"/>
            </a:solidFill>
            <a:latin typeface="Gill Sans MT" panose="020B0502020104020203" pitchFamily="34" charset="0"/>
          </a:endParaRPr>
        </a:p>
      </dgm:t>
    </dgm:pt>
    <dgm:pt modelId="{FAF72697-00A4-48C6-A3B0-C52EF817F862}">
      <dgm:prSet phldr="0" custT="1"/>
      <dgm:spPr>
        <a:solidFill>
          <a:srgbClr val="8C00DE">
            <a:alpha val="90000"/>
          </a:srgbClr>
        </a:solidFill>
      </dgm:spPr>
      <dgm:t>
        <a:bodyPr/>
        <a:lstStyle/>
        <a:p>
          <a:r>
            <a:rPr lang="en-US" sz="1800" dirty="0">
              <a:solidFill>
                <a:schemeClr val="bg1"/>
              </a:solidFill>
              <a:latin typeface="Gill Sans MT" panose="020B0502020104020203" pitchFamily="34" charset="0"/>
            </a:rPr>
            <a:t>Be ready to regroup the class/ or small groups to address common misconceptions in independent work. Children identified as INT should receive more check-ins and support during this time.</a:t>
          </a:r>
          <a:endParaRPr lang="en-US" sz="1800" b="0" dirty="0">
            <a:solidFill>
              <a:schemeClr val="bg1"/>
            </a:solidFill>
            <a:latin typeface="Gill Sans MT" panose="020B0502020104020203" pitchFamily="34" charset="0"/>
          </a:endParaRPr>
        </a:p>
      </dgm:t>
    </dgm:pt>
    <dgm:pt modelId="{EC4691D9-1995-42E7-9551-09A5E1F5100E}" type="parTrans" cxnId="{28D48F34-ABCA-4C36-9962-CE589AF09EF3}">
      <dgm:prSet/>
      <dgm:spPr/>
      <dgm:t>
        <a:bodyPr/>
        <a:lstStyle/>
        <a:p>
          <a:endParaRPr lang="en-GB">
            <a:solidFill>
              <a:schemeClr val="bg1"/>
            </a:solidFill>
            <a:latin typeface="Gill Sans MT" panose="020B0502020104020203" pitchFamily="34" charset="0"/>
          </a:endParaRPr>
        </a:p>
      </dgm:t>
    </dgm:pt>
    <dgm:pt modelId="{A9645986-4E75-43EC-89AF-4AB1EC859E5E}" type="sibTrans" cxnId="{28D48F34-ABCA-4C36-9962-CE589AF09EF3}">
      <dgm:prSet/>
      <dgm:spPr/>
      <dgm:t>
        <a:bodyPr/>
        <a:lstStyle/>
        <a:p>
          <a:endParaRPr lang="en-GB">
            <a:solidFill>
              <a:schemeClr val="bg1"/>
            </a:solidFill>
            <a:latin typeface="Gill Sans MT" panose="020B0502020104020203" pitchFamily="34" charset="0"/>
          </a:endParaRPr>
        </a:p>
      </dgm:t>
    </dgm:pt>
    <dgm:pt modelId="{71189631-24EC-48E2-AC9D-EC258991B4E6}">
      <dgm:prSet phldr="0" custT="1"/>
      <dgm:spPr>
        <a:solidFill>
          <a:srgbClr val="C465FF">
            <a:alpha val="90000"/>
          </a:srgbClr>
        </a:solidFill>
      </dgm:spPr>
      <dgm:t>
        <a:bodyPr/>
        <a:lstStyle/>
        <a:p>
          <a:pPr rtl="0"/>
          <a:r>
            <a:rPr lang="en-US" sz="1800" dirty="0">
              <a:solidFill>
                <a:schemeClr val="bg1"/>
              </a:solidFill>
              <a:latin typeface="Gill Sans MT" panose="020B0502020104020203" pitchFamily="34" charset="0"/>
            </a:rPr>
            <a:t>Be clear about how your classroom should feel, sound and look during independent practice. </a:t>
          </a:r>
        </a:p>
      </dgm:t>
    </dgm:pt>
    <dgm:pt modelId="{EFF00057-FCC9-4B2E-8A2A-174C14CCF155}" type="parTrans" cxnId="{906C3F87-EC47-44FE-80CE-97BB5FE43706}">
      <dgm:prSet/>
      <dgm:spPr/>
      <dgm:t>
        <a:bodyPr/>
        <a:lstStyle/>
        <a:p>
          <a:endParaRPr lang="en-GB">
            <a:solidFill>
              <a:schemeClr val="bg1"/>
            </a:solidFill>
            <a:latin typeface="Gill Sans MT" panose="020B0502020104020203" pitchFamily="34" charset="0"/>
          </a:endParaRPr>
        </a:p>
      </dgm:t>
    </dgm:pt>
    <dgm:pt modelId="{A37F7B09-4D33-4FF0-A334-4AC36B9733F0}" type="sibTrans" cxnId="{906C3F87-EC47-44FE-80CE-97BB5FE43706}">
      <dgm:prSet/>
      <dgm:spPr/>
      <dgm:t>
        <a:bodyPr/>
        <a:lstStyle/>
        <a:p>
          <a:endParaRPr lang="en-GB">
            <a:solidFill>
              <a:schemeClr val="bg1"/>
            </a:solidFill>
            <a:latin typeface="Gill Sans MT" panose="020B0502020104020203" pitchFamily="34" charset="0"/>
          </a:endParaRPr>
        </a:p>
      </dgm:t>
    </dgm:pt>
    <dgm:pt modelId="{98F68C8E-6319-41A0-B47A-F82500525313}">
      <dgm:prSet phldr="0" custT="1"/>
      <dgm:spPr>
        <a:solidFill>
          <a:srgbClr val="8C00DE">
            <a:alpha val="90000"/>
          </a:srgbClr>
        </a:solidFill>
      </dgm:spPr>
      <dgm:t>
        <a:bodyPr/>
        <a:lstStyle/>
        <a:p>
          <a:pPr rtl="0"/>
          <a:r>
            <a:rPr lang="en-US" sz="1800" dirty="0">
              <a:solidFill>
                <a:schemeClr val="bg1"/>
              </a:solidFill>
              <a:latin typeface="Gill Sans MT" panose="020B0502020104020203" pitchFamily="34" charset="0"/>
            </a:rPr>
            <a:t>Break learning down into small chunks to make the learning more manageable, accessible and easy to engage in independently.</a:t>
          </a:r>
        </a:p>
      </dgm:t>
    </dgm:pt>
    <dgm:pt modelId="{70EC2E3A-E324-4119-A3AD-C9E4B6B8B515}" type="parTrans" cxnId="{5FE881E0-FF7A-48FE-A9B7-D6989DE92E8B}">
      <dgm:prSet/>
      <dgm:spPr/>
      <dgm:t>
        <a:bodyPr/>
        <a:lstStyle/>
        <a:p>
          <a:endParaRPr lang="en-GB">
            <a:solidFill>
              <a:schemeClr val="bg1"/>
            </a:solidFill>
            <a:latin typeface="Gill Sans MT" panose="020B0502020104020203" pitchFamily="34" charset="0"/>
          </a:endParaRPr>
        </a:p>
      </dgm:t>
    </dgm:pt>
    <dgm:pt modelId="{670F2725-8EF2-4D58-81F6-89AE4944B623}" type="sibTrans" cxnId="{5FE881E0-FF7A-48FE-A9B7-D6989DE92E8B}">
      <dgm:prSet/>
      <dgm:spPr/>
      <dgm:t>
        <a:bodyPr/>
        <a:lstStyle/>
        <a:p>
          <a:endParaRPr lang="en-GB">
            <a:solidFill>
              <a:schemeClr val="bg1"/>
            </a:solidFill>
            <a:latin typeface="Gill Sans MT" panose="020B0502020104020203" pitchFamily="34" charset="0"/>
          </a:endParaRPr>
        </a:p>
      </dgm:t>
    </dgm:pt>
    <dgm:pt modelId="{D9C2B4AC-1E6E-4C87-818F-87B17DA681B0}">
      <dgm:prSet phldr="0"/>
      <dgm:spPr>
        <a:solidFill>
          <a:srgbClr val="C465FF">
            <a:alpha val="90000"/>
          </a:srgbClr>
        </a:solidFill>
      </dgm:spPr>
      <dgm:t>
        <a:bodyPr/>
        <a:lstStyle/>
        <a:p>
          <a:pPr rtl="0"/>
          <a:r>
            <a:rPr lang="en-US" b="0" dirty="0">
              <a:solidFill>
                <a:schemeClr val="bg1"/>
              </a:solidFill>
              <a:latin typeface="Gill Sans MT" panose="020B0502020104020203" pitchFamily="34" charset="0"/>
            </a:rPr>
            <a:t>Teachers should circulate the class to provide support and feedback to their independent work. Be ready to provide appropriate challenges for those who are completing the independent work with ease.  </a:t>
          </a:r>
          <a:endParaRPr lang="en-US" dirty="0">
            <a:solidFill>
              <a:schemeClr val="bg1"/>
            </a:solidFill>
            <a:latin typeface="Gill Sans MT" panose="020B0502020104020203" pitchFamily="34" charset="0"/>
          </a:endParaRPr>
        </a:p>
      </dgm:t>
    </dgm:pt>
    <dgm:pt modelId="{898310D4-063E-4F35-B891-994039B97172}" type="parTrans" cxnId="{558CB40E-98F2-47D0-A812-AE1D78431C64}">
      <dgm:prSet/>
      <dgm:spPr/>
      <dgm:t>
        <a:bodyPr/>
        <a:lstStyle/>
        <a:p>
          <a:endParaRPr lang="en-GB">
            <a:solidFill>
              <a:schemeClr val="bg1"/>
            </a:solidFill>
            <a:latin typeface="Gill Sans MT" panose="020B0502020104020203" pitchFamily="34" charset="0"/>
          </a:endParaRPr>
        </a:p>
      </dgm:t>
    </dgm:pt>
    <dgm:pt modelId="{B53A2660-D3A0-49F0-B1DE-147DC0A68920}" type="sibTrans" cxnId="{558CB40E-98F2-47D0-A812-AE1D78431C64}">
      <dgm:prSet/>
      <dgm:spPr/>
      <dgm:t>
        <a:bodyPr/>
        <a:lstStyle/>
        <a:p>
          <a:endParaRPr lang="en-GB">
            <a:solidFill>
              <a:schemeClr val="bg1"/>
            </a:solidFill>
            <a:latin typeface="Gill Sans MT" panose="020B0502020104020203" pitchFamily="34" charset="0"/>
          </a:endParaRPr>
        </a:p>
      </dgm:t>
    </dgm:pt>
    <dgm:pt modelId="{B154C178-B7B8-4678-8E5D-C8AD6427498F}">
      <dgm:prSet phldrT="[Text]" phldr="0" custT="1"/>
      <dgm:spPr>
        <a:solidFill>
          <a:srgbClr val="8C00DE">
            <a:alpha val="90000"/>
          </a:srgbClr>
        </a:solidFill>
      </dgm:spPr>
      <dgm:t>
        <a:bodyPr/>
        <a:lstStyle/>
        <a:p>
          <a:pPr rtl="0"/>
          <a:r>
            <a:rPr lang="en-US" sz="2000" dirty="0">
              <a:solidFill>
                <a:schemeClr val="bg1"/>
              </a:solidFill>
              <a:latin typeface="Gill Sans MT" panose="020B0502020104020203" pitchFamily="34" charset="0"/>
            </a:rPr>
            <a:t>Independent practice is a vital part of your lesson, which helps information be transferred into long-term memory.</a:t>
          </a:r>
        </a:p>
      </dgm:t>
    </dgm:pt>
    <dgm:pt modelId="{460C00DC-355E-4276-97E3-D56343AB92C4}" type="sibTrans" cxnId="{2C656754-7587-47B7-BACB-EDB56EA77550}">
      <dgm:prSet/>
      <dgm:spPr/>
      <dgm:t>
        <a:bodyPr/>
        <a:lstStyle/>
        <a:p>
          <a:endParaRPr lang="en-US">
            <a:solidFill>
              <a:schemeClr val="bg1"/>
            </a:solidFill>
            <a:latin typeface="Gill Sans MT" panose="020B0502020104020203" pitchFamily="34" charset="0"/>
          </a:endParaRPr>
        </a:p>
      </dgm:t>
    </dgm:pt>
    <dgm:pt modelId="{C88CE00A-CC60-43D3-B5DB-CB7DE48A3296}" type="parTrans" cxnId="{2C656754-7587-47B7-BACB-EDB56EA77550}">
      <dgm:prSet/>
      <dgm:spPr/>
      <dgm:t>
        <a:bodyPr/>
        <a:lstStyle/>
        <a:p>
          <a:endParaRPr lang="en-US">
            <a:solidFill>
              <a:schemeClr val="bg1"/>
            </a:solidFill>
            <a:latin typeface="Gill Sans MT" panose="020B0502020104020203" pitchFamily="34" charset="0"/>
          </a:endParaRPr>
        </a:p>
      </dgm:t>
    </dgm:pt>
    <dgm:pt modelId="{FA80A157-25F7-4D8C-8C39-CA8C7A43445F}" type="pres">
      <dgm:prSet presAssocID="{1A02F973-19B3-4284-9C88-858D86B087B8}" presName="linearFlow" presStyleCnt="0">
        <dgm:presLayoutVars>
          <dgm:dir/>
          <dgm:animLvl val="lvl"/>
          <dgm:resizeHandles val="exact"/>
        </dgm:presLayoutVars>
      </dgm:prSet>
      <dgm:spPr/>
    </dgm:pt>
    <dgm:pt modelId="{5F19DD6D-9869-4E91-A740-B079881473F9}" type="pres">
      <dgm:prSet presAssocID="{8A982936-C727-41E0-B1DA-FBF00AB8E9C3}" presName="composite" presStyleCnt="0"/>
      <dgm:spPr/>
    </dgm:pt>
    <dgm:pt modelId="{14574949-5E10-44F0-96AD-0ACDBF6E8B0A}" type="pres">
      <dgm:prSet presAssocID="{8A982936-C727-41E0-B1DA-FBF00AB8E9C3}" presName="parentText" presStyleLbl="alignNode1" presStyleIdx="0" presStyleCnt="6">
        <dgm:presLayoutVars>
          <dgm:chMax val="1"/>
          <dgm:bulletEnabled val="1"/>
        </dgm:presLayoutVars>
      </dgm:prSet>
      <dgm:spPr/>
    </dgm:pt>
    <dgm:pt modelId="{F88315F1-CD80-4648-AA04-67F05242C64B}" type="pres">
      <dgm:prSet presAssocID="{8A982936-C727-41E0-B1DA-FBF00AB8E9C3}" presName="descendantText" presStyleLbl="alignAcc1" presStyleIdx="0" presStyleCnt="6">
        <dgm:presLayoutVars>
          <dgm:bulletEnabled val="1"/>
        </dgm:presLayoutVars>
      </dgm:prSet>
      <dgm:spPr/>
    </dgm:pt>
    <dgm:pt modelId="{627C8E8E-FBDA-4069-B8A1-CF265D41B643}" type="pres">
      <dgm:prSet presAssocID="{94BDCE02-018F-40AF-B487-DB048A322143}" presName="sp" presStyleCnt="0"/>
      <dgm:spPr/>
    </dgm:pt>
    <dgm:pt modelId="{B2889083-830A-49D0-8514-2673245BB0E2}" type="pres">
      <dgm:prSet presAssocID="{1A5CC244-2127-4215-8F35-F769E9A62EF8}" presName="composite" presStyleCnt="0"/>
      <dgm:spPr/>
    </dgm:pt>
    <dgm:pt modelId="{6DB73899-23D7-4FF4-8229-00744C87A9C2}" type="pres">
      <dgm:prSet presAssocID="{1A5CC244-2127-4215-8F35-F769E9A62EF8}" presName="parentText" presStyleLbl="alignNode1" presStyleIdx="1" presStyleCnt="6">
        <dgm:presLayoutVars>
          <dgm:chMax val="1"/>
          <dgm:bulletEnabled val="1"/>
        </dgm:presLayoutVars>
      </dgm:prSet>
      <dgm:spPr/>
    </dgm:pt>
    <dgm:pt modelId="{79A88D43-B018-43C7-A520-D691761A8BEF}" type="pres">
      <dgm:prSet presAssocID="{1A5CC244-2127-4215-8F35-F769E9A62EF8}" presName="descendantText" presStyleLbl="alignAcc1" presStyleIdx="1" presStyleCnt="6" custLinFactNeighborX="513" custLinFactNeighborY="-6103">
        <dgm:presLayoutVars>
          <dgm:bulletEnabled val="1"/>
        </dgm:presLayoutVars>
      </dgm:prSet>
      <dgm:spPr/>
    </dgm:pt>
    <dgm:pt modelId="{14BCF900-ADCE-4701-8182-4A7DCD218253}" type="pres">
      <dgm:prSet presAssocID="{43739BAC-14FD-4FAB-A560-78EB97A55647}" presName="sp" presStyleCnt="0"/>
      <dgm:spPr/>
    </dgm:pt>
    <dgm:pt modelId="{609C1C90-2D6B-498B-9351-9D16EA7E0025}" type="pres">
      <dgm:prSet presAssocID="{E16E579B-B749-4597-B2CA-80A3FDB65B51}" presName="composite" presStyleCnt="0"/>
      <dgm:spPr/>
    </dgm:pt>
    <dgm:pt modelId="{E0C9D9AE-9005-4C99-AAD8-DEA19D9AB316}" type="pres">
      <dgm:prSet presAssocID="{E16E579B-B749-4597-B2CA-80A3FDB65B51}" presName="parentText" presStyleLbl="alignNode1" presStyleIdx="2" presStyleCnt="6">
        <dgm:presLayoutVars>
          <dgm:chMax val="1"/>
          <dgm:bulletEnabled val="1"/>
        </dgm:presLayoutVars>
      </dgm:prSet>
      <dgm:spPr/>
    </dgm:pt>
    <dgm:pt modelId="{5EEEED72-0F9F-42AC-B13C-DA73BD2620B1}" type="pres">
      <dgm:prSet presAssocID="{E16E579B-B749-4597-B2CA-80A3FDB65B51}" presName="descendantText" presStyleLbl="alignAcc1" presStyleIdx="2" presStyleCnt="6">
        <dgm:presLayoutVars>
          <dgm:bulletEnabled val="1"/>
        </dgm:presLayoutVars>
      </dgm:prSet>
      <dgm:spPr/>
    </dgm:pt>
    <dgm:pt modelId="{11D4F30A-E88E-4198-B920-09963F90E3DC}" type="pres">
      <dgm:prSet presAssocID="{92E3FDC8-B38C-4C1A-B66F-D5FC6EFA7521}" presName="sp" presStyleCnt="0"/>
      <dgm:spPr/>
    </dgm:pt>
    <dgm:pt modelId="{5C728ED6-C7F1-4544-95AF-46D68F79CED5}" type="pres">
      <dgm:prSet presAssocID="{9E3C5E72-8BC5-43DF-A16B-F5E4445D70FD}" presName="composite" presStyleCnt="0"/>
      <dgm:spPr/>
    </dgm:pt>
    <dgm:pt modelId="{5AE90FB6-A89C-4031-A7EA-33842C582B74}" type="pres">
      <dgm:prSet presAssocID="{9E3C5E72-8BC5-43DF-A16B-F5E4445D70FD}" presName="parentText" presStyleLbl="alignNode1" presStyleIdx="3" presStyleCnt="6">
        <dgm:presLayoutVars>
          <dgm:chMax val="1"/>
          <dgm:bulletEnabled val="1"/>
        </dgm:presLayoutVars>
      </dgm:prSet>
      <dgm:spPr/>
    </dgm:pt>
    <dgm:pt modelId="{2E6C59C1-81A0-4E53-AE70-9805673DD6F3}" type="pres">
      <dgm:prSet presAssocID="{9E3C5E72-8BC5-43DF-A16B-F5E4445D70FD}" presName="descendantText" presStyleLbl="alignAcc1" presStyleIdx="3" presStyleCnt="6">
        <dgm:presLayoutVars>
          <dgm:bulletEnabled val="1"/>
        </dgm:presLayoutVars>
      </dgm:prSet>
      <dgm:spPr/>
    </dgm:pt>
    <dgm:pt modelId="{684BBA91-3092-48F6-BE16-6F07440F91FD}" type="pres">
      <dgm:prSet presAssocID="{972DB88B-8DF5-473A-B28D-884A0C38A7BD}" presName="sp" presStyleCnt="0"/>
      <dgm:spPr/>
    </dgm:pt>
    <dgm:pt modelId="{CF2E4715-55E8-474D-A2B2-051A0E6888B5}" type="pres">
      <dgm:prSet presAssocID="{0B8B5F0C-41F6-4CBE-8F06-B48DDA01DB45}" presName="composite" presStyleCnt="0"/>
      <dgm:spPr/>
    </dgm:pt>
    <dgm:pt modelId="{F69C9B3C-9400-4F0C-B18E-84CD7666BCBF}" type="pres">
      <dgm:prSet presAssocID="{0B8B5F0C-41F6-4CBE-8F06-B48DDA01DB45}" presName="parentText" presStyleLbl="alignNode1" presStyleIdx="4" presStyleCnt="6">
        <dgm:presLayoutVars>
          <dgm:chMax val="1"/>
          <dgm:bulletEnabled val="1"/>
        </dgm:presLayoutVars>
      </dgm:prSet>
      <dgm:spPr/>
    </dgm:pt>
    <dgm:pt modelId="{AE0BF483-BADB-4A1F-8648-C8A2D3D08A15}" type="pres">
      <dgm:prSet presAssocID="{0B8B5F0C-41F6-4CBE-8F06-B48DDA01DB45}" presName="descendantText" presStyleLbl="alignAcc1" presStyleIdx="4" presStyleCnt="6">
        <dgm:presLayoutVars>
          <dgm:bulletEnabled val="1"/>
        </dgm:presLayoutVars>
      </dgm:prSet>
      <dgm:spPr/>
    </dgm:pt>
    <dgm:pt modelId="{4866FED6-B11D-4AEA-83CD-E44FE924B46A}" type="pres">
      <dgm:prSet presAssocID="{E5E5E765-468E-461A-A1CD-2C1F2E8BB4B0}" presName="sp" presStyleCnt="0"/>
      <dgm:spPr/>
    </dgm:pt>
    <dgm:pt modelId="{6989843E-4155-4AFA-9256-D782A2F2A174}" type="pres">
      <dgm:prSet presAssocID="{83545CDD-11F3-43F4-BA39-0EF42385CB82}" presName="composite" presStyleCnt="0"/>
      <dgm:spPr/>
    </dgm:pt>
    <dgm:pt modelId="{EB04389B-EAA3-4208-A408-FBA79DCDAC8F}" type="pres">
      <dgm:prSet presAssocID="{83545CDD-11F3-43F4-BA39-0EF42385CB82}" presName="parentText" presStyleLbl="alignNode1" presStyleIdx="5" presStyleCnt="6">
        <dgm:presLayoutVars>
          <dgm:chMax val="1"/>
          <dgm:bulletEnabled val="1"/>
        </dgm:presLayoutVars>
      </dgm:prSet>
      <dgm:spPr/>
    </dgm:pt>
    <dgm:pt modelId="{0B4539C7-6C4C-4F91-BF17-0C1C80716865}" type="pres">
      <dgm:prSet presAssocID="{83545CDD-11F3-43F4-BA39-0EF42385CB82}" presName="descendantText" presStyleLbl="alignAcc1" presStyleIdx="5" presStyleCnt="6">
        <dgm:presLayoutVars>
          <dgm:bulletEnabled val="1"/>
        </dgm:presLayoutVars>
      </dgm:prSet>
      <dgm:spPr/>
    </dgm:pt>
  </dgm:ptLst>
  <dgm:cxnLst>
    <dgm:cxn modelId="{2978EA08-4951-4CC8-81F9-50EEDAC85FFF}" srcId="{1A02F973-19B3-4284-9C88-858D86B087B8}" destId="{8A982936-C727-41E0-B1DA-FBF00AB8E9C3}" srcOrd="0" destOrd="0" parTransId="{8B866B2A-F379-4C31-8A2E-81619C4ED26F}" sibTransId="{94BDCE02-018F-40AF-B487-DB048A322143}"/>
    <dgm:cxn modelId="{558CB40E-98F2-47D0-A812-AE1D78431C64}" srcId="{9E3C5E72-8BC5-43DF-A16B-F5E4445D70FD}" destId="{D9C2B4AC-1E6E-4C87-818F-87B17DA681B0}" srcOrd="0" destOrd="0" parTransId="{898310D4-063E-4F35-B891-994039B97172}" sibTransId="{B53A2660-D3A0-49F0-B1DE-147DC0A68920}"/>
    <dgm:cxn modelId="{F5274C25-9AF0-404A-B5BB-2F82E6FB1F1C}" srcId="{1A5CC244-2127-4215-8F35-F769E9A62EF8}" destId="{F95CC610-D2A0-4215-9C26-D293E0B1A621}" srcOrd="0" destOrd="0" parTransId="{CFF0D8D5-2F54-4A4A-923B-754D9C142599}" sibTransId="{F189244B-B12D-46EB-91F6-9AD68AD36172}"/>
    <dgm:cxn modelId="{D7531927-509F-4499-B0EC-9961DA503172}" type="presOf" srcId="{83545CDD-11F3-43F4-BA39-0EF42385CB82}" destId="{EB04389B-EAA3-4208-A408-FBA79DCDAC8F}" srcOrd="0" destOrd="0" presId="urn:microsoft.com/office/officeart/2005/8/layout/chevron2"/>
    <dgm:cxn modelId="{28D48F34-ABCA-4C36-9962-CE589AF09EF3}" srcId="{0B8B5F0C-41F6-4CBE-8F06-B48DDA01DB45}" destId="{FAF72697-00A4-48C6-A3B0-C52EF817F862}" srcOrd="0" destOrd="0" parTransId="{EC4691D9-1995-42E7-9551-09A5E1F5100E}" sibTransId="{A9645986-4E75-43EC-89AF-4AB1EC859E5E}"/>
    <dgm:cxn modelId="{38039D42-F00F-43A9-AA7A-EF0B51551B61}" type="presOf" srcId="{E16E579B-B749-4597-B2CA-80A3FDB65B51}" destId="{E0C9D9AE-9005-4C99-AAD8-DEA19D9AB316}" srcOrd="0" destOrd="0" presId="urn:microsoft.com/office/officeart/2005/8/layout/chevron2"/>
    <dgm:cxn modelId="{2C656754-7587-47B7-BACB-EDB56EA77550}" srcId="{8A982936-C727-41E0-B1DA-FBF00AB8E9C3}" destId="{B154C178-B7B8-4678-8E5D-C8AD6427498F}" srcOrd="0" destOrd="0" parTransId="{C88CE00A-CC60-43D3-B5DB-CB7DE48A3296}" sibTransId="{460C00DC-355E-4276-97E3-D56343AB92C4}"/>
    <dgm:cxn modelId="{DAC91658-1891-419B-8C8A-0BC3DABFEDDB}" srcId="{1A02F973-19B3-4284-9C88-858D86B087B8}" destId="{9E3C5E72-8BC5-43DF-A16B-F5E4445D70FD}" srcOrd="3" destOrd="0" parTransId="{E441EEE0-AC6F-4F9E-B373-70F7CFC2FAF9}" sibTransId="{972DB88B-8DF5-473A-B28D-884A0C38A7BD}"/>
    <dgm:cxn modelId="{1A1D337E-F3CC-40B8-AA02-F6A30882A8AA}" type="presOf" srcId="{71189631-24EC-48E2-AC9D-EC258991B4E6}" destId="{0B4539C7-6C4C-4F91-BF17-0C1C80716865}" srcOrd="0" destOrd="0" presId="urn:microsoft.com/office/officeart/2005/8/layout/chevron2"/>
    <dgm:cxn modelId="{1B02C285-D2C4-47D1-B629-CCC4DF1A0187}" type="presOf" srcId="{0B8B5F0C-41F6-4CBE-8F06-B48DDA01DB45}" destId="{F69C9B3C-9400-4F0C-B18E-84CD7666BCBF}" srcOrd="0" destOrd="0" presId="urn:microsoft.com/office/officeart/2005/8/layout/chevron2"/>
    <dgm:cxn modelId="{906C3F87-EC47-44FE-80CE-97BB5FE43706}" srcId="{83545CDD-11F3-43F4-BA39-0EF42385CB82}" destId="{71189631-24EC-48E2-AC9D-EC258991B4E6}" srcOrd="0" destOrd="0" parTransId="{EFF00057-FCC9-4B2E-8A2A-174C14CCF155}" sibTransId="{A37F7B09-4D33-4FF0-A334-4AC36B9733F0}"/>
    <dgm:cxn modelId="{6F578392-994D-4A08-9888-A40B484DB5A7}" type="presOf" srcId="{1A02F973-19B3-4284-9C88-858D86B087B8}" destId="{FA80A157-25F7-4D8C-8C39-CA8C7A43445F}" srcOrd="0" destOrd="0" presId="urn:microsoft.com/office/officeart/2005/8/layout/chevron2"/>
    <dgm:cxn modelId="{E1FFAA99-EA97-4CCA-B207-3DD48DA2AA9E}" srcId="{1A02F973-19B3-4284-9C88-858D86B087B8}" destId="{E16E579B-B749-4597-B2CA-80A3FDB65B51}" srcOrd="2" destOrd="0" parTransId="{349F4771-0FD4-4DB2-85D3-2A73D9CE3029}" sibTransId="{92E3FDC8-B38C-4C1A-B66F-D5FC6EFA7521}"/>
    <dgm:cxn modelId="{3606F79C-6C36-4532-BC17-66EA94BD8B56}" srcId="{1A02F973-19B3-4284-9C88-858D86B087B8}" destId="{0B8B5F0C-41F6-4CBE-8F06-B48DDA01DB45}" srcOrd="4" destOrd="0" parTransId="{1D983AA3-92FA-4F4F-AE60-2A30F2749AA7}" sibTransId="{E5E5E765-468E-461A-A1CD-2C1F2E8BB4B0}"/>
    <dgm:cxn modelId="{9CDEBF9F-FB6F-4A78-BAAC-3563F4B67E4A}" type="presOf" srcId="{B154C178-B7B8-4678-8E5D-C8AD6427498F}" destId="{F88315F1-CD80-4648-AA04-67F05242C64B}" srcOrd="0" destOrd="0" presId="urn:microsoft.com/office/officeart/2005/8/layout/chevron2"/>
    <dgm:cxn modelId="{279692C8-B82A-49EE-8A26-2EE72C158C89}" srcId="{1A02F973-19B3-4284-9C88-858D86B087B8}" destId="{83545CDD-11F3-43F4-BA39-0EF42385CB82}" srcOrd="5" destOrd="0" parTransId="{1CB5A15B-FB3A-43A1-998B-5773FB539F4E}" sibTransId="{345EE430-C710-442D-939A-D436A4442B08}"/>
    <dgm:cxn modelId="{B28F7AC9-A298-414B-9134-14B3CE33144B}" type="presOf" srcId="{F95CC610-D2A0-4215-9C26-D293E0B1A621}" destId="{79A88D43-B018-43C7-A520-D691761A8BEF}" srcOrd="0" destOrd="0" presId="urn:microsoft.com/office/officeart/2005/8/layout/chevron2"/>
    <dgm:cxn modelId="{3F7B87DC-004D-48A6-8097-04AAA17A6B3B}" type="presOf" srcId="{8A982936-C727-41E0-B1DA-FBF00AB8E9C3}" destId="{14574949-5E10-44F0-96AD-0ACDBF6E8B0A}" srcOrd="0" destOrd="0" presId="urn:microsoft.com/office/officeart/2005/8/layout/chevron2"/>
    <dgm:cxn modelId="{704248DD-8EEC-47E5-B4D7-38C48CD56B06}" type="presOf" srcId="{98F68C8E-6319-41A0-B47A-F82500525313}" destId="{5EEEED72-0F9F-42AC-B13C-DA73BD2620B1}" srcOrd="0" destOrd="0" presId="urn:microsoft.com/office/officeart/2005/8/layout/chevron2"/>
    <dgm:cxn modelId="{5FE881E0-FF7A-48FE-A9B7-D6989DE92E8B}" srcId="{E16E579B-B749-4597-B2CA-80A3FDB65B51}" destId="{98F68C8E-6319-41A0-B47A-F82500525313}" srcOrd="0" destOrd="0" parTransId="{70EC2E3A-E324-4119-A3AD-C9E4B6B8B515}" sibTransId="{670F2725-8EF2-4D58-81F6-89AE4944B623}"/>
    <dgm:cxn modelId="{965D0FE3-DE65-488D-BF96-1BCF0E095723}" srcId="{1A02F973-19B3-4284-9C88-858D86B087B8}" destId="{1A5CC244-2127-4215-8F35-F769E9A62EF8}" srcOrd="1" destOrd="0" parTransId="{F05091ED-93F0-490F-9249-D380827264E7}" sibTransId="{43739BAC-14FD-4FAB-A560-78EB97A55647}"/>
    <dgm:cxn modelId="{8D1D0BEE-D0ED-4EFF-BFBB-D156DF377EDC}" type="presOf" srcId="{D9C2B4AC-1E6E-4C87-818F-87B17DA681B0}" destId="{2E6C59C1-81A0-4E53-AE70-9805673DD6F3}" srcOrd="0" destOrd="0" presId="urn:microsoft.com/office/officeart/2005/8/layout/chevron2"/>
    <dgm:cxn modelId="{42596DEF-0986-4FE8-A7CD-8BC9532A4AA0}" type="presOf" srcId="{1A5CC244-2127-4215-8F35-F769E9A62EF8}" destId="{6DB73899-23D7-4FF4-8229-00744C87A9C2}" srcOrd="0" destOrd="0" presId="urn:microsoft.com/office/officeart/2005/8/layout/chevron2"/>
    <dgm:cxn modelId="{35ACB3F1-10D7-4A74-9779-2B82C84CEDB1}" type="presOf" srcId="{FAF72697-00A4-48C6-A3B0-C52EF817F862}" destId="{AE0BF483-BADB-4A1F-8648-C8A2D3D08A15}" srcOrd="0" destOrd="0" presId="urn:microsoft.com/office/officeart/2005/8/layout/chevron2"/>
    <dgm:cxn modelId="{5727F0F1-6B36-4750-8005-AB1FBD6EE63E}" type="presOf" srcId="{9E3C5E72-8BC5-43DF-A16B-F5E4445D70FD}" destId="{5AE90FB6-A89C-4031-A7EA-33842C582B74}" srcOrd="0" destOrd="0" presId="urn:microsoft.com/office/officeart/2005/8/layout/chevron2"/>
    <dgm:cxn modelId="{D8F800FE-A5B0-4F39-A938-221C03CC0FAE}" type="presParOf" srcId="{FA80A157-25F7-4D8C-8C39-CA8C7A43445F}" destId="{5F19DD6D-9869-4E91-A740-B079881473F9}" srcOrd="0" destOrd="0" presId="urn:microsoft.com/office/officeart/2005/8/layout/chevron2"/>
    <dgm:cxn modelId="{5A8D51EB-A4B9-4883-AB94-F88342BF5D8B}" type="presParOf" srcId="{5F19DD6D-9869-4E91-A740-B079881473F9}" destId="{14574949-5E10-44F0-96AD-0ACDBF6E8B0A}" srcOrd="0" destOrd="0" presId="urn:microsoft.com/office/officeart/2005/8/layout/chevron2"/>
    <dgm:cxn modelId="{C2B6D92A-8F06-4743-BF03-67A9B94451B8}" type="presParOf" srcId="{5F19DD6D-9869-4E91-A740-B079881473F9}" destId="{F88315F1-CD80-4648-AA04-67F05242C64B}" srcOrd="1" destOrd="0" presId="urn:microsoft.com/office/officeart/2005/8/layout/chevron2"/>
    <dgm:cxn modelId="{768ED519-70FC-474A-A86A-76FB6956BBFD}" type="presParOf" srcId="{FA80A157-25F7-4D8C-8C39-CA8C7A43445F}" destId="{627C8E8E-FBDA-4069-B8A1-CF265D41B643}" srcOrd="1" destOrd="0" presId="urn:microsoft.com/office/officeart/2005/8/layout/chevron2"/>
    <dgm:cxn modelId="{6B9329BE-7AA4-45DB-A31D-54FB665C49D3}" type="presParOf" srcId="{FA80A157-25F7-4D8C-8C39-CA8C7A43445F}" destId="{B2889083-830A-49D0-8514-2673245BB0E2}" srcOrd="2" destOrd="0" presId="urn:microsoft.com/office/officeart/2005/8/layout/chevron2"/>
    <dgm:cxn modelId="{AC7332D8-A845-42C2-852E-869A0A7E872A}" type="presParOf" srcId="{B2889083-830A-49D0-8514-2673245BB0E2}" destId="{6DB73899-23D7-4FF4-8229-00744C87A9C2}" srcOrd="0" destOrd="0" presId="urn:microsoft.com/office/officeart/2005/8/layout/chevron2"/>
    <dgm:cxn modelId="{C435D6A3-9F80-46B6-8680-EDC84D75C2F0}" type="presParOf" srcId="{B2889083-830A-49D0-8514-2673245BB0E2}" destId="{79A88D43-B018-43C7-A520-D691761A8BEF}" srcOrd="1" destOrd="0" presId="urn:microsoft.com/office/officeart/2005/8/layout/chevron2"/>
    <dgm:cxn modelId="{9D7E338A-3A14-4E4C-8347-2E0A8FEEDEDD}" type="presParOf" srcId="{FA80A157-25F7-4D8C-8C39-CA8C7A43445F}" destId="{14BCF900-ADCE-4701-8182-4A7DCD218253}" srcOrd="3" destOrd="0" presId="urn:microsoft.com/office/officeart/2005/8/layout/chevron2"/>
    <dgm:cxn modelId="{CC8592EF-AB26-4B8C-9B61-156B38809C55}" type="presParOf" srcId="{FA80A157-25F7-4D8C-8C39-CA8C7A43445F}" destId="{609C1C90-2D6B-498B-9351-9D16EA7E0025}" srcOrd="4" destOrd="0" presId="urn:microsoft.com/office/officeart/2005/8/layout/chevron2"/>
    <dgm:cxn modelId="{916C02E7-FC88-4B21-A05F-D33F73BD84A7}" type="presParOf" srcId="{609C1C90-2D6B-498B-9351-9D16EA7E0025}" destId="{E0C9D9AE-9005-4C99-AAD8-DEA19D9AB316}" srcOrd="0" destOrd="0" presId="urn:microsoft.com/office/officeart/2005/8/layout/chevron2"/>
    <dgm:cxn modelId="{84D18590-3912-4D9F-8230-DAE0C9D67323}" type="presParOf" srcId="{609C1C90-2D6B-498B-9351-9D16EA7E0025}" destId="{5EEEED72-0F9F-42AC-B13C-DA73BD2620B1}" srcOrd="1" destOrd="0" presId="urn:microsoft.com/office/officeart/2005/8/layout/chevron2"/>
    <dgm:cxn modelId="{0DE66E7F-168F-496E-BC68-E0585453EA00}" type="presParOf" srcId="{FA80A157-25F7-4D8C-8C39-CA8C7A43445F}" destId="{11D4F30A-E88E-4198-B920-09963F90E3DC}" srcOrd="5" destOrd="0" presId="urn:microsoft.com/office/officeart/2005/8/layout/chevron2"/>
    <dgm:cxn modelId="{1F59719F-7A1F-404F-98D8-03843F6351F8}" type="presParOf" srcId="{FA80A157-25F7-4D8C-8C39-CA8C7A43445F}" destId="{5C728ED6-C7F1-4544-95AF-46D68F79CED5}" srcOrd="6" destOrd="0" presId="urn:microsoft.com/office/officeart/2005/8/layout/chevron2"/>
    <dgm:cxn modelId="{23AE9BCC-8B86-4FDB-B485-5124E2B74B0E}" type="presParOf" srcId="{5C728ED6-C7F1-4544-95AF-46D68F79CED5}" destId="{5AE90FB6-A89C-4031-A7EA-33842C582B74}" srcOrd="0" destOrd="0" presId="urn:microsoft.com/office/officeart/2005/8/layout/chevron2"/>
    <dgm:cxn modelId="{5FD9EF69-0E5D-4D5C-9DA8-C6B983BEE9EC}" type="presParOf" srcId="{5C728ED6-C7F1-4544-95AF-46D68F79CED5}" destId="{2E6C59C1-81A0-4E53-AE70-9805673DD6F3}" srcOrd="1" destOrd="0" presId="urn:microsoft.com/office/officeart/2005/8/layout/chevron2"/>
    <dgm:cxn modelId="{FFEEFBE4-B6D0-4254-8668-BDFE4FD3621F}" type="presParOf" srcId="{FA80A157-25F7-4D8C-8C39-CA8C7A43445F}" destId="{684BBA91-3092-48F6-BE16-6F07440F91FD}" srcOrd="7" destOrd="0" presId="urn:microsoft.com/office/officeart/2005/8/layout/chevron2"/>
    <dgm:cxn modelId="{AD6C4366-C630-4B6E-9AC2-EDFFAD8082E5}" type="presParOf" srcId="{FA80A157-25F7-4D8C-8C39-CA8C7A43445F}" destId="{CF2E4715-55E8-474D-A2B2-051A0E6888B5}" srcOrd="8" destOrd="0" presId="urn:microsoft.com/office/officeart/2005/8/layout/chevron2"/>
    <dgm:cxn modelId="{2EA47FEE-473B-4E8E-AFD6-2BA0A1F6E695}" type="presParOf" srcId="{CF2E4715-55E8-474D-A2B2-051A0E6888B5}" destId="{F69C9B3C-9400-4F0C-B18E-84CD7666BCBF}" srcOrd="0" destOrd="0" presId="urn:microsoft.com/office/officeart/2005/8/layout/chevron2"/>
    <dgm:cxn modelId="{D681A59F-A5DA-4FDD-B890-973DE322ED9F}" type="presParOf" srcId="{CF2E4715-55E8-474D-A2B2-051A0E6888B5}" destId="{AE0BF483-BADB-4A1F-8648-C8A2D3D08A15}" srcOrd="1" destOrd="0" presId="urn:microsoft.com/office/officeart/2005/8/layout/chevron2"/>
    <dgm:cxn modelId="{58EB73B8-A730-4423-8211-7EA466AD9473}" type="presParOf" srcId="{FA80A157-25F7-4D8C-8C39-CA8C7A43445F}" destId="{4866FED6-B11D-4AEA-83CD-E44FE924B46A}" srcOrd="9" destOrd="0" presId="urn:microsoft.com/office/officeart/2005/8/layout/chevron2"/>
    <dgm:cxn modelId="{77C92006-6B29-4EA3-8010-3C14C69AC266}" type="presParOf" srcId="{FA80A157-25F7-4D8C-8C39-CA8C7A43445F}" destId="{6989843E-4155-4AFA-9256-D782A2F2A174}" srcOrd="10" destOrd="0" presId="urn:microsoft.com/office/officeart/2005/8/layout/chevron2"/>
    <dgm:cxn modelId="{CE1C3CBA-5A37-4527-ACF7-C3D1AC95FC32}" type="presParOf" srcId="{6989843E-4155-4AFA-9256-D782A2F2A174}" destId="{EB04389B-EAA3-4208-A408-FBA79DCDAC8F}" srcOrd="0" destOrd="0" presId="urn:microsoft.com/office/officeart/2005/8/layout/chevron2"/>
    <dgm:cxn modelId="{40AD23A4-3F7F-46A3-AFB1-9B816CC3D406}" type="presParOf" srcId="{6989843E-4155-4AFA-9256-D782A2F2A174}" destId="{0B4539C7-6C4C-4F91-BF17-0C1C80716865}" srcOrd="1" destOrd="0" presId="urn:microsoft.com/office/officeart/2005/8/layout/chevron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A02F973-19B3-4284-9C88-858D86B087B8}" type="doc">
      <dgm:prSet loTypeId="urn:microsoft.com/office/officeart/2005/8/layout/chevron2" loCatId="process" qsTypeId="urn:microsoft.com/office/officeart/2005/8/quickstyle/3d1" qsCatId="3D" csTypeId="urn:microsoft.com/office/officeart/2005/8/colors/accent0_1" csCatId="mainScheme" phldr="1"/>
      <dgm:spPr/>
      <dgm:t>
        <a:bodyPr/>
        <a:lstStyle/>
        <a:p>
          <a:endParaRPr lang="en-US"/>
        </a:p>
      </dgm:t>
    </dgm:pt>
    <dgm:pt modelId="{8A982936-C727-41E0-B1DA-FBF00AB8E9C3}">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r>
            <a:rPr lang="en-US">
              <a:solidFill>
                <a:schemeClr val="bg1"/>
              </a:solidFill>
              <a:latin typeface="Gill Sans MT" panose="020B0502020104020203" pitchFamily="34" charset="0"/>
            </a:rPr>
            <a:t>1</a:t>
          </a:r>
        </a:p>
      </dgm:t>
    </dgm:pt>
    <dgm:pt modelId="{8B866B2A-F379-4C31-8A2E-81619C4ED26F}" type="parTrans" cxnId="{2978EA08-4951-4CC8-81F9-50EEDAC85FFF}">
      <dgm:prSet/>
      <dgm:spPr/>
      <dgm:t>
        <a:bodyPr/>
        <a:lstStyle/>
        <a:p>
          <a:endParaRPr lang="en-US">
            <a:solidFill>
              <a:schemeClr val="bg1"/>
            </a:solidFill>
            <a:latin typeface="Gill Sans MT" panose="020B0502020104020203" pitchFamily="34" charset="0"/>
          </a:endParaRPr>
        </a:p>
      </dgm:t>
    </dgm:pt>
    <dgm:pt modelId="{94BDCE02-018F-40AF-B487-DB048A322143}" type="sibTrans" cxnId="{2978EA08-4951-4CC8-81F9-50EEDAC85FFF}">
      <dgm:prSet/>
      <dgm:spPr/>
      <dgm:t>
        <a:bodyPr/>
        <a:lstStyle/>
        <a:p>
          <a:endParaRPr lang="en-US">
            <a:solidFill>
              <a:schemeClr val="bg1"/>
            </a:solidFill>
            <a:latin typeface="Gill Sans MT" panose="020B0502020104020203" pitchFamily="34" charset="0"/>
          </a:endParaRPr>
        </a:p>
      </dgm:t>
    </dgm:pt>
    <dgm:pt modelId="{B154C178-B7B8-4678-8E5D-C8AD6427498F}">
      <dgm:prSet phldrT="[Text]" phldr="0" custT="1"/>
      <dgm:spPr>
        <a:solidFill>
          <a:srgbClr val="8C00DE">
            <a:alpha val="90000"/>
          </a:srgbClr>
        </a:solidFill>
      </dgm:spPr>
      <dgm:t>
        <a:bodyPr/>
        <a:lstStyle/>
        <a:p>
          <a:pPr marL="0" lvl="0" indent="0" defTabSz="914400">
            <a:lnSpc>
              <a:spcPct val="100000"/>
            </a:lnSpc>
            <a:spcBef>
              <a:spcPts val="0"/>
            </a:spcBef>
            <a:spcAft>
              <a:spcPts val="0"/>
            </a:spcAft>
          </a:pPr>
          <a:r>
            <a:rPr lang="en-US" sz="2400" dirty="0">
              <a:solidFill>
                <a:schemeClr val="bg1"/>
              </a:solidFill>
              <a:latin typeface="Gill Sans MT" panose="020B0502020104020203" pitchFamily="34" charset="0"/>
            </a:rPr>
            <a:t>Ensure learning objectives are shared and understood by all children. </a:t>
          </a:r>
        </a:p>
      </dgm:t>
    </dgm:pt>
    <dgm:pt modelId="{C88CE00A-CC60-43D3-B5DB-CB7DE48A3296}" type="parTrans" cxnId="{2C656754-7587-47B7-BACB-EDB56EA77550}">
      <dgm:prSet/>
      <dgm:spPr/>
      <dgm:t>
        <a:bodyPr/>
        <a:lstStyle/>
        <a:p>
          <a:endParaRPr lang="en-US">
            <a:solidFill>
              <a:schemeClr val="bg1"/>
            </a:solidFill>
            <a:latin typeface="Gill Sans MT" panose="020B0502020104020203" pitchFamily="34" charset="0"/>
          </a:endParaRPr>
        </a:p>
      </dgm:t>
    </dgm:pt>
    <dgm:pt modelId="{460C00DC-355E-4276-97E3-D56343AB92C4}" type="sibTrans" cxnId="{2C656754-7587-47B7-BACB-EDB56EA77550}">
      <dgm:prSet/>
      <dgm:spPr/>
      <dgm:t>
        <a:bodyPr/>
        <a:lstStyle/>
        <a:p>
          <a:endParaRPr lang="en-US">
            <a:solidFill>
              <a:schemeClr val="bg1"/>
            </a:solidFill>
            <a:latin typeface="Gill Sans MT" panose="020B0502020104020203" pitchFamily="34" charset="0"/>
          </a:endParaRPr>
        </a:p>
      </dgm:t>
    </dgm:pt>
    <dgm:pt modelId="{1A5CC244-2127-4215-8F35-F769E9A62EF8}">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r>
            <a:rPr lang="en-US">
              <a:solidFill>
                <a:schemeClr val="bg1"/>
              </a:solidFill>
              <a:latin typeface="Gill Sans MT" panose="020B0502020104020203" pitchFamily="34" charset="0"/>
            </a:rPr>
            <a:t>2</a:t>
          </a:r>
        </a:p>
      </dgm:t>
    </dgm:pt>
    <dgm:pt modelId="{F05091ED-93F0-490F-9249-D380827264E7}" type="parTrans" cxnId="{965D0FE3-DE65-488D-BF96-1BCF0E095723}">
      <dgm:prSet/>
      <dgm:spPr/>
      <dgm:t>
        <a:bodyPr/>
        <a:lstStyle/>
        <a:p>
          <a:endParaRPr lang="en-US">
            <a:solidFill>
              <a:schemeClr val="bg1"/>
            </a:solidFill>
            <a:latin typeface="Gill Sans MT" panose="020B0502020104020203" pitchFamily="34" charset="0"/>
          </a:endParaRPr>
        </a:p>
      </dgm:t>
    </dgm:pt>
    <dgm:pt modelId="{43739BAC-14FD-4FAB-A560-78EB97A55647}" type="sibTrans" cxnId="{965D0FE3-DE65-488D-BF96-1BCF0E095723}">
      <dgm:prSet/>
      <dgm:spPr/>
      <dgm:t>
        <a:bodyPr/>
        <a:lstStyle/>
        <a:p>
          <a:endParaRPr lang="en-US">
            <a:solidFill>
              <a:schemeClr val="bg1"/>
            </a:solidFill>
            <a:latin typeface="Gill Sans MT" panose="020B0502020104020203" pitchFamily="34" charset="0"/>
          </a:endParaRPr>
        </a:p>
      </dgm:t>
    </dgm:pt>
    <dgm:pt modelId="{E16E579B-B749-4597-B2CA-80A3FDB65B51}">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dirty="0">
              <a:solidFill>
                <a:schemeClr val="bg1"/>
              </a:solidFill>
              <a:latin typeface="Gill Sans MT" panose="020B0502020104020203" pitchFamily="34" charset="0"/>
            </a:rPr>
            <a:t>    3     </a:t>
          </a:r>
        </a:p>
      </dgm:t>
    </dgm:pt>
    <dgm:pt modelId="{349F4771-0FD4-4DB2-85D3-2A73D9CE3029}" type="parTrans" cxnId="{E1FFAA99-EA97-4CCA-B207-3DD48DA2AA9E}">
      <dgm:prSet/>
      <dgm:spPr/>
      <dgm:t>
        <a:bodyPr/>
        <a:lstStyle/>
        <a:p>
          <a:endParaRPr lang="en-US">
            <a:solidFill>
              <a:schemeClr val="bg1"/>
            </a:solidFill>
            <a:latin typeface="Gill Sans MT" panose="020B0502020104020203" pitchFamily="34" charset="0"/>
          </a:endParaRPr>
        </a:p>
      </dgm:t>
    </dgm:pt>
    <dgm:pt modelId="{92E3FDC8-B38C-4C1A-B66F-D5FC6EFA7521}" type="sibTrans" cxnId="{E1FFAA99-EA97-4CCA-B207-3DD48DA2AA9E}">
      <dgm:prSet/>
      <dgm:spPr/>
      <dgm:t>
        <a:bodyPr/>
        <a:lstStyle/>
        <a:p>
          <a:endParaRPr lang="en-US">
            <a:solidFill>
              <a:schemeClr val="bg1"/>
            </a:solidFill>
            <a:latin typeface="Gill Sans MT" panose="020B0502020104020203" pitchFamily="34" charset="0"/>
          </a:endParaRPr>
        </a:p>
      </dgm:t>
    </dgm:pt>
    <dgm:pt modelId="{9E3C5E72-8BC5-43DF-A16B-F5E4445D70FD}">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dirty="0">
              <a:solidFill>
                <a:schemeClr val="bg1"/>
              </a:solidFill>
              <a:latin typeface="Gill Sans MT" panose="020B0502020104020203" pitchFamily="34" charset="0"/>
            </a:rPr>
            <a:t>4 </a:t>
          </a:r>
        </a:p>
      </dgm:t>
    </dgm:pt>
    <dgm:pt modelId="{E441EEE0-AC6F-4F9E-B373-70F7CFC2FAF9}" type="parTrans" cxnId="{DAC91658-1891-419B-8C8A-0BC3DABFEDDB}">
      <dgm:prSet/>
      <dgm:spPr/>
      <dgm:t>
        <a:bodyPr/>
        <a:lstStyle/>
        <a:p>
          <a:endParaRPr lang="en-US">
            <a:solidFill>
              <a:schemeClr val="bg1"/>
            </a:solidFill>
            <a:latin typeface="Gill Sans MT" panose="020B0502020104020203" pitchFamily="34" charset="0"/>
          </a:endParaRPr>
        </a:p>
      </dgm:t>
    </dgm:pt>
    <dgm:pt modelId="{972DB88B-8DF5-473A-B28D-884A0C38A7BD}" type="sibTrans" cxnId="{DAC91658-1891-419B-8C8A-0BC3DABFEDDB}">
      <dgm:prSet/>
      <dgm:spPr/>
      <dgm:t>
        <a:bodyPr/>
        <a:lstStyle/>
        <a:p>
          <a:endParaRPr lang="en-US">
            <a:solidFill>
              <a:schemeClr val="bg1"/>
            </a:solidFill>
            <a:latin typeface="Gill Sans MT" panose="020B0502020104020203" pitchFamily="34" charset="0"/>
          </a:endParaRPr>
        </a:p>
      </dgm:t>
    </dgm:pt>
    <dgm:pt modelId="{0B8B5F0C-41F6-4CBE-8F06-B48DDA01DB45}">
      <dgm:prSet phldr="0"/>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a:solidFill>
                <a:schemeClr val="bg1"/>
              </a:solidFill>
              <a:latin typeface="Gill Sans MT" panose="020B0502020104020203" pitchFamily="34" charset="0"/>
            </a:rPr>
            <a:t>5 </a:t>
          </a:r>
        </a:p>
      </dgm:t>
    </dgm:pt>
    <dgm:pt modelId="{1D983AA3-92FA-4F4F-AE60-2A30F2749AA7}" type="parTrans" cxnId="{3606F79C-6C36-4532-BC17-66EA94BD8B56}">
      <dgm:prSet/>
      <dgm:spPr/>
      <dgm:t>
        <a:bodyPr/>
        <a:lstStyle/>
        <a:p>
          <a:endParaRPr lang="en-GB">
            <a:solidFill>
              <a:schemeClr val="bg1"/>
            </a:solidFill>
            <a:latin typeface="Gill Sans MT" panose="020B0502020104020203" pitchFamily="34" charset="0"/>
          </a:endParaRPr>
        </a:p>
      </dgm:t>
    </dgm:pt>
    <dgm:pt modelId="{E5E5E765-468E-461A-A1CD-2C1F2E8BB4B0}" type="sibTrans" cxnId="{3606F79C-6C36-4532-BC17-66EA94BD8B56}">
      <dgm:prSet/>
      <dgm:spPr/>
      <dgm:t>
        <a:bodyPr/>
        <a:lstStyle/>
        <a:p>
          <a:endParaRPr lang="en-GB">
            <a:solidFill>
              <a:schemeClr val="bg1"/>
            </a:solidFill>
            <a:latin typeface="Gill Sans MT" panose="020B0502020104020203" pitchFamily="34" charset="0"/>
          </a:endParaRPr>
        </a:p>
      </dgm:t>
    </dgm:pt>
    <dgm:pt modelId="{83545CDD-11F3-43F4-BA39-0EF42385CB82}">
      <dgm:prSet phldr="0"/>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a:solidFill>
                <a:schemeClr val="bg1"/>
              </a:solidFill>
              <a:latin typeface="Gill Sans MT" panose="020B0502020104020203" pitchFamily="34" charset="0"/>
            </a:rPr>
            <a:t>6 </a:t>
          </a:r>
        </a:p>
      </dgm:t>
    </dgm:pt>
    <dgm:pt modelId="{1CB5A15B-FB3A-43A1-998B-5773FB539F4E}" type="parTrans" cxnId="{279692C8-B82A-49EE-8A26-2EE72C158C89}">
      <dgm:prSet/>
      <dgm:spPr/>
      <dgm:t>
        <a:bodyPr/>
        <a:lstStyle/>
        <a:p>
          <a:endParaRPr lang="en-GB">
            <a:solidFill>
              <a:schemeClr val="bg1"/>
            </a:solidFill>
            <a:latin typeface="Gill Sans MT" panose="020B0502020104020203" pitchFamily="34" charset="0"/>
          </a:endParaRPr>
        </a:p>
      </dgm:t>
    </dgm:pt>
    <dgm:pt modelId="{345EE430-C710-442D-939A-D436A4442B08}" type="sibTrans" cxnId="{279692C8-B82A-49EE-8A26-2EE72C158C89}">
      <dgm:prSet/>
      <dgm:spPr/>
      <dgm:t>
        <a:bodyPr/>
        <a:lstStyle/>
        <a:p>
          <a:endParaRPr lang="en-GB">
            <a:solidFill>
              <a:schemeClr val="bg1"/>
            </a:solidFill>
            <a:latin typeface="Gill Sans MT" panose="020B0502020104020203" pitchFamily="34" charset="0"/>
          </a:endParaRPr>
        </a:p>
      </dgm:t>
    </dgm:pt>
    <dgm:pt modelId="{FAF72697-00A4-48C6-A3B0-C52EF817F862}">
      <dgm:prSet phldr="0" custT="1"/>
      <dgm:spPr>
        <a:solidFill>
          <a:srgbClr val="8C00DE">
            <a:alpha val="90000"/>
          </a:srgbClr>
        </a:solidFill>
      </dgm:spPr>
      <dgm:t>
        <a:bodyPr/>
        <a:lstStyle/>
        <a:p>
          <a:pPr rtl="0"/>
          <a:r>
            <a:rPr lang="en-US" sz="1800" b="0" dirty="0">
              <a:solidFill>
                <a:schemeClr val="bg1"/>
              </a:solidFill>
              <a:latin typeface="Gill Sans MT" panose="020B0502020104020203" pitchFamily="34" charset="0"/>
            </a:rPr>
            <a:t>During or after the lesson make a note on your class feedback forms about the effectiveness of learning within the lesson. Name specific children or groups that needed additional support. </a:t>
          </a:r>
        </a:p>
      </dgm:t>
    </dgm:pt>
    <dgm:pt modelId="{EC4691D9-1995-42E7-9551-09A5E1F5100E}" type="parTrans" cxnId="{28D48F34-ABCA-4C36-9962-CE589AF09EF3}">
      <dgm:prSet/>
      <dgm:spPr/>
      <dgm:t>
        <a:bodyPr/>
        <a:lstStyle/>
        <a:p>
          <a:endParaRPr lang="en-GB">
            <a:solidFill>
              <a:schemeClr val="bg1"/>
            </a:solidFill>
            <a:latin typeface="Gill Sans MT" panose="020B0502020104020203" pitchFamily="34" charset="0"/>
          </a:endParaRPr>
        </a:p>
      </dgm:t>
    </dgm:pt>
    <dgm:pt modelId="{A9645986-4E75-43EC-89AF-4AB1EC859E5E}" type="sibTrans" cxnId="{28D48F34-ABCA-4C36-9962-CE589AF09EF3}">
      <dgm:prSet/>
      <dgm:spPr/>
      <dgm:t>
        <a:bodyPr/>
        <a:lstStyle/>
        <a:p>
          <a:endParaRPr lang="en-GB">
            <a:solidFill>
              <a:schemeClr val="bg1"/>
            </a:solidFill>
            <a:latin typeface="Gill Sans MT" panose="020B0502020104020203" pitchFamily="34" charset="0"/>
          </a:endParaRPr>
        </a:p>
      </dgm:t>
    </dgm:pt>
    <dgm:pt modelId="{71189631-24EC-48E2-AC9D-EC258991B4E6}">
      <dgm:prSet phldr="0" custT="1"/>
      <dgm:spPr>
        <a:solidFill>
          <a:srgbClr val="C465FF">
            <a:alpha val="90000"/>
          </a:srgbClr>
        </a:solidFill>
      </dgm:spPr>
      <dgm:t>
        <a:bodyPr/>
        <a:lstStyle/>
        <a:p>
          <a:pPr rtl="0"/>
          <a:r>
            <a:rPr lang="en-US" sz="2000" dirty="0">
              <a:solidFill>
                <a:schemeClr val="bg1"/>
              </a:solidFill>
              <a:latin typeface="Gill Sans MT" panose="020B0502020104020203" pitchFamily="34" charset="0"/>
            </a:rPr>
            <a:t>Use your feedback and assessments notes to inform your adaptations to your next lesson, interventions or daily dash planning. </a:t>
          </a:r>
        </a:p>
      </dgm:t>
    </dgm:pt>
    <dgm:pt modelId="{EFF00057-FCC9-4B2E-8A2A-174C14CCF155}" type="parTrans" cxnId="{906C3F87-EC47-44FE-80CE-97BB5FE43706}">
      <dgm:prSet/>
      <dgm:spPr/>
      <dgm:t>
        <a:bodyPr/>
        <a:lstStyle/>
        <a:p>
          <a:endParaRPr lang="en-GB">
            <a:solidFill>
              <a:schemeClr val="bg1"/>
            </a:solidFill>
            <a:latin typeface="Gill Sans MT" panose="020B0502020104020203" pitchFamily="34" charset="0"/>
          </a:endParaRPr>
        </a:p>
      </dgm:t>
    </dgm:pt>
    <dgm:pt modelId="{A37F7B09-4D33-4FF0-A334-4AC36B9733F0}" type="sibTrans" cxnId="{906C3F87-EC47-44FE-80CE-97BB5FE43706}">
      <dgm:prSet/>
      <dgm:spPr/>
      <dgm:t>
        <a:bodyPr/>
        <a:lstStyle/>
        <a:p>
          <a:endParaRPr lang="en-GB">
            <a:solidFill>
              <a:schemeClr val="bg1"/>
            </a:solidFill>
            <a:latin typeface="Gill Sans MT" panose="020B0502020104020203" pitchFamily="34" charset="0"/>
          </a:endParaRPr>
        </a:p>
      </dgm:t>
    </dgm:pt>
    <dgm:pt modelId="{98F68C8E-6319-41A0-B47A-F82500525313}">
      <dgm:prSet phldr="0" custT="1"/>
      <dgm:spPr>
        <a:solidFill>
          <a:srgbClr val="8C00DE">
            <a:alpha val="90000"/>
          </a:srgbClr>
        </a:solidFill>
      </dgm:spPr>
      <dgm:t>
        <a:bodyPr/>
        <a:lstStyle/>
        <a:p>
          <a:pPr rtl="0"/>
          <a:r>
            <a:rPr lang="en-US" sz="2000" dirty="0">
              <a:solidFill>
                <a:schemeClr val="bg1"/>
              </a:solidFill>
              <a:latin typeface="Gill Sans MT" panose="020B0502020104020203" pitchFamily="34" charset="0"/>
            </a:rPr>
            <a:t>Feedback should be positive and precise so the child knows exactly what they have done well and how they can improve. </a:t>
          </a:r>
        </a:p>
      </dgm:t>
    </dgm:pt>
    <dgm:pt modelId="{70EC2E3A-E324-4119-A3AD-C9E4B6B8B515}" type="parTrans" cxnId="{5FE881E0-FF7A-48FE-A9B7-D6989DE92E8B}">
      <dgm:prSet/>
      <dgm:spPr/>
      <dgm:t>
        <a:bodyPr/>
        <a:lstStyle/>
        <a:p>
          <a:endParaRPr lang="en-GB">
            <a:solidFill>
              <a:schemeClr val="bg1"/>
            </a:solidFill>
            <a:latin typeface="Gill Sans MT" panose="020B0502020104020203" pitchFamily="34" charset="0"/>
          </a:endParaRPr>
        </a:p>
      </dgm:t>
    </dgm:pt>
    <dgm:pt modelId="{670F2725-8EF2-4D58-81F6-89AE4944B623}" type="sibTrans" cxnId="{5FE881E0-FF7A-48FE-A9B7-D6989DE92E8B}">
      <dgm:prSet/>
      <dgm:spPr/>
      <dgm:t>
        <a:bodyPr/>
        <a:lstStyle/>
        <a:p>
          <a:endParaRPr lang="en-GB">
            <a:solidFill>
              <a:schemeClr val="bg1"/>
            </a:solidFill>
            <a:latin typeface="Gill Sans MT" panose="020B0502020104020203" pitchFamily="34" charset="0"/>
          </a:endParaRPr>
        </a:p>
      </dgm:t>
    </dgm:pt>
    <dgm:pt modelId="{D9C2B4AC-1E6E-4C87-818F-87B17DA681B0}">
      <dgm:prSet phldr="0" custT="1"/>
      <dgm:spPr>
        <a:solidFill>
          <a:srgbClr val="C465FF">
            <a:alpha val="90000"/>
          </a:srgbClr>
        </a:solidFill>
      </dgm:spPr>
      <dgm:t>
        <a:bodyPr/>
        <a:lstStyle/>
        <a:p>
          <a:pPr rtl="0"/>
          <a:r>
            <a:rPr lang="en-US" sz="1800" dirty="0">
              <a:solidFill>
                <a:schemeClr val="bg1"/>
              </a:solidFill>
              <a:latin typeface="Gill Sans MT" panose="020B0502020104020203" pitchFamily="34" charset="0"/>
            </a:rPr>
            <a:t>Encourage the children to be able to give effective feedback to each other. They will need to know what appropriate feedback feels like from you first. </a:t>
          </a:r>
        </a:p>
      </dgm:t>
    </dgm:pt>
    <dgm:pt modelId="{898310D4-063E-4F35-B891-994039B97172}" type="parTrans" cxnId="{558CB40E-98F2-47D0-A812-AE1D78431C64}">
      <dgm:prSet/>
      <dgm:spPr/>
      <dgm:t>
        <a:bodyPr/>
        <a:lstStyle/>
        <a:p>
          <a:endParaRPr lang="en-GB">
            <a:solidFill>
              <a:schemeClr val="bg1"/>
            </a:solidFill>
            <a:latin typeface="Gill Sans MT" panose="020B0502020104020203" pitchFamily="34" charset="0"/>
          </a:endParaRPr>
        </a:p>
      </dgm:t>
    </dgm:pt>
    <dgm:pt modelId="{B53A2660-D3A0-49F0-B1DE-147DC0A68920}" type="sibTrans" cxnId="{558CB40E-98F2-47D0-A812-AE1D78431C64}">
      <dgm:prSet/>
      <dgm:spPr/>
      <dgm:t>
        <a:bodyPr/>
        <a:lstStyle/>
        <a:p>
          <a:endParaRPr lang="en-GB">
            <a:solidFill>
              <a:schemeClr val="bg1"/>
            </a:solidFill>
            <a:latin typeface="Gill Sans MT" panose="020B0502020104020203" pitchFamily="34" charset="0"/>
          </a:endParaRPr>
        </a:p>
      </dgm:t>
    </dgm:pt>
    <dgm:pt modelId="{A5C7625C-DD0C-4BA7-93FE-995BA7ED8BDD}">
      <dgm:prSet/>
      <dgm:spPr>
        <a:solidFill>
          <a:srgbClr val="C465FF">
            <a:alpha val="90000"/>
          </a:srgbClr>
        </a:solidFill>
      </dgm:spPr>
      <dgm:t>
        <a:bodyPr/>
        <a:lstStyle/>
        <a:p>
          <a:pPr rtl="0"/>
          <a:r>
            <a:rPr lang="en-US" dirty="0">
              <a:solidFill>
                <a:schemeClr val="bg1"/>
              </a:solidFill>
              <a:latin typeface="Gill Sans MT" panose="020B0502020104020203" pitchFamily="34" charset="0"/>
            </a:rPr>
            <a:t>Systematically check for understanding by asking children strategic questions, which require them to demonstrate their learning. </a:t>
          </a:r>
        </a:p>
      </dgm:t>
    </dgm:pt>
    <dgm:pt modelId="{ED5B9DEC-DA09-4FD9-B8AB-1D20967ABF6A}" type="sibTrans" cxnId="{E01ECE30-8A4F-4A1E-9AE8-635445DE6FC3}">
      <dgm:prSet/>
      <dgm:spPr/>
      <dgm:t>
        <a:bodyPr/>
        <a:lstStyle/>
        <a:p>
          <a:endParaRPr lang="en-GB"/>
        </a:p>
      </dgm:t>
    </dgm:pt>
    <dgm:pt modelId="{6F15F783-8DDE-4566-BB08-6F6A5DD69F16}" type="parTrans" cxnId="{E01ECE30-8A4F-4A1E-9AE8-635445DE6FC3}">
      <dgm:prSet/>
      <dgm:spPr/>
      <dgm:t>
        <a:bodyPr/>
        <a:lstStyle/>
        <a:p>
          <a:endParaRPr lang="en-GB"/>
        </a:p>
      </dgm:t>
    </dgm:pt>
    <dgm:pt modelId="{FA80A157-25F7-4D8C-8C39-CA8C7A43445F}" type="pres">
      <dgm:prSet presAssocID="{1A02F973-19B3-4284-9C88-858D86B087B8}" presName="linearFlow" presStyleCnt="0">
        <dgm:presLayoutVars>
          <dgm:dir/>
          <dgm:animLvl val="lvl"/>
          <dgm:resizeHandles val="exact"/>
        </dgm:presLayoutVars>
      </dgm:prSet>
      <dgm:spPr/>
    </dgm:pt>
    <dgm:pt modelId="{5F19DD6D-9869-4E91-A740-B079881473F9}" type="pres">
      <dgm:prSet presAssocID="{8A982936-C727-41E0-B1DA-FBF00AB8E9C3}" presName="composite" presStyleCnt="0"/>
      <dgm:spPr/>
    </dgm:pt>
    <dgm:pt modelId="{14574949-5E10-44F0-96AD-0ACDBF6E8B0A}" type="pres">
      <dgm:prSet presAssocID="{8A982936-C727-41E0-B1DA-FBF00AB8E9C3}" presName="parentText" presStyleLbl="alignNode1" presStyleIdx="0" presStyleCnt="6">
        <dgm:presLayoutVars>
          <dgm:chMax val="1"/>
          <dgm:bulletEnabled val="1"/>
        </dgm:presLayoutVars>
      </dgm:prSet>
      <dgm:spPr/>
    </dgm:pt>
    <dgm:pt modelId="{F88315F1-CD80-4648-AA04-67F05242C64B}" type="pres">
      <dgm:prSet presAssocID="{8A982936-C727-41E0-B1DA-FBF00AB8E9C3}" presName="descendantText" presStyleLbl="alignAcc1" presStyleIdx="0" presStyleCnt="6">
        <dgm:presLayoutVars>
          <dgm:bulletEnabled val="1"/>
        </dgm:presLayoutVars>
      </dgm:prSet>
      <dgm:spPr/>
    </dgm:pt>
    <dgm:pt modelId="{627C8E8E-FBDA-4069-B8A1-CF265D41B643}" type="pres">
      <dgm:prSet presAssocID="{94BDCE02-018F-40AF-B487-DB048A322143}" presName="sp" presStyleCnt="0"/>
      <dgm:spPr/>
    </dgm:pt>
    <dgm:pt modelId="{B2889083-830A-49D0-8514-2673245BB0E2}" type="pres">
      <dgm:prSet presAssocID="{1A5CC244-2127-4215-8F35-F769E9A62EF8}" presName="composite" presStyleCnt="0"/>
      <dgm:spPr/>
    </dgm:pt>
    <dgm:pt modelId="{6DB73899-23D7-4FF4-8229-00744C87A9C2}" type="pres">
      <dgm:prSet presAssocID="{1A5CC244-2127-4215-8F35-F769E9A62EF8}" presName="parentText" presStyleLbl="alignNode1" presStyleIdx="1" presStyleCnt="6">
        <dgm:presLayoutVars>
          <dgm:chMax val="1"/>
          <dgm:bulletEnabled val="1"/>
        </dgm:presLayoutVars>
      </dgm:prSet>
      <dgm:spPr/>
    </dgm:pt>
    <dgm:pt modelId="{79A88D43-B018-43C7-A520-D691761A8BEF}" type="pres">
      <dgm:prSet presAssocID="{1A5CC244-2127-4215-8F35-F769E9A62EF8}" presName="descendantText" presStyleLbl="alignAcc1" presStyleIdx="1" presStyleCnt="6" custLinFactNeighborX="513" custLinFactNeighborY="-6103">
        <dgm:presLayoutVars>
          <dgm:bulletEnabled val="1"/>
        </dgm:presLayoutVars>
      </dgm:prSet>
      <dgm:spPr/>
    </dgm:pt>
    <dgm:pt modelId="{14BCF900-ADCE-4701-8182-4A7DCD218253}" type="pres">
      <dgm:prSet presAssocID="{43739BAC-14FD-4FAB-A560-78EB97A55647}" presName="sp" presStyleCnt="0"/>
      <dgm:spPr/>
    </dgm:pt>
    <dgm:pt modelId="{609C1C90-2D6B-498B-9351-9D16EA7E0025}" type="pres">
      <dgm:prSet presAssocID="{E16E579B-B749-4597-B2CA-80A3FDB65B51}" presName="composite" presStyleCnt="0"/>
      <dgm:spPr/>
    </dgm:pt>
    <dgm:pt modelId="{E0C9D9AE-9005-4C99-AAD8-DEA19D9AB316}" type="pres">
      <dgm:prSet presAssocID="{E16E579B-B749-4597-B2CA-80A3FDB65B51}" presName="parentText" presStyleLbl="alignNode1" presStyleIdx="2" presStyleCnt="6">
        <dgm:presLayoutVars>
          <dgm:chMax val="1"/>
          <dgm:bulletEnabled val="1"/>
        </dgm:presLayoutVars>
      </dgm:prSet>
      <dgm:spPr/>
    </dgm:pt>
    <dgm:pt modelId="{5EEEED72-0F9F-42AC-B13C-DA73BD2620B1}" type="pres">
      <dgm:prSet presAssocID="{E16E579B-B749-4597-B2CA-80A3FDB65B51}" presName="descendantText" presStyleLbl="alignAcc1" presStyleIdx="2" presStyleCnt="6">
        <dgm:presLayoutVars>
          <dgm:bulletEnabled val="1"/>
        </dgm:presLayoutVars>
      </dgm:prSet>
      <dgm:spPr/>
    </dgm:pt>
    <dgm:pt modelId="{11D4F30A-E88E-4198-B920-09963F90E3DC}" type="pres">
      <dgm:prSet presAssocID="{92E3FDC8-B38C-4C1A-B66F-D5FC6EFA7521}" presName="sp" presStyleCnt="0"/>
      <dgm:spPr/>
    </dgm:pt>
    <dgm:pt modelId="{5C728ED6-C7F1-4544-95AF-46D68F79CED5}" type="pres">
      <dgm:prSet presAssocID="{9E3C5E72-8BC5-43DF-A16B-F5E4445D70FD}" presName="composite" presStyleCnt="0"/>
      <dgm:spPr/>
    </dgm:pt>
    <dgm:pt modelId="{5AE90FB6-A89C-4031-A7EA-33842C582B74}" type="pres">
      <dgm:prSet presAssocID="{9E3C5E72-8BC5-43DF-A16B-F5E4445D70FD}" presName="parentText" presStyleLbl="alignNode1" presStyleIdx="3" presStyleCnt="6">
        <dgm:presLayoutVars>
          <dgm:chMax val="1"/>
          <dgm:bulletEnabled val="1"/>
        </dgm:presLayoutVars>
      </dgm:prSet>
      <dgm:spPr/>
    </dgm:pt>
    <dgm:pt modelId="{2E6C59C1-81A0-4E53-AE70-9805673DD6F3}" type="pres">
      <dgm:prSet presAssocID="{9E3C5E72-8BC5-43DF-A16B-F5E4445D70FD}" presName="descendantText" presStyleLbl="alignAcc1" presStyleIdx="3" presStyleCnt="6">
        <dgm:presLayoutVars>
          <dgm:bulletEnabled val="1"/>
        </dgm:presLayoutVars>
      </dgm:prSet>
      <dgm:spPr/>
    </dgm:pt>
    <dgm:pt modelId="{684BBA91-3092-48F6-BE16-6F07440F91FD}" type="pres">
      <dgm:prSet presAssocID="{972DB88B-8DF5-473A-B28D-884A0C38A7BD}" presName="sp" presStyleCnt="0"/>
      <dgm:spPr/>
    </dgm:pt>
    <dgm:pt modelId="{CF2E4715-55E8-474D-A2B2-051A0E6888B5}" type="pres">
      <dgm:prSet presAssocID="{0B8B5F0C-41F6-4CBE-8F06-B48DDA01DB45}" presName="composite" presStyleCnt="0"/>
      <dgm:spPr/>
    </dgm:pt>
    <dgm:pt modelId="{F69C9B3C-9400-4F0C-B18E-84CD7666BCBF}" type="pres">
      <dgm:prSet presAssocID="{0B8B5F0C-41F6-4CBE-8F06-B48DDA01DB45}" presName="parentText" presStyleLbl="alignNode1" presStyleIdx="4" presStyleCnt="6">
        <dgm:presLayoutVars>
          <dgm:chMax val="1"/>
          <dgm:bulletEnabled val="1"/>
        </dgm:presLayoutVars>
      </dgm:prSet>
      <dgm:spPr/>
    </dgm:pt>
    <dgm:pt modelId="{AE0BF483-BADB-4A1F-8648-C8A2D3D08A15}" type="pres">
      <dgm:prSet presAssocID="{0B8B5F0C-41F6-4CBE-8F06-B48DDA01DB45}" presName="descendantText" presStyleLbl="alignAcc1" presStyleIdx="4" presStyleCnt="6" custLinFactNeighborY="0">
        <dgm:presLayoutVars>
          <dgm:bulletEnabled val="1"/>
        </dgm:presLayoutVars>
      </dgm:prSet>
      <dgm:spPr/>
    </dgm:pt>
    <dgm:pt modelId="{4866FED6-B11D-4AEA-83CD-E44FE924B46A}" type="pres">
      <dgm:prSet presAssocID="{E5E5E765-468E-461A-A1CD-2C1F2E8BB4B0}" presName="sp" presStyleCnt="0"/>
      <dgm:spPr/>
    </dgm:pt>
    <dgm:pt modelId="{6989843E-4155-4AFA-9256-D782A2F2A174}" type="pres">
      <dgm:prSet presAssocID="{83545CDD-11F3-43F4-BA39-0EF42385CB82}" presName="composite" presStyleCnt="0"/>
      <dgm:spPr/>
    </dgm:pt>
    <dgm:pt modelId="{EB04389B-EAA3-4208-A408-FBA79DCDAC8F}" type="pres">
      <dgm:prSet presAssocID="{83545CDD-11F3-43F4-BA39-0EF42385CB82}" presName="parentText" presStyleLbl="alignNode1" presStyleIdx="5" presStyleCnt="6">
        <dgm:presLayoutVars>
          <dgm:chMax val="1"/>
          <dgm:bulletEnabled val="1"/>
        </dgm:presLayoutVars>
      </dgm:prSet>
      <dgm:spPr/>
    </dgm:pt>
    <dgm:pt modelId="{0B4539C7-6C4C-4F91-BF17-0C1C80716865}" type="pres">
      <dgm:prSet presAssocID="{83545CDD-11F3-43F4-BA39-0EF42385CB82}" presName="descendantText" presStyleLbl="alignAcc1" presStyleIdx="5" presStyleCnt="6" custLinFactNeighborY="0">
        <dgm:presLayoutVars>
          <dgm:bulletEnabled val="1"/>
        </dgm:presLayoutVars>
      </dgm:prSet>
      <dgm:spPr/>
    </dgm:pt>
  </dgm:ptLst>
  <dgm:cxnLst>
    <dgm:cxn modelId="{2978EA08-4951-4CC8-81F9-50EEDAC85FFF}" srcId="{1A02F973-19B3-4284-9C88-858D86B087B8}" destId="{8A982936-C727-41E0-B1DA-FBF00AB8E9C3}" srcOrd="0" destOrd="0" parTransId="{8B866B2A-F379-4C31-8A2E-81619C4ED26F}" sibTransId="{94BDCE02-018F-40AF-B487-DB048A322143}"/>
    <dgm:cxn modelId="{558CB40E-98F2-47D0-A812-AE1D78431C64}" srcId="{9E3C5E72-8BC5-43DF-A16B-F5E4445D70FD}" destId="{D9C2B4AC-1E6E-4C87-818F-87B17DA681B0}" srcOrd="0" destOrd="0" parTransId="{898310D4-063E-4F35-B891-994039B97172}" sibTransId="{B53A2660-D3A0-49F0-B1DE-147DC0A68920}"/>
    <dgm:cxn modelId="{D7531927-509F-4499-B0EC-9961DA503172}" type="presOf" srcId="{83545CDD-11F3-43F4-BA39-0EF42385CB82}" destId="{EB04389B-EAA3-4208-A408-FBA79DCDAC8F}" srcOrd="0" destOrd="0" presId="urn:microsoft.com/office/officeart/2005/8/layout/chevron2"/>
    <dgm:cxn modelId="{E01ECE30-8A4F-4A1E-9AE8-635445DE6FC3}" srcId="{1A5CC244-2127-4215-8F35-F769E9A62EF8}" destId="{A5C7625C-DD0C-4BA7-93FE-995BA7ED8BDD}" srcOrd="0" destOrd="0" parTransId="{6F15F783-8DDE-4566-BB08-6F6A5DD69F16}" sibTransId="{ED5B9DEC-DA09-4FD9-B8AB-1D20967ABF6A}"/>
    <dgm:cxn modelId="{28D48F34-ABCA-4C36-9962-CE589AF09EF3}" srcId="{0B8B5F0C-41F6-4CBE-8F06-B48DDA01DB45}" destId="{FAF72697-00A4-48C6-A3B0-C52EF817F862}" srcOrd="0" destOrd="0" parTransId="{EC4691D9-1995-42E7-9551-09A5E1F5100E}" sibTransId="{A9645986-4E75-43EC-89AF-4AB1EC859E5E}"/>
    <dgm:cxn modelId="{38039D42-F00F-43A9-AA7A-EF0B51551B61}" type="presOf" srcId="{E16E579B-B749-4597-B2CA-80A3FDB65B51}" destId="{E0C9D9AE-9005-4C99-AAD8-DEA19D9AB316}" srcOrd="0" destOrd="0" presId="urn:microsoft.com/office/officeart/2005/8/layout/chevron2"/>
    <dgm:cxn modelId="{C686DC63-4B37-44C7-A698-7656CA24109A}" type="presOf" srcId="{A5C7625C-DD0C-4BA7-93FE-995BA7ED8BDD}" destId="{79A88D43-B018-43C7-A520-D691761A8BEF}" srcOrd="0" destOrd="0" presId="urn:microsoft.com/office/officeart/2005/8/layout/chevron2"/>
    <dgm:cxn modelId="{2C656754-7587-47B7-BACB-EDB56EA77550}" srcId="{8A982936-C727-41E0-B1DA-FBF00AB8E9C3}" destId="{B154C178-B7B8-4678-8E5D-C8AD6427498F}" srcOrd="0" destOrd="0" parTransId="{C88CE00A-CC60-43D3-B5DB-CB7DE48A3296}" sibTransId="{460C00DC-355E-4276-97E3-D56343AB92C4}"/>
    <dgm:cxn modelId="{DAC91658-1891-419B-8C8A-0BC3DABFEDDB}" srcId="{1A02F973-19B3-4284-9C88-858D86B087B8}" destId="{9E3C5E72-8BC5-43DF-A16B-F5E4445D70FD}" srcOrd="3" destOrd="0" parTransId="{E441EEE0-AC6F-4F9E-B373-70F7CFC2FAF9}" sibTransId="{972DB88B-8DF5-473A-B28D-884A0C38A7BD}"/>
    <dgm:cxn modelId="{1A1D337E-F3CC-40B8-AA02-F6A30882A8AA}" type="presOf" srcId="{71189631-24EC-48E2-AC9D-EC258991B4E6}" destId="{0B4539C7-6C4C-4F91-BF17-0C1C80716865}" srcOrd="0" destOrd="0" presId="urn:microsoft.com/office/officeart/2005/8/layout/chevron2"/>
    <dgm:cxn modelId="{1B02C285-D2C4-47D1-B629-CCC4DF1A0187}" type="presOf" srcId="{0B8B5F0C-41F6-4CBE-8F06-B48DDA01DB45}" destId="{F69C9B3C-9400-4F0C-B18E-84CD7666BCBF}" srcOrd="0" destOrd="0" presId="urn:microsoft.com/office/officeart/2005/8/layout/chevron2"/>
    <dgm:cxn modelId="{906C3F87-EC47-44FE-80CE-97BB5FE43706}" srcId="{83545CDD-11F3-43F4-BA39-0EF42385CB82}" destId="{71189631-24EC-48E2-AC9D-EC258991B4E6}" srcOrd="0" destOrd="0" parTransId="{EFF00057-FCC9-4B2E-8A2A-174C14CCF155}" sibTransId="{A37F7B09-4D33-4FF0-A334-4AC36B9733F0}"/>
    <dgm:cxn modelId="{6F578392-994D-4A08-9888-A40B484DB5A7}" type="presOf" srcId="{1A02F973-19B3-4284-9C88-858D86B087B8}" destId="{FA80A157-25F7-4D8C-8C39-CA8C7A43445F}" srcOrd="0" destOrd="0" presId="urn:microsoft.com/office/officeart/2005/8/layout/chevron2"/>
    <dgm:cxn modelId="{E1FFAA99-EA97-4CCA-B207-3DD48DA2AA9E}" srcId="{1A02F973-19B3-4284-9C88-858D86B087B8}" destId="{E16E579B-B749-4597-B2CA-80A3FDB65B51}" srcOrd="2" destOrd="0" parTransId="{349F4771-0FD4-4DB2-85D3-2A73D9CE3029}" sibTransId="{92E3FDC8-B38C-4C1A-B66F-D5FC6EFA7521}"/>
    <dgm:cxn modelId="{3606F79C-6C36-4532-BC17-66EA94BD8B56}" srcId="{1A02F973-19B3-4284-9C88-858D86B087B8}" destId="{0B8B5F0C-41F6-4CBE-8F06-B48DDA01DB45}" srcOrd="4" destOrd="0" parTransId="{1D983AA3-92FA-4F4F-AE60-2A30F2749AA7}" sibTransId="{E5E5E765-468E-461A-A1CD-2C1F2E8BB4B0}"/>
    <dgm:cxn modelId="{9CDEBF9F-FB6F-4A78-BAAC-3563F4B67E4A}" type="presOf" srcId="{B154C178-B7B8-4678-8E5D-C8AD6427498F}" destId="{F88315F1-CD80-4648-AA04-67F05242C64B}" srcOrd="0" destOrd="0" presId="urn:microsoft.com/office/officeart/2005/8/layout/chevron2"/>
    <dgm:cxn modelId="{279692C8-B82A-49EE-8A26-2EE72C158C89}" srcId="{1A02F973-19B3-4284-9C88-858D86B087B8}" destId="{83545CDD-11F3-43F4-BA39-0EF42385CB82}" srcOrd="5" destOrd="0" parTransId="{1CB5A15B-FB3A-43A1-998B-5773FB539F4E}" sibTransId="{345EE430-C710-442D-939A-D436A4442B08}"/>
    <dgm:cxn modelId="{3F7B87DC-004D-48A6-8097-04AAA17A6B3B}" type="presOf" srcId="{8A982936-C727-41E0-B1DA-FBF00AB8E9C3}" destId="{14574949-5E10-44F0-96AD-0ACDBF6E8B0A}" srcOrd="0" destOrd="0" presId="urn:microsoft.com/office/officeart/2005/8/layout/chevron2"/>
    <dgm:cxn modelId="{704248DD-8EEC-47E5-B4D7-38C48CD56B06}" type="presOf" srcId="{98F68C8E-6319-41A0-B47A-F82500525313}" destId="{5EEEED72-0F9F-42AC-B13C-DA73BD2620B1}" srcOrd="0" destOrd="0" presId="urn:microsoft.com/office/officeart/2005/8/layout/chevron2"/>
    <dgm:cxn modelId="{5FE881E0-FF7A-48FE-A9B7-D6989DE92E8B}" srcId="{E16E579B-B749-4597-B2CA-80A3FDB65B51}" destId="{98F68C8E-6319-41A0-B47A-F82500525313}" srcOrd="0" destOrd="0" parTransId="{70EC2E3A-E324-4119-A3AD-C9E4B6B8B515}" sibTransId="{670F2725-8EF2-4D58-81F6-89AE4944B623}"/>
    <dgm:cxn modelId="{965D0FE3-DE65-488D-BF96-1BCF0E095723}" srcId="{1A02F973-19B3-4284-9C88-858D86B087B8}" destId="{1A5CC244-2127-4215-8F35-F769E9A62EF8}" srcOrd="1" destOrd="0" parTransId="{F05091ED-93F0-490F-9249-D380827264E7}" sibTransId="{43739BAC-14FD-4FAB-A560-78EB97A55647}"/>
    <dgm:cxn modelId="{8D1D0BEE-D0ED-4EFF-BFBB-D156DF377EDC}" type="presOf" srcId="{D9C2B4AC-1E6E-4C87-818F-87B17DA681B0}" destId="{2E6C59C1-81A0-4E53-AE70-9805673DD6F3}" srcOrd="0" destOrd="0" presId="urn:microsoft.com/office/officeart/2005/8/layout/chevron2"/>
    <dgm:cxn modelId="{42596DEF-0986-4FE8-A7CD-8BC9532A4AA0}" type="presOf" srcId="{1A5CC244-2127-4215-8F35-F769E9A62EF8}" destId="{6DB73899-23D7-4FF4-8229-00744C87A9C2}" srcOrd="0" destOrd="0" presId="urn:microsoft.com/office/officeart/2005/8/layout/chevron2"/>
    <dgm:cxn modelId="{35ACB3F1-10D7-4A74-9779-2B82C84CEDB1}" type="presOf" srcId="{FAF72697-00A4-48C6-A3B0-C52EF817F862}" destId="{AE0BF483-BADB-4A1F-8648-C8A2D3D08A15}" srcOrd="0" destOrd="0" presId="urn:microsoft.com/office/officeart/2005/8/layout/chevron2"/>
    <dgm:cxn modelId="{5727F0F1-6B36-4750-8005-AB1FBD6EE63E}" type="presOf" srcId="{9E3C5E72-8BC5-43DF-A16B-F5E4445D70FD}" destId="{5AE90FB6-A89C-4031-A7EA-33842C582B74}" srcOrd="0" destOrd="0" presId="urn:microsoft.com/office/officeart/2005/8/layout/chevron2"/>
    <dgm:cxn modelId="{D8F800FE-A5B0-4F39-A938-221C03CC0FAE}" type="presParOf" srcId="{FA80A157-25F7-4D8C-8C39-CA8C7A43445F}" destId="{5F19DD6D-9869-4E91-A740-B079881473F9}" srcOrd="0" destOrd="0" presId="urn:microsoft.com/office/officeart/2005/8/layout/chevron2"/>
    <dgm:cxn modelId="{5A8D51EB-A4B9-4883-AB94-F88342BF5D8B}" type="presParOf" srcId="{5F19DD6D-9869-4E91-A740-B079881473F9}" destId="{14574949-5E10-44F0-96AD-0ACDBF6E8B0A}" srcOrd="0" destOrd="0" presId="urn:microsoft.com/office/officeart/2005/8/layout/chevron2"/>
    <dgm:cxn modelId="{C2B6D92A-8F06-4743-BF03-67A9B94451B8}" type="presParOf" srcId="{5F19DD6D-9869-4E91-A740-B079881473F9}" destId="{F88315F1-CD80-4648-AA04-67F05242C64B}" srcOrd="1" destOrd="0" presId="urn:microsoft.com/office/officeart/2005/8/layout/chevron2"/>
    <dgm:cxn modelId="{768ED519-70FC-474A-A86A-76FB6956BBFD}" type="presParOf" srcId="{FA80A157-25F7-4D8C-8C39-CA8C7A43445F}" destId="{627C8E8E-FBDA-4069-B8A1-CF265D41B643}" srcOrd="1" destOrd="0" presId="urn:microsoft.com/office/officeart/2005/8/layout/chevron2"/>
    <dgm:cxn modelId="{6B9329BE-7AA4-45DB-A31D-54FB665C49D3}" type="presParOf" srcId="{FA80A157-25F7-4D8C-8C39-CA8C7A43445F}" destId="{B2889083-830A-49D0-8514-2673245BB0E2}" srcOrd="2" destOrd="0" presId="urn:microsoft.com/office/officeart/2005/8/layout/chevron2"/>
    <dgm:cxn modelId="{AC7332D8-A845-42C2-852E-869A0A7E872A}" type="presParOf" srcId="{B2889083-830A-49D0-8514-2673245BB0E2}" destId="{6DB73899-23D7-4FF4-8229-00744C87A9C2}" srcOrd="0" destOrd="0" presId="urn:microsoft.com/office/officeart/2005/8/layout/chevron2"/>
    <dgm:cxn modelId="{C435D6A3-9F80-46B6-8680-EDC84D75C2F0}" type="presParOf" srcId="{B2889083-830A-49D0-8514-2673245BB0E2}" destId="{79A88D43-B018-43C7-A520-D691761A8BEF}" srcOrd="1" destOrd="0" presId="urn:microsoft.com/office/officeart/2005/8/layout/chevron2"/>
    <dgm:cxn modelId="{9D7E338A-3A14-4E4C-8347-2E0A8FEEDEDD}" type="presParOf" srcId="{FA80A157-25F7-4D8C-8C39-CA8C7A43445F}" destId="{14BCF900-ADCE-4701-8182-4A7DCD218253}" srcOrd="3" destOrd="0" presId="urn:microsoft.com/office/officeart/2005/8/layout/chevron2"/>
    <dgm:cxn modelId="{CC8592EF-AB26-4B8C-9B61-156B38809C55}" type="presParOf" srcId="{FA80A157-25F7-4D8C-8C39-CA8C7A43445F}" destId="{609C1C90-2D6B-498B-9351-9D16EA7E0025}" srcOrd="4" destOrd="0" presId="urn:microsoft.com/office/officeart/2005/8/layout/chevron2"/>
    <dgm:cxn modelId="{916C02E7-FC88-4B21-A05F-D33F73BD84A7}" type="presParOf" srcId="{609C1C90-2D6B-498B-9351-9D16EA7E0025}" destId="{E0C9D9AE-9005-4C99-AAD8-DEA19D9AB316}" srcOrd="0" destOrd="0" presId="urn:microsoft.com/office/officeart/2005/8/layout/chevron2"/>
    <dgm:cxn modelId="{84D18590-3912-4D9F-8230-DAE0C9D67323}" type="presParOf" srcId="{609C1C90-2D6B-498B-9351-9D16EA7E0025}" destId="{5EEEED72-0F9F-42AC-B13C-DA73BD2620B1}" srcOrd="1" destOrd="0" presId="urn:microsoft.com/office/officeart/2005/8/layout/chevron2"/>
    <dgm:cxn modelId="{0DE66E7F-168F-496E-BC68-E0585453EA00}" type="presParOf" srcId="{FA80A157-25F7-4D8C-8C39-CA8C7A43445F}" destId="{11D4F30A-E88E-4198-B920-09963F90E3DC}" srcOrd="5" destOrd="0" presId="urn:microsoft.com/office/officeart/2005/8/layout/chevron2"/>
    <dgm:cxn modelId="{1F59719F-7A1F-404F-98D8-03843F6351F8}" type="presParOf" srcId="{FA80A157-25F7-4D8C-8C39-CA8C7A43445F}" destId="{5C728ED6-C7F1-4544-95AF-46D68F79CED5}" srcOrd="6" destOrd="0" presId="urn:microsoft.com/office/officeart/2005/8/layout/chevron2"/>
    <dgm:cxn modelId="{23AE9BCC-8B86-4FDB-B485-5124E2B74B0E}" type="presParOf" srcId="{5C728ED6-C7F1-4544-95AF-46D68F79CED5}" destId="{5AE90FB6-A89C-4031-A7EA-33842C582B74}" srcOrd="0" destOrd="0" presId="urn:microsoft.com/office/officeart/2005/8/layout/chevron2"/>
    <dgm:cxn modelId="{5FD9EF69-0E5D-4D5C-9DA8-C6B983BEE9EC}" type="presParOf" srcId="{5C728ED6-C7F1-4544-95AF-46D68F79CED5}" destId="{2E6C59C1-81A0-4E53-AE70-9805673DD6F3}" srcOrd="1" destOrd="0" presId="urn:microsoft.com/office/officeart/2005/8/layout/chevron2"/>
    <dgm:cxn modelId="{FFEEFBE4-B6D0-4254-8668-BDFE4FD3621F}" type="presParOf" srcId="{FA80A157-25F7-4D8C-8C39-CA8C7A43445F}" destId="{684BBA91-3092-48F6-BE16-6F07440F91FD}" srcOrd="7" destOrd="0" presId="urn:microsoft.com/office/officeart/2005/8/layout/chevron2"/>
    <dgm:cxn modelId="{AD6C4366-C630-4B6E-9AC2-EDFFAD8082E5}" type="presParOf" srcId="{FA80A157-25F7-4D8C-8C39-CA8C7A43445F}" destId="{CF2E4715-55E8-474D-A2B2-051A0E6888B5}" srcOrd="8" destOrd="0" presId="urn:microsoft.com/office/officeart/2005/8/layout/chevron2"/>
    <dgm:cxn modelId="{2EA47FEE-473B-4E8E-AFD6-2BA0A1F6E695}" type="presParOf" srcId="{CF2E4715-55E8-474D-A2B2-051A0E6888B5}" destId="{F69C9B3C-9400-4F0C-B18E-84CD7666BCBF}" srcOrd="0" destOrd="0" presId="urn:microsoft.com/office/officeart/2005/8/layout/chevron2"/>
    <dgm:cxn modelId="{D681A59F-A5DA-4FDD-B890-973DE322ED9F}" type="presParOf" srcId="{CF2E4715-55E8-474D-A2B2-051A0E6888B5}" destId="{AE0BF483-BADB-4A1F-8648-C8A2D3D08A15}" srcOrd="1" destOrd="0" presId="urn:microsoft.com/office/officeart/2005/8/layout/chevron2"/>
    <dgm:cxn modelId="{58EB73B8-A730-4423-8211-7EA466AD9473}" type="presParOf" srcId="{FA80A157-25F7-4D8C-8C39-CA8C7A43445F}" destId="{4866FED6-B11D-4AEA-83CD-E44FE924B46A}" srcOrd="9" destOrd="0" presId="urn:microsoft.com/office/officeart/2005/8/layout/chevron2"/>
    <dgm:cxn modelId="{77C92006-6B29-4EA3-8010-3C14C69AC266}" type="presParOf" srcId="{FA80A157-25F7-4D8C-8C39-CA8C7A43445F}" destId="{6989843E-4155-4AFA-9256-D782A2F2A174}" srcOrd="10" destOrd="0" presId="urn:microsoft.com/office/officeart/2005/8/layout/chevron2"/>
    <dgm:cxn modelId="{CE1C3CBA-5A37-4527-ACF7-C3D1AC95FC32}" type="presParOf" srcId="{6989843E-4155-4AFA-9256-D782A2F2A174}" destId="{EB04389B-EAA3-4208-A408-FBA79DCDAC8F}" srcOrd="0" destOrd="0" presId="urn:microsoft.com/office/officeart/2005/8/layout/chevron2"/>
    <dgm:cxn modelId="{40AD23A4-3F7F-46A3-AFB1-9B816CC3D406}" type="presParOf" srcId="{6989843E-4155-4AFA-9256-D782A2F2A174}" destId="{0B4539C7-6C4C-4F91-BF17-0C1C80716865}" srcOrd="1" destOrd="0" presId="urn:microsoft.com/office/officeart/2005/8/layout/chevron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A02F973-19B3-4284-9C88-858D86B087B8}" type="doc">
      <dgm:prSet loTypeId="urn:microsoft.com/office/officeart/2005/8/layout/chevron2" loCatId="process" qsTypeId="urn:microsoft.com/office/officeart/2005/8/quickstyle/3d1" qsCatId="3D" csTypeId="urn:microsoft.com/office/officeart/2005/8/colors/accent0_1" csCatId="mainScheme" phldr="1"/>
      <dgm:spPr/>
      <dgm:t>
        <a:bodyPr/>
        <a:lstStyle/>
        <a:p>
          <a:endParaRPr lang="en-US"/>
        </a:p>
      </dgm:t>
    </dgm:pt>
    <dgm:pt modelId="{8A982936-C727-41E0-B1DA-FBF00AB8E9C3}">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r>
            <a:rPr lang="en-US">
              <a:solidFill>
                <a:schemeClr val="bg1"/>
              </a:solidFill>
              <a:latin typeface="Gill Sans MT" panose="020B0502020104020203" pitchFamily="34" charset="0"/>
            </a:rPr>
            <a:t>1</a:t>
          </a:r>
        </a:p>
      </dgm:t>
    </dgm:pt>
    <dgm:pt modelId="{8B866B2A-F379-4C31-8A2E-81619C4ED26F}" type="parTrans" cxnId="{2978EA08-4951-4CC8-81F9-50EEDAC85FFF}">
      <dgm:prSet/>
      <dgm:spPr/>
      <dgm:t>
        <a:bodyPr/>
        <a:lstStyle/>
        <a:p>
          <a:endParaRPr lang="en-US">
            <a:solidFill>
              <a:schemeClr val="bg1"/>
            </a:solidFill>
            <a:latin typeface="Gill Sans MT" panose="020B0502020104020203" pitchFamily="34" charset="0"/>
          </a:endParaRPr>
        </a:p>
      </dgm:t>
    </dgm:pt>
    <dgm:pt modelId="{94BDCE02-018F-40AF-B487-DB048A322143}" type="sibTrans" cxnId="{2978EA08-4951-4CC8-81F9-50EEDAC85FFF}">
      <dgm:prSet/>
      <dgm:spPr/>
      <dgm:t>
        <a:bodyPr/>
        <a:lstStyle/>
        <a:p>
          <a:endParaRPr lang="en-US">
            <a:solidFill>
              <a:schemeClr val="bg1"/>
            </a:solidFill>
            <a:latin typeface="Gill Sans MT" panose="020B0502020104020203" pitchFamily="34" charset="0"/>
          </a:endParaRPr>
        </a:p>
      </dgm:t>
    </dgm:pt>
    <dgm:pt modelId="{B154C178-B7B8-4678-8E5D-C8AD6427498F}">
      <dgm:prSet phldrT="[Text]" phldr="0" custT="1"/>
      <dgm:spPr>
        <a:solidFill>
          <a:srgbClr val="8C00DE">
            <a:alpha val="90000"/>
          </a:srgbClr>
        </a:solidFill>
      </dgm:spPr>
      <dgm:t>
        <a:bodyPr/>
        <a:lstStyle/>
        <a:p>
          <a:r>
            <a:rPr lang="en-US" sz="1800" dirty="0">
              <a:solidFill>
                <a:schemeClr val="bg1"/>
              </a:solidFill>
              <a:latin typeface="Gill Sans MT" panose="020B0502020104020203" pitchFamily="34" charset="0"/>
            </a:rPr>
            <a:t>Reading is fundamental to education. Proficiency in reading, writing and spoken language is vital for pupils’ success. Reading both a subject on its own right and the medium for teaching. (Reading Framework 2023)</a:t>
          </a:r>
        </a:p>
      </dgm:t>
    </dgm:pt>
    <dgm:pt modelId="{C88CE00A-CC60-43D3-B5DB-CB7DE48A3296}" type="parTrans" cxnId="{2C656754-7587-47B7-BACB-EDB56EA77550}">
      <dgm:prSet/>
      <dgm:spPr/>
      <dgm:t>
        <a:bodyPr/>
        <a:lstStyle/>
        <a:p>
          <a:endParaRPr lang="en-US">
            <a:solidFill>
              <a:schemeClr val="bg1"/>
            </a:solidFill>
            <a:latin typeface="Gill Sans MT" panose="020B0502020104020203" pitchFamily="34" charset="0"/>
          </a:endParaRPr>
        </a:p>
      </dgm:t>
    </dgm:pt>
    <dgm:pt modelId="{460C00DC-355E-4276-97E3-D56343AB92C4}" type="sibTrans" cxnId="{2C656754-7587-47B7-BACB-EDB56EA77550}">
      <dgm:prSet/>
      <dgm:spPr/>
      <dgm:t>
        <a:bodyPr/>
        <a:lstStyle/>
        <a:p>
          <a:endParaRPr lang="en-US">
            <a:solidFill>
              <a:schemeClr val="bg1"/>
            </a:solidFill>
            <a:latin typeface="Gill Sans MT" panose="020B0502020104020203" pitchFamily="34" charset="0"/>
          </a:endParaRPr>
        </a:p>
      </dgm:t>
    </dgm:pt>
    <dgm:pt modelId="{1A5CC244-2127-4215-8F35-F769E9A62EF8}">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r>
            <a:rPr lang="en-US">
              <a:solidFill>
                <a:schemeClr val="bg1"/>
              </a:solidFill>
              <a:latin typeface="Gill Sans MT" panose="020B0502020104020203" pitchFamily="34" charset="0"/>
            </a:rPr>
            <a:t>2</a:t>
          </a:r>
        </a:p>
      </dgm:t>
    </dgm:pt>
    <dgm:pt modelId="{F05091ED-93F0-490F-9249-D380827264E7}" type="parTrans" cxnId="{965D0FE3-DE65-488D-BF96-1BCF0E095723}">
      <dgm:prSet/>
      <dgm:spPr/>
      <dgm:t>
        <a:bodyPr/>
        <a:lstStyle/>
        <a:p>
          <a:endParaRPr lang="en-US">
            <a:solidFill>
              <a:schemeClr val="bg1"/>
            </a:solidFill>
            <a:latin typeface="Gill Sans MT" panose="020B0502020104020203" pitchFamily="34" charset="0"/>
          </a:endParaRPr>
        </a:p>
      </dgm:t>
    </dgm:pt>
    <dgm:pt modelId="{43739BAC-14FD-4FAB-A560-78EB97A55647}" type="sibTrans" cxnId="{965D0FE3-DE65-488D-BF96-1BCF0E095723}">
      <dgm:prSet/>
      <dgm:spPr/>
      <dgm:t>
        <a:bodyPr/>
        <a:lstStyle/>
        <a:p>
          <a:endParaRPr lang="en-US">
            <a:solidFill>
              <a:schemeClr val="bg1"/>
            </a:solidFill>
            <a:latin typeface="Gill Sans MT" panose="020B0502020104020203" pitchFamily="34" charset="0"/>
          </a:endParaRPr>
        </a:p>
      </dgm:t>
    </dgm:pt>
    <dgm:pt modelId="{F95CC610-D2A0-4215-9C26-D293E0B1A621}">
      <dgm:prSet phldrT="[Text]" phldr="0" custT="1"/>
      <dgm:spPr>
        <a:solidFill>
          <a:srgbClr val="C465FF">
            <a:alpha val="90000"/>
          </a:srgbClr>
        </a:solidFill>
      </dgm:spPr>
      <dgm: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2000" dirty="0">
              <a:solidFill>
                <a:schemeClr val="bg1"/>
              </a:solidFill>
              <a:latin typeface="Gill Sans MT" panose="020B0502020104020203" pitchFamily="34" charset="0"/>
            </a:rPr>
            <a:t>It is the role of teachers to encourage a love of reading and promote language development across all subjects in a well-designed curriculum.</a:t>
          </a:r>
        </a:p>
        <a:p>
          <a:pPr marL="171450" lvl="1" indent="0" defTabSz="800100" rtl="0">
            <a:lnSpc>
              <a:spcPct val="90000"/>
            </a:lnSpc>
            <a:spcBef>
              <a:spcPct val="0"/>
            </a:spcBef>
            <a:spcAft>
              <a:spcPct val="15000"/>
            </a:spcAft>
          </a:pPr>
          <a:endParaRPr lang="en-US" sz="2000" dirty="0">
            <a:solidFill>
              <a:schemeClr val="bg1"/>
            </a:solidFill>
            <a:latin typeface="Gill Sans MT" panose="020B0502020104020203" pitchFamily="34" charset="0"/>
          </a:endParaRPr>
        </a:p>
      </dgm:t>
    </dgm:pt>
    <dgm:pt modelId="{CFF0D8D5-2F54-4A4A-923B-754D9C142599}" type="parTrans" cxnId="{F5274C25-9AF0-404A-B5BB-2F82E6FB1F1C}">
      <dgm:prSet/>
      <dgm:spPr/>
      <dgm:t>
        <a:bodyPr/>
        <a:lstStyle/>
        <a:p>
          <a:endParaRPr lang="en-US">
            <a:solidFill>
              <a:schemeClr val="bg1"/>
            </a:solidFill>
            <a:latin typeface="Gill Sans MT" panose="020B0502020104020203" pitchFamily="34" charset="0"/>
          </a:endParaRPr>
        </a:p>
      </dgm:t>
    </dgm:pt>
    <dgm:pt modelId="{F189244B-B12D-46EB-91F6-9AD68AD36172}" type="sibTrans" cxnId="{F5274C25-9AF0-404A-B5BB-2F82E6FB1F1C}">
      <dgm:prSet/>
      <dgm:spPr/>
      <dgm:t>
        <a:bodyPr/>
        <a:lstStyle/>
        <a:p>
          <a:endParaRPr lang="en-US">
            <a:solidFill>
              <a:schemeClr val="bg1"/>
            </a:solidFill>
            <a:latin typeface="Gill Sans MT" panose="020B0502020104020203" pitchFamily="34" charset="0"/>
          </a:endParaRPr>
        </a:p>
      </dgm:t>
    </dgm:pt>
    <dgm:pt modelId="{E16E579B-B749-4597-B2CA-80A3FDB65B51}">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dirty="0">
              <a:solidFill>
                <a:schemeClr val="bg1"/>
              </a:solidFill>
              <a:latin typeface="Gill Sans MT" panose="020B0502020104020203" pitchFamily="34" charset="0"/>
            </a:rPr>
            <a:t>    3     </a:t>
          </a:r>
        </a:p>
      </dgm:t>
    </dgm:pt>
    <dgm:pt modelId="{349F4771-0FD4-4DB2-85D3-2A73D9CE3029}" type="parTrans" cxnId="{E1FFAA99-EA97-4CCA-B207-3DD48DA2AA9E}">
      <dgm:prSet/>
      <dgm:spPr/>
      <dgm:t>
        <a:bodyPr/>
        <a:lstStyle/>
        <a:p>
          <a:endParaRPr lang="en-US">
            <a:solidFill>
              <a:schemeClr val="bg1"/>
            </a:solidFill>
            <a:latin typeface="Gill Sans MT" panose="020B0502020104020203" pitchFamily="34" charset="0"/>
          </a:endParaRPr>
        </a:p>
      </dgm:t>
    </dgm:pt>
    <dgm:pt modelId="{92E3FDC8-B38C-4C1A-B66F-D5FC6EFA7521}" type="sibTrans" cxnId="{E1FFAA99-EA97-4CCA-B207-3DD48DA2AA9E}">
      <dgm:prSet/>
      <dgm:spPr/>
      <dgm:t>
        <a:bodyPr/>
        <a:lstStyle/>
        <a:p>
          <a:endParaRPr lang="en-US">
            <a:solidFill>
              <a:schemeClr val="bg1"/>
            </a:solidFill>
            <a:latin typeface="Gill Sans MT" panose="020B0502020104020203" pitchFamily="34" charset="0"/>
          </a:endParaRPr>
        </a:p>
      </dgm:t>
    </dgm:pt>
    <dgm:pt modelId="{9E3C5E72-8BC5-43DF-A16B-F5E4445D70FD}">
      <dgm:prSet phldrT="[Text]" phldr="0"/>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dirty="0">
              <a:solidFill>
                <a:schemeClr val="bg1"/>
              </a:solidFill>
              <a:latin typeface="Gill Sans MT" panose="020B0502020104020203" pitchFamily="34" charset="0"/>
            </a:rPr>
            <a:t>4 </a:t>
          </a:r>
        </a:p>
      </dgm:t>
    </dgm:pt>
    <dgm:pt modelId="{E441EEE0-AC6F-4F9E-B373-70F7CFC2FAF9}" type="parTrans" cxnId="{DAC91658-1891-419B-8C8A-0BC3DABFEDDB}">
      <dgm:prSet/>
      <dgm:spPr/>
      <dgm:t>
        <a:bodyPr/>
        <a:lstStyle/>
        <a:p>
          <a:endParaRPr lang="en-US">
            <a:solidFill>
              <a:schemeClr val="bg1"/>
            </a:solidFill>
            <a:latin typeface="Gill Sans MT" panose="020B0502020104020203" pitchFamily="34" charset="0"/>
          </a:endParaRPr>
        </a:p>
      </dgm:t>
    </dgm:pt>
    <dgm:pt modelId="{972DB88B-8DF5-473A-B28D-884A0C38A7BD}" type="sibTrans" cxnId="{DAC91658-1891-419B-8C8A-0BC3DABFEDDB}">
      <dgm:prSet/>
      <dgm:spPr/>
      <dgm:t>
        <a:bodyPr/>
        <a:lstStyle/>
        <a:p>
          <a:endParaRPr lang="en-US">
            <a:solidFill>
              <a:schemeClr val="bg1"/>
            </a:solidFill>
            <a:latin typeface="Gill Sans MT" panose="020B0502020104020203" pitchFamily="34" charset="0"/>
          </a:endParaRPr>
        </a:p>
      </dgm:t>
    </dgm:pt>
    <dgm:pt modelId="{0B8B5F0C-41F6-4CBE-8F06-B48DDA01DB45}">
      <dgm:prSet phldr="0" custT="1"/>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sz="1200">
              <a:solidFill>
                <a:schemeClr val="bg1"/>
              </a:solidFill>
              <a:latin typeface="Gill Sans MT" panose="020B0502020104020203" pitchFamily="34" charset="0"/>
            </a:rPr>
            <a:t>5 </a:t>
          </a:r>
        </a:p>
      </dgm:t>
    </dgm:pt>
    <dgm:pt modelId="{1D983AA3-92FA-4F4F-AE60-2A30F2749AA7}" type="parTrans" cxnId="{3606F79C-6C36-4532-BC17-66EA94BD8B56}">
      <dgm:prSet/>
      <dgm:spPr/>
      <dgm:t>
        <a:bodyPr/>
        <a:lstStyle/>
        <a:p>
          <a:endParaRPr lang="en-GB">
            <a:solidFill>
              <a:schemeClr val="bg1"/>
            </a:solidFill>
            <a:latin typeface="Gill Sans MT" panose="020B0502020104020203" pitchFamily="34" charset="0"/>
          </a:endParaRPr>
        </a:p>
      </dgm:t>
    </dgm:pt>
    <dgm:pt modelId="{E5E5E765-468E-461A-A1CD-2C1F2E8BB4B0}" type="sibTrans" cxnId="{3606F79C-6C36-4532-BC17-66EA94BD8B56}">
      <dgm:prSet/>
      <dgm:spPr/>
      <dgm:t>
        <a:bodyPr/>
        <a:lstStyle/>
        <a:p>
          <a:endParaRPr lang="en-GB">
            <a:solidFill>
              <a:schemeClr val="bg1"/>
            </a:solidFill>
            <a:latin typeface="Gill Sans MT" panose="020B0502020104020203" pitchFamily="34" charset="0"/>
          </a:endParaRPr>
        </a:p>
      </dgm:t>
    </dgm:pt>
    <dgm:pt modelId="{71189631-24EC-48E2-AC9D-EC258991B4E6}">
      <dgm:prSet phldr="0" custT="1"/>
      <dgm:spPr>
        <a:solidFill>
          <a:srgbClr val="C465FF">
            <a:alpha val="90000"/>
          </a:srgbClr>
        </a:solidFill>
      </dgm:spPr>
      <dgm:t>
        <a:bodyPr/>
        <a:lstStyle/>
        <a:p>
          <a:pPr rtl="0"/>
          <a:r>
            <a:rPr lang="en-US" sz="1600" dirty="0">
              <a:solidFill>
                <a:schemeClr val="bg1"/>
              </a:solidFill>
              <a:latin typeface="Gill Sans MT" panose="020B0502020104020203" pitchFamily="34" charset="0"/>
            </a:rPr>
            <a:t>Spelling, punctuation and grammar will be correctly taught and modelled in explicit shared examples in lessons. Teachers will address misconceptions in GPS in pupil’s work in all lessons. </a:t>
          </a:r>
        </a:p>
      </dgm:t>
    </dgm:pt>
    <dgm:pt modelId="{EFF00057-FCC9-4B2E-8A2A-174C14CCF155}" type="parTrans" cxnId="{906C3F87-EC47-44FE-80CE-97BB5FE43706}">
      <dgm:prSet/>
      <dgm:spPr/>
      <dgm:t>
        <a:bodyPr/>
        <a:lstStyle/>
        <a:p>
          <a:endParaRPr lang="en-GB">
            <a:solidFill>
              <a:schemeClr val="bg1"/>
            </a:solidFill>
            <a:latin typeface="Gill Sans MT" panose="020B0502020104020203" pitchFamily="34" charset="0"/>
          </a:endParaRPr>
        </a:p>
      </dgm:t>
    </dgm:pt>
    <dgm:pt modelId="{A37F7B09-4D33-4FF0-A334-4AC36B9733F0}" type="sibTrans" cxnId="{906C3F87-EC47-44FE-80CE-97BB5FE43706}">
      <dgm:prSet/>
      <dgm:spPr/>
      <dgm:t>
        <a:bodyPr/>
        <a:lstStyle/>
        <a:p>
          <a:endParaRPr lang="en-GB">
            <a:solidFill>
              <a:schemeClr val="bg1"/>
            </a:solidFill>
            <a:latin typeface="Gill Sans MT" panose="020B0502020104020203" pitchFamily="34" charset="0"/>
          </a:endParaRPr>
        </a:p>
      </dgm:t>
    </dgm:pt>
    <dgm:pt modelId="{98F68C8E-6319-41A0-B47A-F82500525313}">
      <dgm:prSet phldr="0" custT="1"/>
      <dgm:spPr>
        <a:solidFill>
          <a:srgbClr val="8C00DE">
            <a:alpha val="90000"/>
          </a:srgbClr>
        </a:solidFill>
      </dgm:spPr>
      <dgm:t>
        <a:bodyPr/>
        <a:lstStyle/>
        <a:p>
          <a:pPr rtl="0"/>
          <a:r>
            <a:rPr lang="en-GB" sz="1800" b="0" dirty="0">
              <a:solidFill>
                <a:schemeClr val="bg1"/>
              </a:solidFill>
              <a:latin typeface="Gill Sans MT" panose="020B0502020104020203" pitchFamily="34" charset="0"/>
            </a:rPr>
            <a:t>Children should be provided with opportunities to hear, see and use tier 2 and tier 3 vocabulary.  Key vocabulary is mapped out in progression documents, will be added to working walls and referred to during lessons.</a:t>
          </a:r>
          <a:endParaRPr lang="en-US" sz="1800" dirty="0">
            <a:solidFill>
              <a:schemeClr val="bg1"/>
            </a:solidFill>
            <a:latin typeface="Gill Sans MT" panose="020B0502020104020203" pitchFamily="34" charset="0"/>
          </a:endParaRPr>
        </a:p>
      </dgm:t>
    </dgm:pt>
    <dgm:pt modelId="{70EC2E3A-E324-4119-A3AD-C9E4B6B8B515}" type="parTrans" cxnId="{5FE881E0-FF7A-48FE-A9B7-D6989DE92E8B}">
      <dgm:prSet/>
      <dgm:spPr/>
      <dgm:t>
        <a:bodyPr/>
        <a:lstStyle/>
        <a:p>
          <a:endParaRPr lang="en-GB">
            <a:solidFill>
              <a:schemeClr val="bg1"/>
            </a:solidFill>
            <a:latin typeface="Gill Sans MT" panose="020B0502020104020203" pitchFamily="34" charset="0"/>
          </a:endParaRPr>
        </a:p>
      </dgm:t>
    </dgm:pt>
    <dgm:pt modelId="{670F2725-8EF2-4D58-81F6-89AE4944B623}" type="sibTrans" cxnId="{5FE881E0-FF7A-48FE-A9B7-D6989DE92E8B}">
      <dgm:prSet/>
      <dgm:spPr/>
      <dgm:t>
        <a:bodyPr/>
        <a:lstStyle/>
        <a:p>
          <a:endParaRPr lang="en-GB">
            <a:solidFill>
              <a:schemeClr val="bg1"/>
            </a:solidFill>
            <a:latin typeface="Gill Sans MT" panose="020B0502020104020203" pitchFamily="34" charset="0"/>
          </a:endParaRPr>
        </a:p>
      </dgm:t>
    </dgm:pt>
    <dgm:pt modelId="{D9C2B4AC-1E6E-4C87-818F-87B17DA681B0}">
      <dgm:prSet phldr="0" custT="1"/>
      <dgm:spPr>
        <a:solidFill>
          <a:srgbClr val="C465FF">
            <a:alpha val="90000"/>
          </a:srgbClr>
        </a:solidFill>
      </dgm:spPr>
      <dgm:t>
        <a:bodyPr/>
        <a:lstStyle/>
        <a:p>
          <a:pPr rtl="0"/>
          <a:r>
            <a:rPr lang="en-US" sz="1800" dirty="0">
              <a:solidFill>
                <a:schemeClr val="bg1"/>
              </a:solidFill>
              <a:latin typeface="Gill Sans MT" panose="020B0502020104020203" pitchFamily="34" charset="0"/>
            </a:rPr>
            <a:t>Children will be encouraged to further explore topics within various fictional and non-fictional texts, which will provide further knowledge vocabulary and ideas to support their writing. </a:t>
          </a:r>
        </a:p>
      </dgm:t>
    </dgm:pt>
    <dgm:pt modelId="{898310D4-063E-4F35-B891-994039B97172}" type="parTrans" cxnId="{558CB40E-98F2-47D0-A812-AE1D78431C64}">
      <dgm:prSet/>
      <dgm:spPr/>
      <dgm:t>
        <a:bodyPr/>
        <a:lstStyle/>
        <a:p>
          <a:endParaRPr lang="en-GB">
            <a:solidFill>
              <a:schemeClr val="bg1"/>
            </a:solidFill>
            <a:latin typeface="Gill Sans MT" panose="020B0502020104020203" pitchFamily="34" charset="0"/>
          </a:endParaRPr>
        </a:p>
      </dgm:t>
    </dgm:pt>
    <dgm:pt modelId="{B53A2660-D3A0-49F0-B1DE-147DC0A68920}" type="sibTrans" cxnId="{558CB40E-98F2-47D0-A812-AE1D78431C64}">
      <dgm:prSet/>
      <dgm:spPr/>
      <dgm:t>
        <a:bodyPr/>
        <a:lstStyle/>
        <a:p>
          <a:endParaRPr lang="en-GB">
            <a:solidFill>
              <a:schemeClr val="bg1"/>
            </a:solidFill>
            <a:latin typeface="Gill Sans MT" panose="020B0502020104020203" pitchFamily="34" charset="0"/>
          </a:endParaRPr>
        </a:p>
      </dgm:t>
    </dgm:pt>
    <dgm:pt modelId="{CEA2DFB2-7DFE-4C99-91BC-6AAAD87BAA77}">
      <dgm:prSet custT="1"/>
      <dgm:spPr/>
      <dgm:t>
        <a:bodyPr/>
        <a:lstStyle/>
        <a:p>
          <a:pPr rtl="0"/>
          <a:endParaRPr lang="en-GB" sz="1200" dirty="0">
            <a:solidFill>
              <a:schemeClr val="bg1"/>
            </a:solidFill>
            <a:latin typeface="Gill Sans MT" panose="020B0502020104020203" pitchFamily="34" charset="0"/>
          </a:endParaRPr>
        </a:p>
      </dgm:t>
    </dgm:pt>
    <dgm:pt modelId="{6F30C7B5-8ECA-4348-A599-EB2E18BA0462}" type="parTrans" cxnId="{7E3E1BC0-A2CF-4E0F-B7DB-E91AB69251A1}">
      <dgm:prSet/>
      <dgm:spPr/>
      <dgm:t>
        <a:bodyPr/>
        <a:lstStyle/>
        <a:p>
          <a:endParaRPr lang="en-GB"/>
        </a:p>
      </dgm:t>
    </dgm:pt>
    <dgm:pt modelId="{246437B6-2696-4E18-A559-B3DDA8C97293}" type="sibTrans" cxnId="{7E3E1BC0-A2CF-4E0F-B7DB-E91AB69251A1}">
      <dgm:prSet/>
      <dgm:spPr/>
      <dgm:t>
        <a:bodyPr/>
        <a:lstStyle/>
        <a:p>
          <a:endParaRPr lang="en-GB"/>
        </a:p>
      </dgm:t>
    </dgm:pt>
    <dgm:pt modelId="{FBED1778-0665-4AA2-9650-F4C486D090A1}">
      <dgm:prSet custT="1"/>
      <dgm:spPr/>
      <dgm:t>
        <a:bodyPr/>
        <a:lstStyle/>
        <a:p>
          <a:pPr marL="171450" lvl="1" indent="0" defTabSz="800100" rtl="0">
            <a:lnSpc>
              <a:spcPct val="90000"/>
            </a:lnSpc>
            <a:spcBef>
              <a:spcPct val="0"/>
            </a:spcBef>
            <a:spcAft>
              <a:spcPct val="15000"/>
            </a:spcAft>
          </a:pPr>
          <a:endParaRPr lang="en-US" sz="1800" dirty="0">
            <a:solidFill>
              <a:schemeClr val="bg1"/>
            </a:solidFill>
            <a:latin typeface="Gill Sans MT" panose="020B0502020104020203" pitchFamily="34" charset="0"/>
          </a:endParaRPr>
        </a:p>
      </dgm:t>
    </dgm:pt>
    <dgm:pt modelId="{E297BC17-3BB6-4CF9-931D-CBC1C3E1697D}" type="parTrans" cxnId="{AF29AF9F-A820-4970-B260-65337579ABB3}">
      <dgm:prSet/>
      <dgm:spPr/>
      <dgm:t>
        <a:bodyPr/>
        <a:lstStyle/>
        <a:p>
          <a:endParaRPr lang="en-GB"/>
        </a:p>
      </dgm:t>
    </dgm:pt>
    <dgm:pt modelId="{8D4A40EC-EBF4-45AB-A047-53A268047B02}" type="sibTrans" cxnId="{AF29AF9F-A820-4970-B260-65337579ABB3}">
      <dgm:prSet/>
      <dgm:spPr/>
      <dgm:t>
        <a:bodyPr/>
        <a:lstStyle/>
        <a:p>
          <a:endParaRPr lang="en-GB"/>
        </a:p>
      </dgm:t>
    </dgm:pt>
    <dgm:pt modelId="{B7652A69-2EEC-4E66-A8C7-16E991A055A7}">
      <dgm:prSet phldrT="[Text]" phldr="0" custT="1"/>
      <dgm:spPr>
        <a:solidFill>
          <a:srgbClr val="C465FF">
            <a:alpha val="90000"/>
          </a:srgbClr>
        </a:solidFill>
      </dgm:spPr>
      <dgm:t>
        <a:bodyPr/>
        <a:lstStyle/>
        <a:p>
          <a:pPr marL="171450" lvl="1" indent="0" defTabSz="800100" rtl="0">
            <a:lnSpc>
              <a:spcPct val="90000"/>
            </a:lnSpc>
            <a:spcBef>
              <a:spcPct val="0"/>
            </a:spcBef>
            <a:spcAft>
              <a:spcPct val="15000"/>
            </a:spcAft>
          </a:pPr>
          <a:endParaRPr lang="en-US" sz="2000" dirty="0">
            <a:solidFill>
              <a:schemeClr val="bg1"/>
            </a:solidFill>
            <a:latin typeface="Gill Sans MT" panose="020B0502020104020203" pitchFamily="34" charset="0"/>
          </a:endParaRPr>
        </a:p>
      </dgm:t>
    </dgm:pt>
    <dgm:pt modelId="{9ECD4117-8DEC-428C-A5F3-C6F0F47ABBDE}" type="parTrans" cxnId="{B9E26F13-05E3-4C99-9EDB-90E7D3AF48D9}">
      <dgm:prSet/>
      <dgm:spPr/>
      <dgm:t>
        <a:bodyPr/>
        <a:lstStyle/>
        <a:p>
          <a:endParaRPr lang="en-GB"/>
        </a:p>
      </dgm:t>
    </dgm:pt>
    <dgm:pt modelId="{B93EA6D1-4852-47E1-90E1-DCED61CCA3F0}" type="sibTrans" cxnId="{B9E26F13-05E3-4C99-9EDB-90E7D3AF48D9}">
      <dgm:prSet/>
      <dgm:spPr/>
      <dgm:t>
        <a:bodyPr/>
        <a:lstStyle/>
        <a:p>
          <a:endParaRPr lang="en-GB"/>
        </a:p>
      </dgm:t>
    </dgm:pt>
    <dgm:pt modelId="{83545CDD-11F3-43F4-BA39-0EF42385CB82}">
      <dgm:prSet phldr="0" custT="1"/>
      <dgm:spPr>
        <a:solidFill>
          <a:schemeClr val="tx1">
            <a:lumMod val="50000"/>
            <a:lumOff val="50000"/>
          </a:schemeClr>
        </a:solidFill>
        <a:scene3d>
          <a:camera prst="orthographicFront"/>
          <a:lightRig rig="flat" dir="t"/>
        </a:scene3d>
        <a:sp3d prstMaterial="plastic">
          <a:bevelB w="88900" h="31750" prst="angle"/>
        </a:sp3d>
      </dgm:spPr>
      <dgm:t>
        <a:bodyPr/>
        <a:lstStyle/>
        <a:p>
          <a:pPr rtl="0"/>
          <a:r>
            <a:rPr lang="en-US" sz="1200" dirty="0">
              <a:solidFill>
                <a:schemeClr val="bg1"/>
              </a:solidFill>
              <a:latin typeface="Gill Sans MT" panose="020B0502020104020203" pitchFamily="34" charset="0"/>
            </a:rPr>
            <a:t>6 </a:t>
          </a:r>
        </a:p>
      </dgm:t>
    </dgm:pt>
    <dgm:pt modelId="{345EE430-C710-442D-939A-D436A4442B08}" type="sibTrans" cxnId="{279692C8-B82A-49EE-8A26-2EE72C158C89}">
      <dgm:prSet/>
      <dgm:spPr/>
      <dgm:t>
        <a:bodyPr/>
        <a:lstStyle/>
        <a:p>
          <a:endParaRPr lang="en-GB">
            <a:solidFill>
              <a:schemeClr val="bg1"/>
            </a:solidFill>
            <a:latin typeface="Gill Sans MT" panose="020B0502020104020203" pitchFamily="34" charset="0"/>
          </a:endParaRPr>
        </a:p>
      </dgm:t>
    </dgm:pt>
    <dgm:pt modelId="{1CB5A15B-FB3A-43A1-998B-5773FB539F4E}" type="parTrans" cxnId="{279692C8-B82A-49EE-8A26-2EE72C158C89}">
      <dgm:prSet/>
      <dgm:spPr/>
      <dgm:t>
        <a:bodyPr/>
        <a:lstStyle/>
        <a:p>
          <a:endParaRPr lang="en-GB">
            <a:solidFill>
              <a:schemeClr val="bg1"/>
            </a:solidFill>
            <a:latin typeface="Gill Sans MT" panose="020B0502020104020203" pitchFamily="34" charset="0"/>
          </a:endParaRPr>
        </a:p>
      </dgm:t>
    </dgm:pt>
    <dgm:pt modelId="{D03A642A-6CF3-414F-8116-D1888CFA4C5F}">
      <dgm:prSet phldr="0" custT="1"/>
      <dgm:spPr>
        <a:solidFill>
          <a:srgbClr val="C465FF">
            <a:alpha val="90000"/>
          </a:srgbClr>
        </a:solidFill>
      </dgm:spPr>
      <dgm:t>
        <a:bodyPr/>
        <a:lstStyle/>
        <a:p>
          <a:pPr rtl="0"/>
          <a:endParaRPr lang="en-US" sz="1800" dirty="0">
            <a:solidFill>
              <a:schemeClr val="bg1"/>
            </a:solidFill>
            <a:latin typeface="Gill Sans MT" panose="020B0502020104020203" pitchFamily="34" charset="0"/>
          </a:endParaRPr>
        </a:p>
      </dgm:t>
    </dgm:pt>
    <dgm:pt modelId="{C402EFAC-957B-4426-95B3-CCA74E7BE395}" type="parTrans" cxnId="{794350B4-9817-4F49-8F6B-2D8E3A437BA9}">
      <dgm:prSet/>
      <dgm:spPr/>
      <dgm:t>
        <a:bodyPr/>
        <a:lstStyle/>
        <a:p>
          <a:endParaRPr lang="en-GB"/>
        </a:p>
      </dgm:t>
    </dgm:pt>
    <dgm:pt modelId="{349172E4-7357-4437-8DB1-FAAEC9798251}" type="sibTrans" cxnId="{794350B4-9817-4F49-8F6B-2D8E3A437BA9}">
      <dgm:prSet/>
      <dgm:spPr/>
      <dgm:t>
        <a:bodyPr/>
        <a:lstStyle/>
        <a:p>
          <a:endParaRPr lang="en-GB"/>
        </a:p>
      </dgm:t>
    </dgm:pt>
    <dgm:pt modelId="{628431BA-ECCF-49C2-A712-0346D4462A2C}">
      <dgm:prSet phldr="0" custT="1"/>
      <dgm:spPr>
        <a:solidFill>
          <a:srgbClr val="8C00DE">
            <a:alpha val="90000"/>
          </a:srgbClr>
        </a:solidFill>
      </dgm:spPr>
      <dgm:t>
        <a:bodyPr/>
        <a:lstStyle/>
        <a:p>
          <a:pPr rtl="0"/>
          <a:r>
            <a:rPr lang="en-US" sz="1600" b="0" dirty="0">
              <a:solidFill>
                <a:schemeClr val="bg1"/>
              </a:solidFill>
              <a:latin typeface="Gill Sans MT" panose="020B0502020104020203" pitchFamily="34" charset="0"/>
            </a:rPr>
            <a:t>Children will be exposed to a variety of writing genres throughout their English lessons. Teachers will plan opportunities for them to apply these skills within a new context in another area of the curriculum </a:t>
          </a:r>
        </a:p>
      </dgm:t>
    </dgm:pt>
    <dgm:pt modelId="{61300ABD-6626-476D-8920-16CA642D83D5}" type="parTrans" cxnId="{E934D7EC-9ACC-41CA-AA82-4D066A4D4E9C}">
      <dgm:prSet/>
      <dgm:spPr/>
      <dgm:t>
        <a:bodyPr/>
        <a:lstStyle/>
        <a:p>
          <a:endParaRPr lang="en-GB"/>
        </a:p>
      </dgm:t>
    </dgm:pt>
    <dgm:pt modelId="{F760D2EF-B9FD-4492-97BE-882472642626}" type="sibTrans" cxnId="{E934D7EC-9ACC-41CA-AA82-4D066A4D4E9C}">
      <dgm:prSet/>
      <dgm:spPr/>
      <dgm:t>
        <a:bodyPr/>
        <a:lstStyle/>
        <a:p>
          <a:endParaRPr lang="en-GB"/>
        </a:p>
      </dgm:t>
    </dgm:pt>
    <dgm:pt modelId="{FA80A157-25F7-4D8C-8C39-CA8C7A43445F}" type="pres">
      <dgm:prSet presAssocID="{1A02F973-19B3-4284-9C88-858D86B087B8}" presName="linearFlow" presStyleCnt="0">
        <dgm:presLayoutVars>
          <dgm:dir/>
          <dgm:animLvl val="lvl"/>
          <dgm:resizeHandles val="exact"/>
        </dgm:presLayoutVars>
      </dgm:prSet>
      <dgm:spPr/>
    </dgm:pt>
    <dgm:pt modelId="{5F19DD6D-9869-4E91-A740-B079881473F9}" type="pres">
      <dgm:prSet presAssocID="{8A982936-C727-41E0-B1DA-FBF00AB8E9C3}" presName="composite" presStyleCnt="0"/>
      <dgm:spPr/>
    </dgm:pt>
    <dgm:pt modelId="{14574949-5E10-44F0-96AD-0ACDBF6E8B0A}" type="pres">
      <dgm:prSet presAssocID="{8A982936-C727-41E0-B1DA-FBF00AB8E9C3}" presName="parentText" presStyleLbl="alignNode1" presStyleIdx="0" presStyleCnt="6">
        <dgm:presLayoutVars>
          <dgm:chMax val="1"/>
          <dgm:bulletEnabled val="1"/>
        </dgm:presLayoutVars>
      </dgm:prSet>
      <dgm:spPr/>
    </dgm:pt>
    <dgm:pt modelId="{F88315F1-CD80-4648-AA04-67F05242C64B}" type="pres">
      <dgm:prSet presAssocID="{8A982936-C727-41E0-B1DA-FBF00AB8E9C3}" presName="descendantText" presStyleLbl="alignAcc1" presStyleIdx="0" presStyleCnt="6" custLinFactNeighborX="-562" custLinFactNeighborY="6783">
        <dgm:presLayoutVars>
          <dgm:bulletEnabled val="1"/>
        </dgm:presLayoutVars>
      </dgm:prSet>
      <dgm:spPr/>
    </dgm:pt>
    <dgm:pt modelId="{627C8E8E-FBDA-4069-B8A1-CF265D41B643}" type="pres">
      <dgm:prSet presAssocID="{94BDCE02-018F-40AF-B487-DB048A322143}" presName="sp" presStyleCnt="0"/>
      <dgm:spPr/>
    </dgm:pt>
    <dgm:pt modelId="{B2889083-830A-49D0-8514-2673245BB0E2}" type="pres">
      <dgm:prSet presAssocID="{1A5CC244-2127-4215-8F35-F769E9A62EF8}" presName="composite" presStyleCnt="0"/>
      <dgm:spPr/>
    </dgm:pt>
    <dgm:pt modelId="{6DB73899-23D7-4FF4-8229-00744C87A9C2}" type="pres">
      <dgm:prSet presAssocID="{1A5CC244-2127-4215-8F35-F769E9A62EF8}" presName="parentText" presStyleLbl="alignNode1" presStyleIdx="1" presStyleCnt="6">
        <dgm:presLayoutVars>
          <dgm:chMax val="1"/>
          <dgm:bulletEnabled val="1"/>
        </dgm:presLayoutVars>
      </dgm:prSet>
      <dgm:spPr/>
    </dgm:pt>
    <dgm:pt modelId="{79A88D43-B018-43C7-A520-D691761A8BEF}" type="pres">
      <dgm:prSet presAssocID="{1A5CC244-2127-4215-8F35-F769E9A62EF8}" presName="descendantText" presStyleLbl="alignAcc1" presStyleIdx="1" presStyleCnt="6">
        <dgm:presLayoutVars>
          <dgm:bulletEnabled val="1"/>
        </dgm:presLayoutVars>
      </dgm:prSet>
      <dgm:spPr/>
    </dgm:pt>
    <dgm:pt modelId="{14BCF900-ADCE-4701-8182-4A7DCD218253}" type="pres">
      <dgm:prSet presAssocID="{43739BAC-14FD-4FAB-A560-78EB97A55647}" presName="sp" presStyleCnt="0"/>
      <dgm:spPr/>
    </dgm:pt>
    <dgm:pt modelId="{609C1C90-2D6B-498B-9351-9D16EA7E0025}" type="pres">
      <dgm:prSet presAssocID="{E16E579B-B749-4597-B2CA-80A3FDB65B51}" presName="composite" presStyleCnt="0"/>
      <dgm:spPr/>
    </dgm:pt>
    <dgm:pt modelId="{E0C9D9AE-9005-4C99-AAD8-DEA19D9AB316}" type="pres">
      <dgm:prSet presAssocID="{E16E579B-B749-4597-B2CA-80A3FDB65B51}" presName="parentText" presStyleLbl="alignNode1" presStyleIdx="2" presStyleCnt="6">
        <dgm:presLayoutVars>
          <dgm:chMax val="1"/>
          <dgm:bulletEnabled val="1"/>
        </dgm:presLayoutVars>
      </dgm:prSet>
      <dgm:spPr/>
    </dgm:pt>
    <dgm:pt modelId="{5EEEED72-0F9F-42AC-B13C-DA73BD2620B1}" type="pres">
      <dgm:prSet presAssocID="{E16E579B-B749-4597-B2CA-80A3FDB65B51}" presName="descendantText" presStyleLbl="alignAcc1" presStyleIdx="2" presStyleCnt="6" custLinFactNeighborX="-323" custLinFactNeighborY="-7230">
        <dgm:presLayoutVars>
          <dgm:bulletEnabled val="1"/>
        </dgm:presLayoutVars>
      </dgm:prSet>
      <dgm:spPr/>
    </dgm:pt>
    <dgm:pt modelId="{11D4F30A-E88E-4198-B920-09963F90E3DC}" type="pres">
      <dgm:prSet presAssocID="{92E3FDC8-B38C-4C1A-B66F-D5FC6EFA7521}" presName="sp" presStyleCnt="0"/>
      <dgm:spPr/>
    </dgm:pt>
    <dgm:pt modelId="{5C728ED6-C7F1-4544-95AF-46D68F79CED5}" type="pres">
      <dgm:prSet presAssocID="{9E3C5E72-8BC5-43DF-A16B-F5E4445D70FD}" presName="composite" presStyleCnt="0"/>
      <dgm:spPr/>
    </dgm:pt>
    <dgm:pt modelId="{5AE90FB6-A89C-4031-A7EA-33842C582B74}" type="pres">
      <dgm:prSet presAssocID="{9E3C5E72-8BC5-43DF-A16B-F5E4445D70FD}" presName="parentText" presStyleLbl="alignNode1" presStyleIdx="3" presStyleCnt="6">
        <dgm:presLayoutVars>
          <dgm:chMax val="1"/>
          <dgm:bulletEnabled val="1"/>
        </dgm:presLayoutVars>
      </dgm:prSet>
      <dgm:spPr/>
    </dgm:pt>
    <dgm:pt modelId="{2E6C59C1-81A0-4E53-AE70-9805673DD6F3}" type="pres">
      <dgm:prSet presAssocID="{9E3C5E72-8BC5-43DF-A16B-F5E4445D70FD}" presName="descendantText" presStyleLbl="alignAcc1" presStyleIdx="3" presStyleCnt="6">
        <dgm:presLayoutVars>
          <dgm:bulletEnabled val="1"/>
        </dgm:presLayoutVars>
      </dgm:prSet>
      <dgm:spPr/>
    </dgm:pt>
    <dgm:pt modelId="{684BBA91-3092-48F6-BE16-6F07440F91FD}" type="pres">
      <dgm:prSet presAssocID="{972DB88B-8DF5-473A-B28D-884A0C38A7BD}" presName="sp" presStyleCnt="0"/>
      <dgm:spPr/>
    </dgm:pt>
    <dgm:pt modelId="{CF2E4715-55E8-474D-A2B2-051A0E6888B5}" type="pres">
      <dgm:prSet presAssocID="{0B8B5F0C-41F6-4CBE-8F06-B48DDA01DB45}" presName="composite" presStyleCnt="0"/>
      <dgm:spPr/>
    </dgm:pt>
    <dgm:pt modelId="{F69C9B3C-9400-4F0C-B18E-84CD7666BCBF}" type="pres">
      <dgm:prSet presAssocID="{0B8B5F0C-41F6-4CBE-8F06-B48DDA01DB45}" presName="parentText" presStyleLbl="alignNode1" presStyleIdx="4" presStyleCnt="6">
        <dgm:presLayoutVars>
          <dgm:chMax val="1"/>
          <dgm:bulletEnabled val="1"/>
        </dgm:presLayoutVars>
      </dgm:prSet>
      <dgm:spPr/>
    </dgm:pt>
    <dgm:pt modelId="{AE0BF483-BADB-4A1F-8648-C8A2D3D08A15}" type="pres">
      <dgm:prSet presAssocID="{0B8B5F0C-41F6-4CBE-8F06-B48DDA01DB45}" presName="descendantText" presStyleLbl="alignAcc1" presStyleIdx="4" presStyleCnt="6">
        <dgm:presLayoutVars>
          <dgm:bulletEnabled val="1"/>
        </dgm:presLayoutVars>
      </dgm:prSet>
      <dgm:spPr/>
    </dgm:pt>
    <dgm:pt modelId="{4866FED6-B11D-4AEA-83CD-E44FE924B46A}" type="pres">
      <dgm:prSet presAssocID="{E5E5E765-468E-461A-A1CD-2C1F2E8BB4B0}" presName="sp" presStyleCnt="0"/>
      <dgm:spPr/>
    </dgm:pt>
    <dgm:pt modelId="{6989843E-4155-4AFA-9256-D782A2F2A174}" type="pres">
      <dgm:prSet presAssocID="{83545CDD-11F3-43F4-BA39-0EF42385CB82}" presName="composite" presStyleCnt="0"/>
      <dgm:spPr/>
    </dgm:pt>
    <dgm:pt modelId="{EB04389B-EAA3-4208-A408-FBA79DCDAC8F}" type="pres">
      <dgm:prSet presAssocID="{83545CDD-11F3-43F4-BA39-0EF42385CB82}" presName="parentText" presStyleLbl="alignNode1" presStyleIdx="5" presStyleCnt="6">
        <dgm:presLayoutVars>
          <dgm:chMax val="1"/>
          <dgm:bulletEnabled val="1"/>
        </dgm:presLayoutVars>
      </dgm:prSet>
      <dgm:spPr/>
    </dgm:pt>
    <dgm:pt modelId="{0B4539C7-6C4C-4F91-BF17-0C1C80716865}" type="pres">
      <dgm:prSet presAssocID="{83545CDD-11F3-43F4-BA39-0EF42385CB82}" presName="descendantText" presStyleLbl="alignAcc1" presStyleIdx="5" presStyleCnt="6">
        <dgm:presLayoutVars>
          <dgm:bulletEnabled val="1"/>
        </dgm:presLayoutVars>
      </dgm:prSet>
      <dgm:spPr/>
    </dgm:pt>
  </dgm:ptLst>
  <dgm:cxnLst>
    <dgm:cxn modelId="{2978EA08-4951-4CC8-81F9-50EEDAC85FFF}" srcId="{1A02F973-19B3-4284-9C88-858D86B087B8}" destId="{8A982936-C727-41E0-B1DA-FBF00AB8E9C3}" srcOrd="0" destOrd="0" parTransId="{8B866B2A-F379-4C31-8A2E-81619C4ED26F}" sibTransId="{94BDCE02-018F-40AF-B487-DB048A322143}"/>
    <dgm:cxn modelId="{558CB40E-98F2-47D0-A812-AE1D78431C64}" srcId="{9E3C5E72-8BC5-43DF-A16B-F5E4445D70FD}" destId="{D9C2B4AC-1E6E-4C87-818F-87B17DA681B0}" srcOrd="1" destOrd="0" parTransId="{898310D4-063E-4F35-B891-994039B97172}" sibTransId="{B53A2660-D3A0-49F0-B1DE-147DC0A68920}"/>
    <dgm:cxn modelId="{B9E26F13-05E3-4C99-9EDB-90E7D3AF48D9}" srcId="{1A5CC244-2127-4215-8F35-F769E9A62EF8}" destId="{B7652A69-2EEC-4E66-A8C7-16E991A055A7}" srcOrd="0" destOrd="0" parTransId="{9ECD4117-8DEC-428C-A5F3-C6F0F47ABBDE}" sibTransId="{B93EA6D1-4852-47E1-90E1-DCED61CCA3F0}"/>
    <dgm:cxn modelId="{1BAA071C-EC08-4983-B632-DD3810F6E31C}" type="presOf" srcId="{FBED1778-0665-4AA2-9650-F4C486D090A1}" destId="{79A88D43-B018-43C7-A520-D691761A8BEF}" srcOrd="0" destOrd="2" presId="urn:microsoft.com/office/officeart/2005/8/layout/chevron2"/>
    <dgm:cxn modelId="{F5274C25-9AF0-404A-B5BB-2F82E6FB1F1C}" srcId="{1A5CC244-2127-4215-8F35-F769E9A62EF8}" destId="{F95CC610-D2A0-4215-9C26-D293E0B1A621}" srcOrd="1" destOrd="0" parTransId="{CFF0D8D5-2F54-4A4A-923B-754D9C142599}" sibTransId="{F189244B-B12D-46EB-91F6-9AD68AD36172}"/>
    <dgm:cxn modelId="{D7531927-509F-4499-B0EC-9961DA503172}" type="presOf" srcId="{83545CDD-11F3-43F4-BA39-0EF42385CB82}" destId="{EB04389B-EAA3-4208-A408-FBA79DCDAC8F}" srcOrd="0" destOrd="0" presId="urn:microsoft.com/office/officeart/2005/8/layout/chevron2"/>
    <dgm:cxn modelId="{5F641461-B7D6-41B4-BE42-CF89892E41B1}" type="presOf" srcId="{CEA2DFB2-7DFE-4C99-91BC-6AAAD87BAA77}" destId="{2E6C59C1-81A0-4E53-AE70-9805673DD6F3}" srcOrd="0" destOrd="2" presId="urn:microsoft.com/office/officeart/2005/8/layout/chevron2"/>
    <dgm:cxn modelId="{38039D42-F00F-43A9-AA7A-EF0B51551B61}" type="presOf" srcId="{E16E579B-B749-4597-B2CA-80A3FDB65B51}" destId="{E0C9D9AE-9005-4C99-AAD8-DEA19D9AB316}" srcOrd="0" destOrd="0" presId="urn:microsoft.com/office/officeart/2005/8/layout/chevron2"/>
    <dgm:cxn modelId="{E0C60868-0403-40B3-B7D7-5831F18FFC52}" type="presOf" srcId="{B7652A69-2EEC-4E66-A8C7-16E991A055A7}" destId="{79A88D43-B018-43C7-A520-D691761A8BEF}" srcOrd="0" destOrd="0" presId="urn:microsoft.com/office/officeart/2005/8/layout/chevron2"/>
    <dgm:cxn modelId="{2C656754-7587-47B7-BACB-EDB56EA77550}" srcId="{8A982936-C727-41E0-B1DA-FBF00AB8E9C3}" destId="{B154C178-B7B8-4678-8E5D-C8AD6427498F}" srcOrd="0" destOrd="0" parTransId="{C88CE00A-CC60-43D3-B5DB-CB7DE48A3296}" sibTransId="{460C00DC-355E-4276-97E3-D56343AB92C4}"/>
    <dgm:cxn modelId="{DAC91658-1891-419B-8C8A-0BC3DABFEDDB}" srcId="{1A02F973-19B3-4284-9C88-858D86B087B8}" destId="{9E3C5E72-8BC5-43DF-A16B-F5E4445D70FD}" srcOrd="3" destOrd="0" parTransId="{E441EEE0-AC6F-4F9E-B373-70F7CFC2FAF9}" sibTransId="{972DB88B-8DF5-473A-B28D-884A0C38A7BD}"/>
    <dgm:cxn modelId="{1A1D337E-F3CC-40B8-AA02-F6A30882A8AA}" type="presOf" srcId="{71189631-24EC-48E2-AC9D-EC258991B4E6}" destId="{0B4539C7-6C4C-4F91-BF17-0C1C80716865}" srcOrd="0" destOrd="0" presId="urn:microsoft.com/office/officeart/2005/8/layout/chevron2"/>
    <dgm:cxn modelId="{1B02C285-D2C4-47D1-B629-CCC4DF1A0187}" type="presOf" srcId="{0B8B5F0C-41F6-4CBE-8F06-B48DDA01DB45}" destId="{F69C9B3C-9400-4F0C-B18E-84CD7666BCBF}" srcOrd="0" destOrd="0" presId="urn:microsoft.com/office/officeart/2005/8/layout/chevron2"/>
    <dgm:cxn modelId="{906C3F87-EC47-44FE-80CE-97BB5FE43706}" srcId="{83545CDD-11F3-43F4-BA39-0EF42385CB82}" destId="{71189631-24EC-48E2-AC9D-EC258991B4E6}" srcOrd="0" destOrd="0" parTransId="{EFF00057-FCC9-4B2E-8A2A-174C14CCF155}" sibTransId="{A37F7B09-4D33-4FF0-A334-4AC36B9733F0}"/>
    <dgm:cxn modelId="{6F578392-994D-4A08-9888-A40B484DB5A7}" type="presOf" srcId="{1A02F973-19B3-4284-9C88-858D86B087B8}" destId="{FA80A157-25F7-4D8C-8C39-CA8C7A43445F}" srcOrd="0" destOrd="0" presId="urn:microsoft.com/office/officeart/2005/8/layout/chevron2"/>
    <dgm:cxn modelId="{E1FFAA99-EA97-4CCA-B207-3DD48DA2AA9E}" srcId="{1A02F973-19B3-4284-9C88-858D86B087B8}" destId="{E16E579B-B749-4597-B2CA-80A3FDB65B51}" srcOrd="2" destOrd="0" parTransId="{349F4771-0FD4-4DB2-85D3-2A73D9CE3029}" sibTransId="{92E3FDC8-B38C-4C1A-B66F-D5FC6EFA7521}"/>
    <dgm:cxn modelId="{3606F79C-6C36-4532-BC17-66EA94BD8B56}" srcId="{1A02F973-19B3-4284-9C88-858D86B087B8}" destId="{0B8B5F0C-41F6-4CBE-8F06-B48DDA01DB45}" srcOrd="4" destOrd="0" parTransId="{1D983AA3-92FA-4F4F-AE60-2A30F2749AA7}" sibTransId="{E5E5E765-468E-461A-A1CD-2C1F2E8BB4B0}"/>
    <dgm:cxn modelId="{AF29AF9F-A820-4970-B260-65337579ABB3}" srcId="{1A5CC244-2127-4215-8F35-F769E9A62EF8}" destId="{FBED1778-0665-4AA2-9650-F4C486D090A1}" srcOrd="2" destOrd="0" parTransId="{E297BC17-3BB6-4CF9-931D-CBC1C3E1697D}" sibTransId="{8D4A40EC-EBF4-45AB-A047-53A268047B02}"/>
    <dgm:cxn modelId="{9CDEBF9F-FB6F-4A78-BAAC-3563F4B67E4A}" type="presOf" srcId="{B154C178-B7B8-4678-8E5D-C8AD6427498F}" destId="{F88315F1-CD80-4648-AA04-67F05242C64B}" srcOrd="0" destOrd="0" presId="urn:microsoft.com/office/officeart/2005/8/layout/chevron2"/>
    <dgm:cxn modelId="{794350B4-9817-4F49-8F6B-2D8E3A437BA9}" srcId="{9E3C5E72-8BC5-43DF-A16B-F5E4445D70FD}" destId="{D03A642A-6CF3-414F-8116-D1888CFA4C5F}" srcOrd="0" destOrd="0" parTransId="{C402EFAC-957B-4426-95B3-CCA74E7BE395}" sibTransId="{349172E4-7357-4437-8DB1-FAAEC9798251}"/>
    <dgm:cxn modelId="{7E3E1BC0-A2CF-4E0F-B7DB-E91AB69251A1}" srcId="{9E3C5E72-8BC5-43DF-A16B-F5E4445D70FD}" destId="{CEA2DFB2-7DFE-4C99-91BC-6AAAD87BAA77}" srcOrd="2" destOrd="0" parTransId="{6F30C7B5-8ECA-4348-A599-EB2E18BA0462}" sibTransId="{246437B6-2696-4E18-A559-B3DDA8C97293}"/>
    <dgm:cxn modelId="{4CA073C3-33A0-4EBA-9B62-34C703E99DDB}" type="presOf" srcId="{628431BA-ECCF-49C2-A712-0346D4462A2C}" destId="{AE0BF483-BADB-4A1F-8648-C8A2D3D08A15}" srcOrd="0" destOrd="0" presId="urn:microsoft.com/office/officeart/2005/8/layout/chevron2"/>
    <dgm:cxn modelId="{279692C8-B82A-49EE-8A26-2EE72C158C89}" srcId="{1A02F973-19B3-4284-9C88-858D86B087B8}" destId="{83545CDD-11F3-43F4-BA39-0EF42385CB82}" srcOrd="5" destOrd="0" parTransId="{1CB5A15B-FB3A-43A1-998B-5773FB539F4E}" sibTransId="{345EE430-C710-442D-939A-D436A4442B08}"/>
    <dgm:cxn modelId="{B28F7AC9-A298-414B-9134-14B3CE33144B}" type="presOf" srcId="{F95CC610-D2A0-4215-9C26-D293E0B1A621}" destId="{79A88D43-B018-43C7-A520-D691761A8BEF}" srcOrd="0" destOrd="1" presId="urn:microsoft.com/office/officeart/2005/8/layout/chevron2"/>
    <dgm:cxn modelId="{5B29A6CE-EAE3-4217-87A2-019255447B76}" type="presOf" srcId="{D03A642A-6CF3-414F-8116-D1888CFA4C5F}" destId="{2E6C59C1-81A0-4E53-AE70-9805673DD6F3}" srcOrd="0" destOrd="0" presId="urn:microsoft.com/office/officeart/2005/8/layout/chevron2"/>
    <dgm:cxn modelId="{3F7B87DC-004D-48A6-8097-04AAA17A6B3B}" type="presOf" srcId="{8A982936-C727-41E0-B1DA-FBF00AB8E9C3}" destId="{14574949-5E10-44F0-96AD-0ACDBF6E8B0A}" srcOrd="0" destOrd="0" presId="urn:microsoft.com/office/officeart/2005/8/layout/chevron2"/>
    <dgm:cxn modelId="{704248DD-8EEC-47E5-B4D7-38C48CD56B06}" type="presOf" srcId="{98F68C8E-6319-41A0-B47A-F82500525313}" destId="{5EEEED72-0F9F-42AC-B13C-DA73BD2620B1}" srcOrd="0" destOrd="0" presId="urn:microsoft.com/office/officeart/2005/8/layout/chevron2"/>
    <dgm:cxn modelId="{5FE881E0-FF7A-48FE-A9B7-D6989DE92E8B}" srcId="{E16E579B-B749-4597-B2CA-80A3FDB65B51}" destId="{98F68C8E-6319-41A0-B47A-F82500525313}" srcOrd="0" destOrd="0" parTransId="{70EC2E3A-E324-4119-A3AD-C9E4B6B8B515}" sibTransId="{670F2725-8EF2-4D58-81F6-89AE4944B623}"/>
    <dgm:cxn modelId="{965D0FE3-DE65-488D-BF96-1BCF0E095723}" srcId="{1A02F973-19B3-4284-9C88-858D86B087B8}" destId="{1A5CC244-2127-4215-8F35-F769E9A62EF8}" srcOrd="1" destOrd="0" parTransId="{F05091ED-93F0-490F-9249-D380827264E7}" sibTransId="{43739BAC-14FD-4FAB-A560-78EB97A55647}"/>
    <dgm:cxn modelId="{E934D7EC-9ACC-41CA-AA82-4D066A4D4E9C}" srcId="{0B8B5F0C-41F6-4CBE-8F06-B48DDA01DB45}" destId="{628431BA-ECCF-49C2-A712-0346D4462A2C}" srcOrd="0" destOrd="0" parTransId="{61300ABD-6626-476D-8920-16CA642D83D5}" sibTransId="{F760D2EF-B9FD-4492-97BE-882472642626}"/>
    <dgm:cxn modelId="{8D1D0BEE-D0ED-4EFF-BFBB-D156DF377EDC}" type="presOf" srcId="{D9C2B4AC-1E6E-4C87-818F-87B17DA681B0}" destId="{2E6C59C1-81A0-4E53-AE70-9805673DD6F3}" srcOrd="0" destOrd="1" presId="urn:microsoft.com/office/officeart/2005/8/layout/chevron2"/>
    <dgm:cxn modelId="{42596DEF-0986-4FE8-A7CD-8BC9532A4AA0}" type="presOf" srcId="{1A5CC244-2127-4215-8F35-F769E9A62EF8}" destId="{6DB73899-23D7-4FF4-8229-00744C87A9C2}" srcOrd="0" destOrd="0" presId="urn:microsoft.com/office/officeart/2005/8/layout/chevron2"/>
    <dgm:cxn modelId="{5727F0F1-6B36-4750-8005-AB1FBD6EE63E}" type="presOf" srcId="{9E3C5E72-8BC5-43DF-A16B-F5E4445D70FD}" destId="{5AE90FB6-A89C-4031-A7EA-33842C582B74}" srcOrd="0" destOrd="0" presId="urn:microsoft.com/office/officeart/2005/8/layout/chevron2"/>
    <dgm:cxn modelId="{D8F800FE-A5B0-4F39-A938-221C03CC0FAE}" type="presParOf" srcId="{FA80A157-25F7-4D8C-8C39-CA8C7A43445F}" destId="{5F19DD6D-9869-4E91-A740-B079881473F9}" srcOrd="0" destOrd="0" presId="urn:microsoft.com/office/officeart/2005/8/layout/chevron2"/>
    <dgm:cxn modelId="{5A8D51EB-A4B9-4883-AB94-F88342BF5D8B}" type="presParOf" srcId="{5F19DD6D-9869-4E91-A740-B079881473F9}" destId="{14574949-5E10-44F0-96AD-0ACDBF6E8B0A}" srcOrd="0" destOrd="0" presId="urn:microsoft.com/office/officeart/2005/8/layout/chevron2"/>
    <dgm:cxn modelId="{C2B6D92A-8F06-4743-BF03-67A9B94451B8}" type="presParOf" srcId="{5F19DD6D-9869-4E91-A740-B079881473F9}" destId="{F88315F1-CD80-4648-AA04-67F05242C64B}" srcOrd="1" destOrd="0" presId="urn:microsoft.com/office/officeart/2005/8/layout/chevron2"/>
    <dgm:cxn modelId="{768ED519-70FC-474A-A86A-76FB6956BBFD}" type="presParOf" srcId="{FA80A157-25F7-4D8C-8C39-CA8C7A43445F}" destId="{627C8E8E-FBDA-4069-B8A1-CF265D41B643}" srcOrd="1" destOrd="0" presId="urn:microsoft.com/office/officeart/2005/8/layout/chevron2"/>
    <dgm:cxn modelId="{6B9329BE-7AA4-45DB-A31D-54FB665C49D3}" type="presParOf" srcId="{FA80A157-25F7-4D8C-8C39-CA8C7A43445F}" destId="{B2889083-830A-49D0-8514-2673245BB0E2}" srcOrd="2" destOrd="0" presId="urn:microsoft.com/office/officeart/2005/8/layout/chevron2"/>
    <dgm:cxn modelId="{AC7332D8-A845-42C2-852E-869A0A7E872A}" type="presParOf" srcId="{B2889083-830A-49D0-8514-2673245BB0E2}" destId="{6DB73899-23D7-4FF4-8229-00744C87A9C2}" srcOrd="0" destOrd="0" presId="urn:microsoft.com/office/officeart/2005/8/layout/chevron2"/>
    <dgm:cxn modelId="{C435D6A3-9F80-46B6-8680-EDC84D75C2F0}" type="presParOf" srcId="{B2889083-830A-49D0-8514-2673245BB0E2}" destId="{79A88D43-B018-43C7-A520-D691761A8BEF}" srcOrd="1" destOrd="0" presId="urn:microsoft.com/office/officeart/2005/8/layout/chevron2"/>
    <dgm:cxn modelId="{9D7E338A-3A14-4E4C-8347-2E0A8FEEDEDD}" type="presParOf" srcId="{FA80A157-25F7-4D8C-8C39-CA8C7A43445F}" destId="{14BCF900-ADCE-4701-8182-4A7DCD218253}" srcOrd="3" destOrd="0" presId="urn:microsoft.com/office/officeart/2005/8/layout/chevron2"/>
    <dgm:cxn modelId="{CC8592EF-AB26-4B8C-9B61-156B38809C55}" type="presParOf" srcId="{FA80A157-25F7-4D8C-8C39-CA8C7A43445F}" destId="{609C1C90-2D6B-498B-9351-9D16EA7E0025}" srcOrd="4" destOrd="0" presId="urn:microsoft.com/office/officeart/2005/8/layout/chevron2"/>
    <dgm:cxn modelId="{916C02E7-FC88-4B21-A05F-D33F73BD84A7}" type="presParOf" srcId="{609C1C90-2D6B-498B-9351-9D16EA7E0025}" destId="{E0C9D9AE-9005-4C99-AAD8-DEA19D9AB316}" srcOrd="0" destOrd="0" presId="urn:microsoft.com/office/officeart/2005/8/layout/chevron2"/>
    <dgm:cxn modelId="{84D18590-3912-4D9F-8230-DAE0C9D67323}" type="presParOf" srcId="{609C1C90-2D6B-498B-9351-9D16EA7E0025}" destId="{5EEEED72-0F9F-42AC-B13C-DA73BD2620B1}" srcOrd="1" destOrd="0" presId="urn:microsoft.com/office/officeart/2005/8/layout/chevron2"/>
    <dgm:cxn modelId="{0DE66E7F-168F-496E-BC68-E0585453EA00}" type="presParOf" srcId="{FA80A157-25F7-4D8C-8C39-CA8C7A43445F}" destId="{11D4F30A-E88E-4198-B920-09963F90E3DC}" srcOrd="5" destOrd="0" presId="urn:microsoft.com/office/officeart/2005/8/layout/chevron2"/>
    <dgm:cxn modelId="{1F59719F-7A1F-404F-98D8-03843F6351F8}" type="presParOf" srcId="{FA80A157-25F7-4D8C-8C39-CA8C7A43445F}" destId="{5C728ED6-C7F1-4544-95AF-46D68F79CED5}" srcOrd="6" destOrd="0" presId="urn:microsoft.com/office/officeart/2005/8/layout/chevron2"/>
    <dgm:cxn modelId="{23AE9BCC-8B86-4FDB-B485-5124E2B74B0E}" type="presParOf" srcId="{5C728ED6-C7F1-4544-95AF-46D68F79CED5}" destId="{5AE90FB6-A89C-4031-A7EA-33842C582B74}" srcOrd="0" destOrd="0" presId="urn:microsoft.com/office/officeart/2005/8/layout/chevron2"/>
    <dgm:cxn modelId="{5FD9EF69-0E5D-4D5C-9DA8-C6B983BEE9EC}" type="presParOf" srcId="{5C728ED6-C7F1-4544-95AF-46D68F79CED5}" destId="{2E6C59C1-81A0-4E53-AE70-9805673DD6F3}" srcOrd="1" destOrd="0" presId="urn:microsoft.com/office/officeart/2005/8/layout/chevron2"/>
    <dgm:cxn modelId="{FFEEFBE4-B6D0-4254-8668-BDFE4FD3621F}" type="presParOf" srcId="{FA80A157-25F7-4D8C-8C39-CA8C7A43445F}" destId="{684BBA91-3092-48F6-BE16-6F07440F91FD}" srcOrd="7" destOrd="0" presId="urn:microsoft.com/office/officeart/2005/8/layout/chevron2"/>
    <dgm:cxn modelId="{AD6C4366-C630-4B6E-9AC2-EDFFAD8082E5}" type="presParOf" srcId="{FA80A157-25F7-4D8C-8C39-CA8C7A43445F}" destId="{CF2E4715-55E8-474D-A2B2-051A0E6888B5}" srcOrd="8" destOrd="0" presId="urn:microsoft.com/office/officeart/2005/8/layout/chevron2"/>
    <dgm:cxn modelId="{2EA47FEE-473B-4E8E-AFD6-2BA0A1F6E695}" type="presParOf" srcId="{CF2E4715-55E8-474D-A2B2-051A0E6888B5}" destId="{F69C9B3C-9400-4F0C-B18E-84CD7666BCBF}" srcOrd="0" destOrd="0" presId="urn:microsoft.com/office/officeart/2005/8/layout/chevron2"/>
    <dgm:cxn modelId="{D681A59F-A5DA-4FDD-B890-973DE322ED9F}" type="presParOf" srcId="{CF2E4715-55E8-474D-A2B2-051A0E6888B5}" destId="{AE0BF483-BADB-4A1F-8648-C8A2D3D08A15}" srcOrd="1" destOrd="0" presId="urn:microsoft.com/office/officeart/2005/8/layout/chevron2"/>
    <dgm:cxn modelId="{58EB73B8-A730-4423-8211-7EA466AD9473}" type="presParOf" srcId="{FA80A157-25F7-4D8C-8C39-CA8C7A43445F}" destId="{4866FED6-B11D-4AEA-83CD-E44FE924B46A}" srcOrd="9" destOrd="0" presId="urn:microsoft.com/office/officeart/2005/8/layout/chevron2"/>
    <dgm:cxn modelId="{77C92006-6B29-4EA3-8010-3C14C69AC266}" type="presParOf" srcId="{FA80A157-25F7-4D8C-8C39-CA8C7A43445F}" destId="{6989843E-4155-4AFA-9256-D782A2F2A174}" srcOrd="10" destOrd="0" presId="urn:microsoft.com/office/officeart/2005/8/layout/chevron2"/>
    <dgm:cxn modelId="{CE1C3CBA-5A37-4527-ACF7-C3D1AC95FC32}" type="presParOf" srcId="{6989843E-4155-4AFA-9256-D782A2F2A174}" destId="{EB04389B-EAA3-4208-A408-FBA79DCDAC8F}" srcOrd="0" destOrd="0" presId="urn:microsoft.com/office/officeart/2005/8/layout/chevron2"/>
    <dgm:cxn modelId="{40AD23A4-3F7F-46A3-AFB1-9B816CC3D406}" type="presParOf" srcId="{6989843E-4155-4AFA-9256-D782A2F2A174}" destId="{0B4539C7-6C4C-4F91-BF17-0C1C80716865}" srcOrd="1" destOrd="0" presId="urn:microsoft.com/office/officeart/2005/8/layout/chevron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D43BAE-3629-4650-A741-F768D5D3AC71}">
      <dsp:nvSpPr>
        <dsp:cNvPr id="0" name=""/>
        <dsp:cNvSpPr/>
      </dsp:nvSpPr>
      <dsp:spPr>
        <a:xfrm rot="5400000">
          <a:off x="-165925" y="172730"/>
          <a:ext cx="1106168" cy="774318"/>
        </a:xfrm>
        <a:prstGeom prst="chevron">
          <a:avLst/>
        </a:prstGeom>
        <a:solidFill>
          <a:schemeClr val="bg1">
            <a:lumMod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0">
            <a:lnSpc>
              <a:spcPct val="90000"/>
            </a:lnSpc>
            <a:spcBef>
              <a:spcPct val="0"/>
            </a:spcBef>
            <a:spcAft>
              <a:spcPct val="35000"/>
            </a:spcAft>
            <a:buNone/>
          </a:pPr>
          <a:r>
            <a:rPr lang="en-US" sz="2800" b="1" kern="1200">
              <a:solidFill>
                <a:schemeClr val="bg1"/>
              </a:solidFill>
              <a:latin typeface="Gill Sans MT" panose="020B0502020104020203" pitchFamily="34" charset="0"/>
            </a:rPr>
            <a:t>1</a:t>
          </a:r>
          <a:r>
            <a:rPr lang="en-US" sz="4000" kern="1200">
              <a:solidFill>
                <a:schemeClr val="bg1"/>
              </a:solidFill>
              <a:latin typeface="Gill Sans MT" panose="020B0502020104020203" pitchFamily="34" charset="0"/>
            </a:rPr>
            <a:t> </a:t>
          </a:r>
        </a:p>
      </dsp:txBody>
      <dsp:txXfrm rot="-5400000">
        <a:off x="0" y="393964"/>
        <a:ext cx="774318" cy="331850"/>
      </dsp:txXfrm>
    </dsp:sp>
    <dsp:sp modelId="{FB025185-8ED2-42AF-A0F2-8AFEEBD7C1C4}">
      <dsp:nvSpPr>
        <dsp:cNvPr id="0" name=""/>
        <dsp:cNvSpPr/>
      </dsp:nvSpPr>
      <dsp:spPr>
        <a:xfrm rot="5400000">
          <a:off x="4036851" y="-3255728"/>
          <a:ext cx="719387" cy="7244454"/>
        </a:xfrm>
        <a:prstGeom prst="round2SameRect">
          <a:avLst/>
        </a:prstGeom>
        <a:solidFill>
          <a:srgbClr val="8C00DE">
            <a:alpha val="90000"/>
          </a:srgbClr>
        </a:solidFill>
        <a:ln w="6350" cap="flat" cmpd="sng" algn="ctr">
          <a:no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9525" rIns="9525" bIns="9525" numCol="1" spcCol="1270" anchor="ctr" anchorCtr="0">
          <a:noAutofit/>
        </a:bodyPr>
        <a:lstStyle/>
        <a:p>
          <a:pPr marL="114300" lvl="1" indent="-114300" algn="l" defTabSz="666750">
            <a:lnSpc>
              <a:spcPct val="90000"/>
            </a:lnSpc>
            <a:spcBef>
              <a:spcPct val="0"/>
            </a:spcBef>
            <a:spcAft>
              <a:spcPct val="15000"/>
            </a:spcAft>
            <a:buChar char="•"/>
          </a:pPr>
          <a:r>
            <a:rPr lang="en-US" sz="1500" kern="1200" dirty="0">
              <a:solidFill>
                <a:schemeClr val="bg1"/>
              </a:solidFill>
              <a:latin typeface="Gill Sans MT" panose="020B0502020104020203" pitchFamily="34" charset="0"/>
            </a:rPr>
            <a:t>Our NAP </a:t>
          </a:r>
          <a:r>
            <a:rPr lang="en-US" sz="1500" kern="1200" dirty="0" err="1">
              <a:solidFill>
                <a:schemeClr val="bg1"/>
              </a:solidFill>
              <a:latin typeface="Gill Sans MT" panose="020B0502020104020203" pitchFamily="34" charset="0"/>
            </a:rPr>
            <a:t>Behaviour</a:t>
          </a:r>
          <a:r>
            <a:rPr lang="en-US" sz="1500" kern="1200" dirty="0">
              <a:solidFill>
                <a:schemeClr val="bg1"/>
              </a:solidFill>
              <a:latin typeface="Gill Sans MT" panose="020B0502020104020203" pitchFamily="34" charset="0"/>
            </a:rPr>
            <a:t> Curriculum outlines clear expectations across all aspects of the school day</a:t>
          </a:r>
        </a:p>
      </dsp:txBody>
      <dsp:txXfrm rot="-5400000">
        <a:off x="774318" y="41923"/>
        <a:ext cx="7209336" cy="649151"/>
      </dsp:txXfrm>
    </dsp:sp>
    <dsp:sp modelId="{6DB73899-23D7-4FF4-8229-00744C87A9C2}">
      <dsp:nvSpPr>
        <dsp:cNvPr id="0" name=""/>
        <dsp:cNvSpPr/>
      </dsp:nvSpPr>
      <dsp:spPr>
        <a:xfrm rot="5400000">
          <a:off x="-165925" y="1182869"/>
          <a:ext cx="1106168" cy="774318"/>
        </a:xfrm>
        <a:prstGeom prst="chevron">
          <a:avLst/>
        </a:prstGeom>
        <a:solidFill>
          <a:schemeClr val="bg1">
            <a:lumMod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1" kern="1200">
              <a:solidFill>
                <a:schemeClr val="bg1"/>
              </a:solidFill>
              <a:latin typeface="Gill Sans MT" panose="020B0502020104020203" pitchFamily="34" charset="0"/>
            </a:rPr>
            <a:t>2</a:t>
          </a:r>
        </a:p>
      </dsp:txBody>
      <dsp:txXfrm rot="-5400000">
        <a:off x="0" y="1404103"/>
        <a:ext cx="774318" cy="331850"/>
      </dsp:txXfrm>
    </dsp:sp>
    <dsp:sp modelId="{79A88D43-B018-43C7-A520-D691761A8BEF}">
      <dsp:nvSpPr>
        <dsp:cNvPr id="0" name=""/>
        <dsp:cNvSpPr/>
      </dsp:nvSpPr>
      <dsp:spPr>
        <a:xfrm rot="5400000">
          <a:off x="4037040" y="-2245778"/>
          <a:ext cx="719009" cy="7244454"/>
        </a:xfrm>
        <a:prstGeom prst="round2SameRect">
          <a:avLst/>
        </a:prstGeom>
        <a:solidFill>
          <a:srgbClr val="C465FF">
            <a:alpha val="90000"/>
          </a:srgbClr>
        </a:solidFill>
        <a:ln w="6350" cap="flat" cmpd="sng" algn="ctr">
          <a:no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US" sz="1800" kern="1200" dirty="0">
              <a:solidFill>
                <a:schemeClr val="bg1"/>
              </a:solidFill>
              <a:latin typeface="Gill Sans MT" panose="020B0502020104020203" pitchFamily="34" charset="0"/>
            </a:rPr>
            <a:t>Expectations are explicitly taught and are revisited regularly to ensure high standards are embedded </a:t>
          </a:r>
        </a:p>
      </dsp:txBody>
      <dsp:txXfrm rot="-5400000">
        <a:off x="774318" y="1052043"/>
        <a:ext cx="7209355" cy="648811"/>
      </dsp:txXfrm>
    </dsp:sp>
    <dsp:sp modelId="{E0C9D9AE-9005-4C99-AAD8-DEA19D9AB316}">
      <dsp:nvSpPr>
        <dsp:cNvPr id="0" name=""/>
        <dsp:cNvSpPr/>
      </dsp:nvSpPr>
      <dsp:spPr>
        <a:xfrm rot="5400000">
          <a:off x="-165925" y="2193007"/>
          <a:ext cx="1106168" cy="774318"/>
        </a:xfrm>
        <a:prstGeom prst="chevron">
          <a:avLst/>
        </a:prstGeom>
        <a:solidFill>
          <a:schemeClr val="bg1">
            <a:lumMod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1" kern="1200">
              <a:solidFill>
                <a:schemeClr val="bg1"/>
              </a:solidFill>
              <a:latin typeface="Gill Sans MT" panose="020B0502020104020203" pitchFamily="34" charset="0"/>
            </a:rPr>
            <a:t>3</a:t>
          </a:r>
        </a:p>
      </dsp:txBody>
      <dsp:txXfrm rot="-5400000">
        <a:off x="0" y="2414241"/>
        <a:ext cx="774318" cy="331850"/>
      </dsp:txXfrm>
    </dsp:sp>
    <dsp:sp modelId="{5EEEED72-0F9F-42AC-B13C-DA73BD2620B1}">
      <dsp:nvSpPr>
        <dsp:cNvPr id="0" name=""/>
        <dsp:cNvSpPr/>
      </dsp:nvSpPr>
      <dsp:spPr>
        <a:xfrm rot="5400000">
          <a:off x="4037040" y="-1235640"/>
          <a:ext cx="719009" cy="7244454"/>
        </a:xfrm>
        <a:prstGeom prst="round2SameRect">
          <a:avLst/>
        </a:prstGeom>
        <a:solidFill>
          <a:srgbClr val="8C00DE">
            <a:alpha val="90000"/>
          </a:srgbClr>
        </a:solidFill>
        <a:ln w="6350" cap="flat" cmpd="sng" algn="ctr">
          <a:no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114300" lvl="1" indent="-114300" algn="l" defTabSz="666750" rtl="0">
            <a:lnSpc>
              <a:spcPct val="90000"/>
            </a:lnSpc>
            <a:spcBef>
              <a:spcPct val="0"/>
            </a:spcBef>
            <a:spcAft>
              <a:spcPct val="15000"/>
            </a:spcAft>
            <a:buChar char="•"/>
          </a:pPr>
          <a:r>
            <a:rPr lang="en-US" sz="1500" kern="1200" dirty="0">
              <a:solidFill>
                <a:schemeClr val="bg1"/>
              </a:solidFill>
              <a:latin typeface="Gill Sans MT" panose="020B0502020104020203" pitchFamily="34" charset="0"/>
            </a:rPr>
            <a:t>A consistent approach to applying to steps of the </a:t>
          </a:r>
          <a:r>
            <a:rPr lang="en-US" sz="1500" kern="1200" dirty="0" err="1">
              <a:solidFill>
                <a:schemeClr val="bg1"/>
              </a:solidFill>
              <a:latin typeface="Gill Sans MT" panose="020B0502020104020203" pitchFamily="34" charset="0"/>
            </a:rPr>
            <a:t>behaviour</a:t>
          </a:r>
          <a:r>
            <a:rPr lang="en-US" sz="1500" kern="1200" dirty="0">
              <a:solidFill>
                <a:schemeClr val="bg1"/>
              </a:solidFill>
              <a:latin typeface="Gill Sans MT" panose="020B0502020104020203" pitchFamily="34" charset="0"/>
            </a:rPr>
            <a:t> policy is vital </a:t>
          </a:r>
        </a:p>
      </dsp:txBody>
      <dsp:txXfrm rot="-5400000">
        <a:off x="774318" y="2062181"/>
        <a:ext cx="7209355" cy="648811"/>
      </dsp:txXfrm>
    </dsp:sp>
    <dsp:sp modelId="{5AE90FB6-A89C-4031-A7EA-33842C582B74}">
      <dsp:nvSpPr>
        <dsp:cNvPr id="0" name=""/>
        <dsp:cNvSpPr/>
      </dsp:nvSpPr>
      <dsp:spPr>
        <a:xfrm rot="5400000">
          <a:off x="-165925" y="3203146"/>
          <a:ext cx="1106168" cy="774318"/>
        </a:xfrm>
        <a:prstGeom prst="chevron">
          <a:avLst/>
        </a:prstGeom>
        <a:solidFill>
          <a:schemeClr val="bg1">
            <a:lumMod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1" kern="1200">
              <a:solidFill>
                <a:schemeClr val="bg1"/>
              </a:solidFill>
              <a:latin typeface="Gill Sans MT" panose="020B0502020104020203" pitchFamily="34" charset="0"/>
            </a:rPr>
            <a:t>4</a:t>
          </a:r>
        </a:p>
      </dsp:txBody>
      <dsp:txXfrm rot="-5400000">
        <a:off x="0" y="3424380"/>
        <a:ext cx="774318" cy="331850"/>
      </dsp:txXfrm>
    </dsp:sp>
    <dsp:sp modelId="{2E6C59C1-81A0-4E53-AE70-9805673DD6F3}">
      <dsp:nvSpPr>
        <dsp:cNvPr id="0" name=""/>
        <dsp:cNvSpPr/>
      </dsp:nvSpPr>
      <dsp:spPr>
        <a:xfrm rot="5400000">
          <a:off x="4037040" y="-225501"/>
          <a:ext cx="719009" cy="7244454"/>
        </a:xfrm>
        <a:prstGeom prst="round2SameRect">
          <a:avLst/>
        </a:prstGeom>
        <a:solidFill>
          <a:srgbClr val="C465FF">
            <a:alpha val="90000"/>
          </a:srgbClr>
        </a:solidFill>
        <a:ln w="6350" cap="flat" cmpd="sng" algn="ctr">
          <a:no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9525" rIns="9525" bIns="9525" numCol="1" spcCol="1270" anchor="ctr" anchorCtr="0">
          <a:noAutofit/>
        </a:bodyPr>
        <a:lstStyle/>
        <a:p>
          <a:pPr marL="114300" lvl="1" indent="-114300" algn="l" defTabSz="666750" rtl="0">
            <a:lnSpc>
              <a:spcPct val="90000"/>
            </a:lnSpc>
            <a:spcBef>
              <a:spcPct val="0"/>
            </a:spcBef>
            <a:spcAft>
              <a:spcPct val="15000"/>
            </a:spcAft>
            <a:buChar char="•"/>
          </a:pPr>
          <a:r>
            <a:rPr lang="en-US" sz="1500" kern="1200" dirty="0">
              <a:solidFill>
                <a:schemeClr val="bg1"/>
              </a:solidFill>
              <a:latin typeface="Gill Sans MT" panose="020B0502020104020203" pitchFamily="34" charset="0"/>
            </a:rPr>
            <a:t>Incidents of poor </a:t>
          </a:r>
          <a:r>
            <a:rPr lang="en-US" sz="1500" kern="1200" dirty="0" err="1">
              <a:solidFill>
                <a:schemeClr val="bg1"/>
              </a:solidFill>
              <a:latin typeface="Gill Sans MT" panose="020B0502020104020203" pitchFamily="34" charset="0"/>
            </a:rPr>
            <a:t>behaviour</a:t>
          </a:r>
          <a:r>
            <a:rPr lang="en-US" sz="1500" kern="1200" dirty="0">
              <a:solidFill>
                <a:schemeClr val="bg1"/>
              </a:solidFill>
              <a:latin typeface="Gill Sans MT" panose="020B0502020104020203" pitchFamily="34" charset="0"/>
            </a:rPr>
            <a:t> are logged on </a:t>
          </a:r>
          <a:r>
            <a:rPr lang="en-US" sz="1500" kern="1200" dirty="0" err="1">
              <a:solidFill>
                <a:schemeClr val="bg1"/>
              </a:solidFill>
              <a:latin typeface="Gill Sans MT" panose="020B0502020104020203" pitchFamily="34" charset="0"/>
            </a:rPr>
            <a:t>Cpoms</a:t>
          </a:r>
          <a:r>
            <a:rPr lang="en-US" sz="1500" kern="1200" dirty="0">
              <a:solidFill>
                <a:schemeClr val="bg1"/>
              </a:solidFill>
              <a:latin typeface="Gill Sans MT" panose="020B0502020104020203" pitchFamily="34" charset="0"/>
            </a:rPr>
            <a:t> and are monitored weekly by the pastoral team in order to decide if further support is required.  </a:t>
          </a:r>
        </a:p>
      </dsp:txBody>
      <dsp:txXfrm rot="-5400000">
        <a:off x="774318" y="3072320"/>
        <a:ext cx="7209355" cy="648811"/>
      </dsp:txXfrm>
    </dsp:sp>
    <dsp:sp modelId="{F69C9B3C-9400-4F0C-B18E-84CD7666BCBF}">
      <dsp:nvSpPr>
        <dsp:cNvPr id="0" name=""/>
        <dsp:cNvSpPr/>
      </dsp:nvSpPr>
      <dsp:spPr>
        <a:xfrm rot="5400000">
          <a:off x="-165925" y="4213284"/>
          <a:ext cx="1106168" cy="774318"/>
        </a:xfrm>
        <a:prstGeom prst="chevron">
          <a:avLst/>
        </a:prstGeom>
        <a:solidFill>
          <a:schemeClr val="bg1">
            <a:lumMod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0">
            <a:lnSpc>
              <a:spcPct val="90000"/>
            </a:lnSpc>
            <a:spcBef>
              <a:spcPct val="0"/>
            </a:spcBef>
            <a:spcAft>
              <a:spcPct val="35000"/>
            </a:spcAft>
            <a:buNone/>
          </a:pPr>
          <a:r>
            <a:rPr lang="en-US" sz="2800" b="1" kern="1200">
              <a:solidFill>
                <a:schemeClr val="bg1"/>
              </a:solidFill>
              <a:latin typeface="Gill Sans MT" panose="020B0502020104020203" pitchFamily="34" charset="0"/>
            </a:rPr>
            <a:t>5 </a:t>
          </a:r>
        </a:p>
      </dsp:txBody>
      <dsp:txXfrm rot="-5400000">
        <a:off x="0" y="4434518"/>
        <a:ext cx="774318" cy="331850"/>
      </dsp:txXfrm>
    </dsp:sp>
    <dsp:sp modelId="{AE0BF483-BADB-4A1F-8648-C8A2D3D08A15}">
      <dsp:nvSpPr>
        <dsp:cNvPr id="0" name=""/>
        <dsp:cNvSpPr/>
      </dsp:nvSpPr>
      <dsp:spPr>
        <a:xfrm rot="5400000">
          <a:off x="4037040" y="784636"/>
          <a:ext cx="719009" cy="7244454"/>
        </a:xfrm>
        <a:prstGeom prst="round2SameRect">
          <a:avLst/>
        </a:prstGeom>
        <a:solidFill>
          <a:srgbClr val="8C00DE">
            <a:alpha val="90000"/>
          </a:srgbClr>
        </a:solidFill>
        <a:ln w="6350" cap="flat" cmpd="sng" algn="ctr">
          <a:no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9525" rIns="9525" bIns="9525" numCol="1" spcCol="1270" anchor="ctr" anchorCtr="0">
          <a:noAutofit/>
        </a:bodyPr>
        <a:lstStyle/>
        <a:p>
          <a:pPr marL="114300" lvl="1" indent="-114300" algn="l" defTabSz="666750" rtl="0">
            <a:lnSpc>
              <a:spcPct val="90000"/>
            </a:lnSpc>
            <a:spcBef>
              <a:spcPct val="0"/>
            </a:spcBef>
            <a:spcAft>
              <a:spcPct val="15000"/>
            </a:spcAft>
            <a:buChar char="•"/>
          </a:pPr>
          <a:r>
            <a:rPr lang="en-US" sz="1500" kern="1200" dirty="0">
              <a:solidFill>
                <a:schemeClr val="bg1"/>
              </a:solidFill>
              <a:latin typeface="Gill Sans MT" panose="020B0502020104020203" pitchFamily="34" charset="0"/>
            </a:rPr>
            <a:t>The school pastoral team work hard to provide additional emotional and social support for identified children </a:t>
          </a:r>
          <a:r>
            <a:rPr lang="en-US" sz="1500" kern="1200" dirty="0" err="1">
              <a:solidFill>
                <a:schemeClr val="bg1"/>
              </a:solidFill>
              <a:latin typeface="Gill Sans MT" panose="020B0502020104020203" pitchFamily="34" charset="0"/>
            </a:rPr>
            <a:t>e,g</a:t>
          </a:r>
          <a:r>
            <a:rPr lang="en-US" sz="1500" kern="1200" dirty="0">
              <a:solidFill>
                <a:schemeClr val="bg1"/>
              </a:solidFill>
              <a:latin typeface="Gill Sans MT" panose="020B0502020104020203" pitchFamily="34" charset="0"/>
            </a:rPr>
            <a:t> through counselling and ELSA sessions. They also support teachers </a:t>
          </a:r>
          <a:r>
            <a:rPr lang="en-US" sz="1500" kern="1200">
              <a:solidFill>
                <a:schemeClr val="bg1"/>
              </a:solidFill>
              <a:latin typeface="Gill Sans MT" panose="020B0502020104020203" pitchFamily="34" charset="0"/>
            </a:rPr>
            <a:t>to implement </a:t>
          </a:r>
          <a:r>
            <a:rPr lang="en-US" sz="1500" kern="1200" dirty="0">
              <a:solidFill>
                <a:schemeClr val="bg1"/>
              </a:solidFill>
              <a:latin typeface="Gill Sans MT" panose="020B0502020104020203" pitchFamily="34" charset="0"/>
            </a:rPr>
            <a:t>purposeful reasonable adjustments in school   </a:t>
          </a:r>
        </a:p>
      </dsp:txBody>
      <dsp:txXfrm rot="-5400000">
        <a:off x="774318" y="4082458"/>
        <a:ext cx="7209355" cy="648811"/>
      </dsp:txXfrm>
    </dsp:sp>
    <dsp:sp modelId="{EB04389B-EAA3-4208-A408-FBA79DCDAC8F}">
      <dsp:nvSpPr>
        <dsp:cNvPr id="0" name=""/>
        <dsp:cNvSpPr/>
      </dsp:nvSpPr>
      <dsp:spPr>
        <a:xfrm rot="5400000">
          <a:off x="-165925" y="5223423"/>
          <a:ext cx="1106168" cy="774318"/>
        </a:xfrm>
        <a:prstGeom prst="chevron">
          <a:avLst/>
        </a:prstGeom>
        <a:solidFill>
          <a:schemeClr val="bg1">
            <a:lumMod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0">
            <a:lnSpc>
              <a:spcPct val="90000"/>
            </a:lnSpc>
            <a:spcBef>
              <a:spcPct val="0"/>
            </a:spcBef>
            <a:spcAft>
              <a:spcPct val="35000"/>
            </a:spcAft>
            <a:buNone/>
          </a:pPr>
          <a:r>
            <a:rPr lang="en-US" sz="2800" b="1" kern="1200">
              <a:solidFill>
                <a:schemeClr val="bg1"/>
              </a:solidFill>
              <a:latin typeface="Gill Sans MT" panose="020B0502020104020203" pitchFamily="34" charset="0"/>
            </a:rPr>
            <a:t>6 </a:t>
          </a:r>
        </a:p>
      </dsp:txBody>
      <dsp:txXfrm rot="-5400000">
        <a:off x="0" y="5444657"/>
        <a:ext cx="774318" cy="331850"/>
      </dsp:txXfrm>
    </dsp:sp>
    <dsp:sp modelId="{0B4539C7-6C4C-4F91-BF17-0C1C80716865}">
      <dsp:nvSpPr>
        <dsp:cNvPr id="0" name=""/>
        <dsp:cNvSpPr/>
      </dsp:nvSpPr>
      <dsp:spPr>
        <a:xfrm rot="5400000">
          <a:off x="4037040" y="1794775"/>
          <a:ext cx="719009" cy="7244454"/>
        </a:xfrm>
        <a:prstGeom prst="round2SameRect">
          <a:avLst/>
        </a:prstGeom>
        <a:solidFill>
          <a:srgbClr val="C465FF">
            <a:alpha val="90000"/>
          </a:srgbClr>
        </a:solidFill>
        <a:ln w="6350" cap="flat" cmpd="sng" algn="ctr">
          <a:no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9525" rIns="9525" bIns="9525" numCol="1" spcCol="1270" anchor="ctr" anchorCtr="0">
          <a:noAutofit/>
        </a:bodyPr>
        <a:lstStyle/>
        <a:p>
          <a:pPr marL="114300" lvl="1" indent="-114300" algn="l" defTabSz="666750" rtl="0">
            <a:lnSpc>
              <a:spcPct val="90000"/>
            </a:lnSpc>
            <a:spcBef>
              <a:spcPct val="0"/>
            </a:spcBef>
            <a:spcAft>
              <a:spcPct val="15000"/>
            </a:spcAft>
            <a:buChar char="•"/>
          </a:pPr>
          <a:r>
            <a:rPr lang="en-US" sz="1500" kern="1200" dirty="0">
              <a:solidFill>
                <a:schemeClr val="bg1"/>
              </a:solidFill>
              <a:latin typeface="Gill Sans MT" panose="020B0502020104020203" pitchFamily="34" charset="0"/>
            </a:rPr>
            <a:t>A whole school reward system and additional age appropriate incentives, support and motive children to make positive choices in their </a:t>
          </a:r>
          <a:r>
            <a:rPr lang="en-US" sz="1500" kern="1200" dirty="0" err="1">
              <a:solidFill>
                <a:schemeClr val="bg1"/>
              </a:solidFill>
              <a:latin typeface="Gill Sans MT" panose="020B0502020104020203" pitchFamily="34" charset="0"/>
            </a:rPr>
            <a:t>behaviours</a:t>
          </a:r>
          <a:r>
            <a:rPr lang="en-US" sz="1500" kern="1200" dirty="0">
              <a:solidFill>
                <a:schemeClr val="bg1"/>
              </a:solidFill>
              <a:latin typeface="Gill Sans MT" panose="020B0502020104020203" pitchFamily="34" charset="0"/>
            </a:rPr>
            <a:t> </a:t>
          </a:r>
        </a:p>
      </dsp:txBody>
      <dsp:txXfrm rot="-5400000">
        <a:off x="774318" y="5092597"/>
        <a:ext cx="7209355" cy="6488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D43BAE-3629-4650-A741-F768D5D3AC71}">
      <dsp:nvSpPr>
        <dsp:cNvPr id="0" name=""/>
        <dsp:cNvSpPr/>
      </dsp:nvSpPr>
      <dsp:spPr>
        <a:xfrm rot="5400000">
          <a:off x="-165925" y="172730"/>
          <a:ext cx="1106168" cy="774318"/>
        </a:xfrm>
        <a:prstGeom prst="chevron">
          <a:avLst/>
        </a:prstGeom>
        <a:solidFill>
          <a:schemeClr val="bg1">
            <a:lumMod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0">
            <a:lnSpc>
              <a:spcPct val="90000"/>
            </a:lnSpc>
            <a:spcBef>
              <a:spcPct val="0"/>
            </a:spcBef>
            <a:spcAft>
              <a:spcPct val="35000"/>
            </a:spcAft>
            <a:buNone/>
          </a:pPr>
          <a:r>
            <a:rPr lang="en-US" sz="2800" b="1" kern="1200">
              <a:solidFill>
                <a:schemeClr val="bg1"/>
              </a:solidFill>
              <a:latin typeface="Gill Sans MT" panose="020B0502020104020203" pitchFamily="34" charset="0"/>
            </a:rPr>
            <a:t>1</a:t>
          </a:r>
          <a:r>
            <a:rPr lang="en-US" sz="4000" kern="1200">
              <a:solidFill>
                <a:schemeClr val="bg1"/>
              </a:solidFill>
              <a:latin typeface="Gill Sans MT" panose="020B0502020104020203" pitchFamily="34" charset="0"/>
            </a:rPr>
            <a:t> </a:t>
          </a:r>
        </a:p>
      </dsp:txBody>
      <dsp:txXfrm rot="-5400000">
        <a:off x="0" y="393964"/>
        <a:ext cx="774318" cy="331850"/>
      </dsp:txXfrm>
    </dsp:sp>
    <dsp:sp modelId="{FB025185-8ED2-42AF-A0F2-8AFEEBD7C1C4}">
      <dsp:nvSpPr>
        <dsp:cNvPr id="0" name=""/>
        <dsp:cNvSpPr/>
      </dsp:nvSpPr>
      <dsp:spPr>
        <a:xfrm rot="5400000">
          <a:off x="4036851" y="-3255728"/>
          <a:ext cx="719387" cy="7244454"/>
        </a:xfrm>
        <a:prstGeom prst="round2SameRect">
          <a:avLst/>
        </a:prstGeom>
        <a:solidFill>
          <a:srgbClr val="8C00DE">
            <a:alpha val="90000"/>
          </a:srgbClr>
        </a:solidFill>
        <a:ln w="6350" cap="flat" cmpd="sng" algn="ctr">
          <a:no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Char char="•"/>
          </a:pPr>
          <a:r>
            <a:rPr lang="en-US" sz="2200" kern="1200" dirty="0">
              <a:solidFill>
                <a:schemeClr val="bg1"/>
              </a:solidFill>
              <a:latin typeface="Gill Sans MT" panose="020B0502020104020203" pitchFamily="34" charset="0"/>
            </a:rPr>
            <a:t>Medium term planning is integral to ensure retrieval practice is the bridge between prior and new knowledge.</a:t>
          </a:r>
        </a:p>
      </dsp:txBody>
      <dsp:txXfrm rot="-5400000">
        <a:off x="774318" y="41923"/>
        <a:ext cx="7209336" cy="649151"/>
      </dsp:txXfrm>
    </dsp:sp>
    <dsp:sp modelId="{6DB73899-23D7-4FF4-8229-00744C87A9C2}">
      <dsp:nvSpPr>
        <dsp:cNvPr id="0" name=""/>
        <dsp:cNvSpPr/>
      </dsp:nvSpPr>
      <dsp:spPr>
        <a:xfrm rot="5400000">
          <a:off x="-165925" y="1182869"/>
          <a:ext cx="1106168" cy="774318"/>
        </a:xfrm>
        <a:prstGeom prst="chevron">
          <a:avLst/>
        </a:prstGeom>
        <a:solidFill>
          <a:schemeClr val="bg1">
            <a:lumMod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1" kern="1200">
              <a:solidFill>
                <a:schemeClr val="bg1"/>
              </a:solidFill>
              <a:latin typeface="Gill Sans MT" panose="020B0502020104020203" pitchFamily="34" charset="0"/>
            </a:rPr>
            <a:t>2</a:t>
          </a:r>
        </a:p>
      </dsp:txBody>
      <dsp:txXfrm rot="-5400000">
        <a:off x="0" y="1404103"/>
        <a:ext cx="774318" cy="331850"/>
      </dsp:txXfrm>
    </dsp:sp>
    <dsp:sp modelId="{79A88D43-B018-43C7-A520-D691761A8BEF}">
      <dsp:nvSpPr>
        <dsp:cNvPr id="0" name=""/>
        <dsp:cNvSpPr/>
      </dsp:nvSpPr>
      <dsp:spPr>
        <a:xfrm rot="5400000">
          <a:off x="4037040" y="-2245778"/>
          <a:ext cx="719009" cy="7244454"/>
        </a:xfrm>
        <a:prstGeom prst="round2SameRect">
          <a:avLst/>
        </a:prstGeom>
        <a:solidFill>
          <a:srgbClr val="C465FF">
            <a:alpha val="90000"/>
          </a:srgbClr>
        </a:solidFill>
        <a:ln w="6350" cap="flat" cmpd="sng" algn="ctr">
          <a:no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US" sz="1800" kern="1200" dirty="0">
              <a:solidFill>
                <a:schemeClr val="bg1"/>
              </a:solidFill>
              <a:latin typeface="Gill Sans MT" panose="020B0502020104020203" pitchFamily="34" charset="0"/>
            </a:rPr>
            <a:t>Retrieval practice occurs at the start of every lesson and may take the form of a quiz, flash cards, bingo games or a brain dump. </a:t>
          </a:r>
        </a:p>
      </dsp:txBody>
      <dsp:txXfrm rot="-5400000">
        <a:off x="774318" y="1052043"/>
        <a:ext cx="7209355" cy="648811"/>
      </dsp:txXfrm>
    </dsp:sp>
    <dsp:sp modelId="{E0C9D9AE-9005-4C99-AAD8-DEA19D9AB316}">
      <dsp:nvSpPr>
        <dsp:cNvPr id="0" name=""/>
        <dsp:cNvSpPr/>
      </dsp:nvSpPr>
      <dsp:spPr>
        <a:xfrm rot="5400000">
          <a:off x="-165925" y="2193007"/>
          <a:ext cx="1106168" cy="774318"/>
        </a:xfrm>
        <a:prstGeom prst="chevron">
          <a:avLst/>
        </a:prstGeom>
        <a:solidFill>
          <a:schemeClr val="bg1">
            <a:lumMod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1" kern="1200">
              <a:solidFill>
                <a:schemeClr val="bg1"/>
              </a:solidFill>
              <a:latin typeface="Gill Sans MT" panose="020B0502020104020203" pitchFamily="34" charset="0"/>
            </a:rPr>
            <a:t>3</a:t>
          </a:r>
        </a:p>
      </dsp:txBody>
      <dsp:txXfrm rot="-5400000">
        <a:off x="0" y="2414241"/>
        <a:ext cx="774318" cy="331850"/>
      </dsp:txXfrm>
    </dsp:sp>
    <dsp:sp modelId="{5EEEED72-0F9F-42AC-B13C-DA73BD2620B1}">
      <dsp:nvSpPr>
        <dsp:cNvPr id="0" name=""/>
        <dsp:cNvSpPr/>
      </dsp:nvSpPr>
      <dsp:spPr>
        <a:xfrm rot="5400000">
          <a:off x="4037040" y="-1235640"/>
          <a:ext cx="719009" cy="7244454"/>
        </a:xfrm>
        <a:prstGeom prst="round2SameRect">
          <a:avLst/>
        </a:prstGeom>
        <a:solidFill>
          <a:srgbClr val="8C00DE">
            <a:alpha val="90000"/>
          </a:srgbClr>
        </a:solidFill>
        <a:ln w="6350" cap="flat" cmpd="sng" algn="ctr">
          <a:no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l" defTabSz="977900" rtl="0">
            <a:lnSpc>
              <a:spcPct val="90000"/>
            </a:lnSpc>
            <a:spcBef>
              <a:spcPct val="0"/>
            </a:spcBef>
            <a:spcAft>
              <a:spcPct val="15000"/>
            </a:spcAft>
            <a:buChar char="•"/>
          </a:pPr>
          <a:r>
            <a:rPr lang="en-US" sz="2200" kern="1200" dirty="0">
              <a:solidFill>
                <a:schemeClr val="bg1"/>
              </a:solidFill>
              <a:latin typeface="Gill Sans MT" panose="020B0502020104020203" pitchFamily="34" charset="0"/>
            </a:rPr>
            <a:t>Activities are varied, engaging, active and challenging. </a:t>
          </a:r>
        </a:p>
      </dsp:txBody>
      <dsp:txXfrm rot="-5400000">
        <a:off x="774318" y="2062181"/>
        <a:ext cx="7209355" cy="648811"/>
      </dsp:txXfrm>
    </dsp:sp>
    <dsp:sp modelId="{5AE90FB6-A89C-4031-A7EA-33842C582B74}">
      <dsp:nvSpPr>
        <dsp:cNvPr id="0" name=""/>
        <dsp:cNvSpPr/>
      </dsp:nvSpPr>
      <dsp:spPr>
        <a:xfrm rot="5400000">
          <a:off x="-165925" y="3203146"/>
          <a:ext cx="1106168" cy="774318"/>
        </a:xfrm>
        <a:prstGeom prst="chevron">
          <a:avLst/>
        </a:prstGeom>
        <a:solidFill>
          <a:schemeClr val="bg1">
            <a:lumMod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1" kern="1200">
              <a:solidFill>
                <a:schemeClr val="bg1"/>
              </a:solidFill>
              <a:latin typeface="Gill Sans MT" panose="020B0502020104020203" pitchFamily="34" charset="0"/>
            </a:rPr>
            <a:t>4</a:t>
          </a:r>
        </a:p>
      </dsp:txBody>
      <dsp:txXfrm rot="-5400000">
        <a:off x="0" y="3424380"/>
        <a:ext cx="774318" cy="331850"/>
      </dsp:txXfrm>
    </dsp:sp>
    <dsp:sp modelId="{2E6C59C1-81A0-4E53-AE70-9805673DD6F3}">
      <dsp:nvSpPr>
        <dsp:cNvPr id="0" name=""/>
        <dsp:cNvSpPr/>
      </dsp:nvSpPr>
      <dsp:spPr>
        <a:xfrm rot="5400000">
          <a:off x="4037040" y="-225501"/>
          <a:ext cx="719009" cy="7244454"/>
        </a:xfrm>
        <a:prstGeom prst="round2SameRect">
          <a:avLst/>
        </a:prstGeom>
        <a:solidFill>
          <a:srgbClr val="C465FF">
            <a:alpha val="90000"/>
          </a:srgbClr>
        </a:solidFill>
        <a:ln w="6350" cap="flat" cmpd="sng" algn="ctr">
          <a:no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en-US" sz="2200" kern="1200" dirty="0">
              <a:solidFill>
                <a:schemeClr val="bg1"/>
              </a:solidFill>
              <a:latin typeface="Gill Sans MT" panose="020B0502020104020203" pitchFamily="34" charset="0"/>
            </a:rPr>
            <a:t>Tasks are completed without teacher support. </a:t>
          </a:r>
        </a:p>
      </dsp:txBody>
      <dsp:txXfrm rot="-5400000">
        <a:off x="774318" y="3072320"/>
        <a:ext cx="7209355" cy="648811"/>
      </dsp:txXfrm>
    </dsp:sp>
    <dsp:sp modelId="{F69C9B3C-9400-4F0C-B18E-84CD7666BCBF}">
      <dsp:nvSpPr>
        <dsp:cNvPr id="0" name=""/>
        <dsp:cNvSpPr/>
      </dsp:nvSpPr>
      <dsp:spPr>
        <a:xfrm rot="5400000">
          <a:off x="-165925" y="4213284"/>
          <a:ext cx="1106168" cy="774318"/>
        </a:xfrm>
        <a:prstGeom prst="chevron">
          <a:avLst/>
        </a:prstGeom>
        <a:solidFill>
          <a:schemeClr val="bg1">
            <a:lumMod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0">
            <a:lnSpc>
              <a:spcPct val="90000"/>
            </a:lnSpc>
            <a:spcBef>
              <a:spcPct val="0"/>
            </a:spcBef>
            <a:spcAft>
              <a:spcPct val="35000"/>
            </a:spcAft>
            <a:buNone/>
          </a:pPr>
          <a:r>
            <a:rPr lang="en-US" sz="2800" b="1" kern="1200">
              <a:solidFill>
                <a:schemeClr val="bg1"/>
              </a:solidFill>
              <a:latin typeface="Gill Sans MT" panose="020B0502020104020203" pitchFamily="34" charset="0"/>
            </a:rPr>
            <a:t>5 </a:t>
          </a:r>
        </a:p>
      </dsp:txBody>
      <dsp:txXfrm rot="-5400000">
        <a:off x="0" y="4434518"/>
        <a:ext cx="774318" cy="331850"/>
      </dsp:txXfrm>
    </dsp:sp>
    <dsp:sp modelId="{AE0BF483-BADB-4A1F-8648-C8A2D3D08A15}">
      <dsp:nvSpPr>
        <dsp:cNvPr id="0" name=""/>
        <dsp:cNvSpPr/>
      </dsp:nvSpPr>
      <dsp:spPr>
        <a:xfrm rot="5400000">
          <a:off x="4037040" y="784636"/>
          <a:ext cx="719009" cy="7244454"/>
        </a:xfrm>
        <a:prstGeom prst="round2SameRect">
          <a:avLst/>
        </a:prstGeom>
        <a:solidFill>
          <a:srgbClr val="8C00DE">
            <a:alpha val="90000"/>
          </a:srgbClr>
        </a:solidFill>
        <a:ln w="6350" cap="flat" cmpd="sng" algn="ctr">
          <a:no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en-US" sz="2200" kern="1200" dirty="0">
              <a:solidFill>
                <a:schemeClr val="bg1"/>
              </a:solidFill>
              <a:latin typeface="Gill Sans MT" panose="020B0502020104020203" pitchFamily="34" charset="0"/>
            </a:rPr>
            <a:t>Teacher monitors the pupils’ responses to identify misconceptions that will need reteaching to secure learning. </a:t>
          </a:r>
        </a:p>
      </dsp:txBody>
      <dsp:txXfrm rot="-5400000">
        <a:off x="774318" y="4082458"/>
        <a:ext cx="7209355" cy="648811"/>
      </dsp:txXfrm>
    </dsp:sp>
    <dsp:sp modelId="{EB04389B-EAA3-4208-A408-FBA79DCDAC8F}">
      <dsp:nvSpPr>
        <dsp:cNvPr id="0" name=""/>
        <dsp:cNvSpPr/>
      </dsp:nvSpPr>
      <dsp:spPr>
        <a:xfrm rot="5400000">
          <a:off x="-165925" y="5223423"/>
          <a:ext cx="1106168" cy="774318"/>
        </a:xfrm>
        <a:prstGeom prst="chevron">
          <a:avLst/>
        </a:prstGeom>
        <a:solidFill>
          <a:schemeClr val="bg1">
            <a:lumMod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0">
            <a:lnSpc>
              <a:spcPct val="90000"/>
            </a:lnSpc>
            <a:spcBef>
              <a:spcPct val="0"/>
            </a:spcBef>
            <a:spcAft>
              <a:spcPct val="35000"/>
            </a:spcAft>
            <a:buNone/>
          </a:pPr>
          <a:r>
            <a:rPr lang="en-US" sz="2800" b="1" kern="1200">
              <a:solidFill>
                <a:schemeClr val="bg1"/>
              </a:solidFill>
              <a:latin typeface="Gill Sans MT" panose="020B0502020104020203" pitchFamily="34" charset="0"/>
            </a:rPr>
            <a:t>6 </a:t>
          </a:r>
        </a:p>
      </dsp:txBody>
      <dsp:txXfrm rot="-5400000">
        <a:off x="0" y="5444657"/>
        <a:ext cx="774318" cy="331850"/>
      </dsp:txXfrm>
    </dsp:sp>
    <dsp:sp modelId="{0B4539C7-6C4C-4F91-BF17-0C1C80716865}">
      <dsp:nvSpPr>
        <dsp:cNvPr id="0" name=""/>
        <dsp:cNvSpPr/>
      </dsp:nvSpPr>
      <dsp:spPr>
        <a:xfrm rot="5400000">
          <a:off x="4037040" y="1794775"/>
          <a:ext cx="719009" cy="7244454"/>
        </a:xfrm>
        <a:prstGeom prst="round2SameRect">
          <a:avLst/>
        </a:prstGeom>
        <a:solidFill>
          <a:srgbClr val="C465FF">
            <a:alpha val="90000"/>
          </a:srgbClr>
        </a:solidFill>
        <a:ln w="6350" cap="flat" cmpd="sng" algn="ctr">
          <a:no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en-US" sz="2200" kern="1200" dirty="0">
              <a:solidFill>
                <a:schemeClr val="bg1"/>
              </a:solidFill>
              <a:latin typeface="Gill Sans MT" panose="020B0502020104020203" pitchFamily="34" charset="0"/>
            </a:rPr>
            <a:t>Retrieval practice focuses on what we want children to know and remember by the end of a topic or unit of work.</a:t>
          </a:r>
        </a:p>
      </dsp:txBody>
      <dsp:txXfrm rot="-5400000">
        <a:off x="774318" y="5092597"/>
        <a:ext cx="7209355" cy="64881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574949-5E10-44F0-96AD-0ACDBF6E8B0A}">
      <dsp:nvSpPr>
        <dsp:cNvPr id="0" name=""/>
        <dsp:cNvSpPr/>
      </dsp:nvSpPr>
      <dsp:spPr>
        <a:xfrm rot="5400000">
          <a:off x="-180835" y="188076"/>
          <a:ext cx="1205571" cy="843900"/>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a:solidFill>
                <a:schemeClr val="bg1"/>
              </a:solidFill>
              <a:latin typeface="Gill Sans MT" panose="020B0502020104020203" pitchFamily="34" charset="0"/>
            </a:rPr>
            <a:t>1</a:t>
          </a:r>
        </a:p>
      </dsp:txBody>
      <dsp:txXfrm rot="-5400000">
        <a:off x="1" y="429190"/>
        <a:ext cx="843900" cy="361671"/>
      </dsp:txXfrm>
    </dsp:sp>
    <dsp:sp modelId="{F88315F1-CD80-4648-AA04-67F05242C64B}">
      <dsp:nvSpPr>
        <dsp:cNvPr id="0" name=""/>
        <dsp:cNvSpPr/>
      </dsp:nvSpPr>
      <dsp:spPr>
        <a:xfrm rot="5400000">
          <a:off x="4209933" y="-3319486"/>
          <a:ext cx="783621" cy="7515688"/>
        </a:xfrm>
        <a:prstGeom prst="round2SameRect">
          <a:avLst/>
        </a:prstGeom>
        <a:solidFill>
          <a:srgbClr val="8C00DE">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US" sz="1800" kern="1200" dirty="0">
              <a:solidFill>
                <a:schemeClr val="bg1"/>
              </a:solidFill>
              <a:latin typeface="Gill Sans MT" panose="020B0502020104020203" pitchFamily="34" charset="0"/>
            </a:rPr>
            <a:t>Model the ‘thinking’ involved in PLANNING for a task </a:t>
          </a:r>
          <a:r>
            <a:rPr lang="en-US" sz="1800" kern="1200" dirty="0" err="1">
              <a:solidFill>
                <a:schemeClr val="bg1"/>
              </a:solidFill>
              <a:latin typeface="Gill Sans MT" panose="020B0502020104020203" pitchFamily="34" charset="0"/>
            </a:rPr>
            <a:t>e.g</a:t>
          </a:r>
          <a:r>
            <a:rPr lang="en-US" sz="1800" kern="1200" dirty="0">
              <a:solidFill>
                <a:schemeClr val="bg1"/>
              </a:solidFill>
              <a:latin typeface="Gill Sans MT" panose="020B0502020104020203" pitchFamily="34" charset="0"/>
            </a:rPr>
            <a:t> think how previous work relates to current work, how best to start the task and how the goal can be achieved.</a:t>
          </a:r>
          <a:r>
            <a:rPr lang="en-US" sz="2000" kern="1200" dirty="0">
              <a:solidFill>
                <a:schemeClr val="bg1"/>
              </a:solidFill>
              <a:latin typeface="Gill Sans MT" panose="020B0502020104020203" pitchFamily="34" charset="0"/>
            </a:rPr>
            <a:t> </a:t>
          </a:r>
        </a:p>
      </dsp:txBody>
      <dsp:txXfrm rot="-5400000">
        <a:off x="843900" y="84800"/>
        <a:ext cx="7477435" cy="707115"/>
      </dsp:txXfrm>
    </dsp:sp>
    <dsp:sp modelId="{6DB73899-23D7-4FF4-8229-00744C87A9C2}">
      <dsp:nvSpPr>
        <dsp:cNvPr id="0" name=""/>
        <dsp:cNvSpPr/>
      </dsp:nvSpPr>
      <dsp:spPr>
        <a:xfrm rot="5400000">
          <a:off x="-180835" y="1298270"/>
          <a:ext cx="1205571" cy="843900"/>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bg1"/>
              </a:solidFill>
              <a:latin typeface="Gill Sans MT" panose="020B0502020104020203" pitchFamily="34" charset="0"/>
            </a:rPr>
            <a:t>2</a:t>
          </a:r>
        </a:p>
      </dsp:txBody>
      <dsp:txXfrm rot="-5400000">
        <a:off x="1" y="1539384"/>
        <a:ext cx="843900" cy="361671"/>
      </dsp:txXfrm>
    </dsp:sp>
    <dsp:sp modelId="{79A88D43-B018-43C7-A520-D691761A8BEF}">
      <dsp:nvSpPr>
        <dsp:cNvPr id="0" name=""/>
        <dsp:cNvSpPr/>
      </dsp:nvSpPr>
      <dsp:spPr>
        <a:xfrm rot="5400000">
          <a:off x="4209933" y="-2195704"/>
          <a:ext cx="783621" cy="7515688"/>
        </a:xfrm>
        <a:prstGeom prst="round2SameRect">
          <a:avLst/>
        </a:prstGeom>
        <a:solidFill>
          <a:srgbClr val="C465FF">
            <a:alpha val="90000"/>
          </a:srgbClr>
        </a:solidFill>
        <a:ln w="6350" cap="flat" cmpd="sng" algn="ctr">
          <a:solidFill>
            <a:srgbClr val="C465FF"/>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US" sz="1800" i="0" kern="1200" dirty="0">
              <a:solidFill>
                <a:schemeClr val="bg1"/>
              </a:solidFill>
              <a:latin typeface="Gill Sans MT" panose="020B0502020104020203" pitchFamily="34" charset="0"/>
            </a:rPr>
            <a:t>Model the ‘thinking’ involved in MONITORING how a task is going. Is the current approach the best one? What can be improved? Model changing strategy if necessary.  </a:t>
          </a:r>
        </a:p>
      </dsp:txBody>
      <dsp:txXfrm rot="-5400000">
        <a:off x="843900" y="1208582"/>
        <a:ext cx="7477435" cy="707115"/>
      </dsp:txXfrm>
    </dsp:sp>
    <dsp:sp modelId="{E0C9D9AE-9005-4C99-AAD8-DEA19D9AB316}">
      <dsp:nvSpPr>
        <dsp:cNvPr id="0" name=""/>
        <dsp:cNvSpPr/>
      </dsp:nvSpPr>
      <dsp:spPr>
        <a:xfrm rot="5400000">
          <a:off x="-180835" y="2408465"/>
          <a:ext cx="1205571" cy="843900"/>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rtl="0">
            <a:lnSpc>
              <a:spcPct val="90000"/>
            </a:lnSpc>
            <a:spcBef>
              <a:spcPct val="0"/>
            </a:spcBef>
            <a:spcAft>
              <a:spcPct val="35000"/>
            </a:spcAft>
            <a:buNone/>
          </a:pPr>
          <a:r>
            <a:rPr lang="en-US" sz="2100" kern="1200">
              <a:solidFill>
                <a:schemeClr val="bg1"/>
              </a:solidFill>
              <a:latin typeface="Gill Sans MT" panose="020B0502020104020203" pitchFamily="34" charset="0"/>
            </a:rPr>
            <a:t>    3     </a:t>
          </a:r>
        </a:p>
      </dsp:txBody>
      <dsp:txXfrm rot="-5400000">
        <a:off x="1" y="2649579"/>
        <a:ext cx="843900" cy="361671"/>
      </dsp:txXfrm>
    </dsp:sp>
    <dsp:sp modelId="{5EEEED72-0F9F-42AC-B13C-DA73BD2620B1}">
      <dsp:nvSpPr>
        <dsp:cNvPr id="0" name=""/>
        <dsp:cNvSpPr/>
      </dsp:nvSpPr>
      <dsp:spPr>
        <a:xfrm rot="5400000">
          <a:off x="4209933" y="-1138403"/>
          <a:ext cx="783621" cy="7515688"/>
        </a:xfrm>
        <a:prstGeom prst="round2SameRect">
          <a:avLst/>
        </a:prstGeom>
        <a:solidFill>
          <a:srgbClr val="8C00DE">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sz="2000" i="0" kern="1200" dirty="0">
              <a:solidFill>
                <a:schemeClr val="bg1"/>
              </a:solidFill>
              <a:latin typeface="Gill Sans MT" panose="020B0502020104020203" pitchFamily="34" charset="0"/>
            </a:rPr>
            <a:t>Model the ‘thinking’ involved in EVALUATING. Was the goal achieved? How can it be better next time?</a:t>
          </a:r>
        </a:p>
      </dsp:txBody>
      <dsp:txXfrm rot="-5400000">
        <a:off x="843900" y="2265883"/>
        <a:ext cx="7477435" cy="707115"/>
      </dsp:txXfrm>
    </dsp:sp>
    <dsp:sp modelId="{5AE90FB6-A89C-4031-A7EA-33842C582B74}">
      <dsp:nvSpPr>
        <dsp:cNvPr id="0" name=""/>
        <dsp:cNvSpPr/>
      </dsp:nvSpPr>
      <dsp:spPr>
        <a:xfrm rot="5400000">
          <a:off x="-180835" y="3518660"/>
          <a:ext cx="1205571" cy="843900"/>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bg1"/>
              </a:solidFill>
              <a:latin typeface="Gill Sans MT" panose="020B0502020104020203" pitchFamily="34" charset="0"/>
            </a:rPr>
            <a:t>4</a:t>
          </a:r>
        </a:p>
      </dsp:txBody>
      <dsp:txXfrm rot="-5400000">
        <a:off x="1" y="3759774"/>
        <a:ext cx="843900" cy="361671"/>
      </dsp:txXfrm>
    </dsp:sp>
    <dsp:sp modelId="{2E6C59C1-81A0-4E53-AE70-9805673DD6F3}">
      <dsp:nvSpPr>
        <dsp:cNvPr id="0" name=""/>
        <dsp:cNvSpPr/>
      </dsp:nvSpPr>
      <dsp:spPr>
        <a:xfrm rot="5400000">
          <a:off x="4209933" y="56594"/>
          <a:ext cx="783621" cy="7515688"/>
        </a:xfrm>
        <a:prstGeom prst="round2SameRect">
          <a:avLst/>
        </a:prstGeom>
        <a:solidFill>
          <a:srgbClr val="C465FF">
            <a:alpha val="90000"/>
          </a:srgbClr>
        </a:solidFill>
        <a:ln w="6350" cap="flat" cmpd="sng" algn="ctr">
          <a:solidFill>
            <a:srgbClr val="C465FF"/>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sz="2000" i="1" kern="1200" dirty="0">
              <a:solidFill>
                <a:schemeClr val="bg1"/>
              </a:solidFill>
              <a:latin typeface="Gill Sans MT" panose="020B0502020104020203" pitchFamily="34" charset="0"/>
            </a:rPr>
            <a:t>Follow the sequence of  TEACH(teacher explicitly models), PRACTICE (complete some examples with teacher guidance- referring to metacognitive strategies) APPLY new learning to independent task. </a:t>
          </a:r>
        </a:p>
      </dsp:txBody>
      <dsp:txXfrm rot="-5400000">
        <a:off x="843900" y="3460881"/>
        <a:ext cx="7477435" cy="707115"/>
      </dsp:txXfrm>
    </dsp:sp>
    <dsp:sp modelId="{F69C9B3C-9400-4F0C-B18E-84CD7666BCBF}">
      <dsp:nvSpPr>
        <dsp:cNvPr id="0" name=""/>
        <dsp:cNvSpPr/>
      </dsp:nvSpPr>
      <dsp:spPr>
        <a:xfrm rot="5400000">
          <a:off x="-180835" y="4628854"/>
          <a:ext cx="1205571" cy="843900"/>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rtl="0">
            <a:lnSpc>
              <a:spcPct val="90000"/>
            </a:lnSpc>
            <a:spcBef>
              <a:spcPct val="0"/>
            </a:spcBef>
            <a:spcAft>
              <a:spcPct val="35000"/>
            </a:spcAft>
            <a:buNone/>
          </a:pPr>
          <a:r>
            <a:rPr lang="en-US" sz="2100" kern="1200">
              <a:solidFill>
                <a:schemeClr val="bg1"/>
              </a:solidFill>
              <a:latin typeface="Gill Sans MT" panose="020B0502020104020203" pitchFamily="34" charset="0"/>
            </a:rPr>
            <a:t>5 </a:t>
          </a:r>
        </a:p>
      </dsp:txBody>
      <dsp:txXfrm rot="-5400000">
        <a:off x="1" y="4869968"/>
        <a:ext cx="843900" cy="361671"/>
      </dsp:txXfrm>
    </dsp:sp>
    <dsp:sp modelId="{AE0BF483-BADB-4A1F-8648-C8A2D3D08A15}">
      <dsp:nvSpPr>
        <dsp:cNvPr id="0" name=""/>
        <dsp:cNvSpPr/>
      </dsp:nvSpPr>
      <dsp:spPr>
        <a:xfrm rot="5400000">
          <a:off x="4209933" y="1081985"/>
          <a:ext cx="783621" cy="7515688"/>
        </a:xfrm>
        <a:prstGeom prst="round2SameRect">
          <a:avLst/>
        </a:prstGeom>
        <a:solidFill>
          <a:srgbClr val="8C00DE">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b="0" kern="1200" dirty="0">
              <a:solidFill>
                <a:schemeClr val="bg1"/>
              </a:solidFill>
              <a:latin typeface="Gill Sans MT" panose="020B0502020104020203" pitchFamily="34" charset="0"/>
            </a:rPr>
            <a:t>Teacher to identify further misconceptions and remodel to the class, groups or individuals if necessary. </a:t>
          </a:r>
        </a:p>
      </dsp:txBody>
      <dsp:txXfrm rot="-5400000">
        <a:off x="843900" y="4486272"/>
        <a:ext cx="7477435" cy="707115"/>
      </dsp:txXfrm>
    </dsp:sp>
    <dsp:sp modelId="{EB04389B-EAA3-4208-A408-FBA79DCDAC8F}">
      <dsp:nvSpPr>
        <dsp:cNvPr id="0" name=""/>
        <dsp:cNvSpPr/>
      </dsp:nvSpPr>
      <dsp:spPr>
        <a:xfrm rot="5400000">
          <a:off x="-180835" y="5739049"/>
          <a:ext cx="1205571" cy="843900"/>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rtl="0">
            <a:lnSpc>
              <a:spcPct val="90000"/>
            </a:lnSpc>
            <a:spcBef>
              <a:spcPct val="0"/>
            </a:spcBef>
            <a:spcAft>
              <a:spcPct val="35000"/>
            </a:spcAft>
            <a:buNone/>
          </a:pPr>
          <a:r>
            <a:rPr lang="en-US" sz="2100" kern="1200">
              <a:solidFill>
                <a:schemeClr val="bg1"/>
              </a:solidFill>
              <a:latin typeface="Gill Sans MT" panose="020B0502020104020203" pitchFamily="34" charset="0"/>
            </a:rPr>
            <a:t>6 </a:t>
          </a:r>
        </a:p>
      </dsp:txBody>
      <dsp:txXfrm rot="-5400000">
        <a:off x="1" y="5980163"/>
        <a:ext cx="843900" cy="361671"/>
      </dsp:txXfrm>
    </dsp:sp>
    <dsp:sp modelId="{0B4539C7-6C4C-4F91-BF17-0C1C80716865}">
      <dsp:nvSpPr>
        <dsp:cNvPr id="0" name=""/>
        <dsp:cNvSpPr/>
      </dsp:nvSpPr>
      <dsp:spPr>
        <a:xfrm rot="5400000">
          <a:off x="4209933" y="2185488"/>
          <a:ext cx="783621" cy="7515688"/>
        </a:xfrm>
        <a:prstGeom prst="round2SameRect">
          <a:avLst/>
        </a:prstGeom>
        <a:solidFill>
          <a:srgbClr val="C465FF">
            <a:alpha val="90000"/>
          </a:srgbClr>
        </a:solidFill>
        <a:ln w="6350" cap="flat" cmpd="sng" algn="ctr">
          <a:solidFill>
            <a:srgbClr val="C465FF"/>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rtl="0">
            <a:lnSpc>
              <a:spcPct val="90000"/>
            </a:lnSpc>
            <a:spcBef>
              <a:spcPct val="0"/>
            </a:spcBef>
            <a:spcAft>
              <a:spcPct val="15000"/>
            </a:spcAft>
            <a:buChar char="•"/>
          </a:pPr>
          <a:r>
            <a:rPr lang="en-US" sz="2400" kern="1200" dirty="0">
              <a:solidFill>
                <a:schemeClr val="bg1"/>
              </a:solidFill>
              <a:latin typeface="Gill Sans MT" panose="020B0502020104020203" pitchFamily="34" charset="0"/>
            </a:rPr>
            <a:t>Research shows that this has a big impact on raising attainment amongst disadvantaged children.</a:t>
          </a:r>
        </a:p>
      </dsp:txBody>
      <dsp:txXfrm rot="-5400000">
        <a:off x="843900" y="5589775"/>
        <a:ext cx="7477435" cy="70711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574949-5E10-44F0-96AD-0ACDBF6E8B0A}">
      <dsp:nvSpPr>
        <dsp:cNvPr id="0" name=""/>
        <dsp:cNvSpPr/>
      </dsp:nvSpPr>
      <dsp:spPr>
        <a:xfrm rot="5400000">
          <a:off x="-168684" y="175557"/>
          <a:ext cx="1124565" cy="787195"/>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b="1" kern="1200" dirty="0">
              <a:solidFill>
                <a:schemeClr val="bg1"/>
              </a:solidFill>
              <a:latin typeface="Gill Sans MT"/>
            </a:rPr>
            <a:t>1</a:t>
          </a:r>
        </a:p>
      </dsp:txBody>
      <dsp:txXfrm rot="-5400000">
        <a:off x="2" y="400470"/>
        <a:ext cx="787195" cy="337370"/>
      </dsp:txXfrm>
    </dsp:sp>
    <dsp:sp modelId="{F88315F1-CD80-4648-AA04-67F05242C64B}">
      <dsp:nvSpPr>
        <dsp:cNvPr id="0" name=""/>
        <dsp:cNvSpPr/>
      </dsp:nvSpPr>
      <dsp:spPr>
        <a:xfrm rot="5400000">
          <a:off x="4080103" y="-3286035"/>
          <a:ext cx="730967" cy="7316783"/>
        </a:xfrm>
        <a:prstGeom prst="round2SameRect">
          <a:avLst/>
        </a:prstGeom>
        <a:solidFill>
          <a:srgbClr val="8C00DE">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US" sz="1800" kern="1200" dirty="0">
              <a:solidFill>
                <a:schemeClr val="bg1"/>
              </a:solidFill>
              <a:latin typeface="Gill Sans MT"/>
            </a:rPr>
            <a:t>Learning objectives should be taken from schools progression documents which clearly outline the substantive or disciplinary knowledge for each subject and unit of work</a:t>
          </a:r>
          <a:endParaRPr lang="en-US" sz="1800" b="1" kern="1200" dirty="0">
            <a:solidFill>
              <a:schemeClr val="bg1"/>
            </a:solidFill>
            <a:latin typeface="Gill Sans MT"/>
          </a:endParaRPr>
        </a:p>
      </dsp:txBody>
      <dsp:txXfrm rot="-5400000">
        <a:off x="787196" y="42555"/>
        <a:ext cx="7281100" cy="659601"/>
      </dsp:txXfrm>
    </dsp:sp>
    <dsp:sp modelId="{0748DBE5-7760-4E3C-BC4B-65F79D67BEE5}">
      <dsp:nvSpPr>
        <dsp:cNvPr id="0" name=""/>
        <dsp:cNvSpPr/>
      </dsp:nvSpPr>
      <dsp:spPr>
        <a:xfrm rot="5400000">
          <a:off x="-168684" y="1204222"/>
          <a:ext cx="1124565" cy="787195"/>
        </a:xfrm>
        <a:prstGeom prst="chevron">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latin typeface="Gill Sans MT"/>
            </a:rPr>
            <a:t>2</a:t>
          </a:r>
        </a:p>
      </dsp:txBody>
      <dsp:txXfrm rot="-5400000">
        <a:off x="2" y="1429135"/>
        <a:ext cx="787195" cy="337370"/>
      </dsp:txXfrm>
    </dsp:sp>
    <dsp:sp modelId="{DDC7E02C-C1E7-4421-87C7-EDCC0CC1CB7B}">
      <dsp:nvSpPr>
        <dsp:cNvPr id="0" name=""/>
        <dsp:cNvSpPr/>
      </dsp:nvSpPr>
      <dsp:spPr>
        <a:xfrm rot="5400000">
          <a:off x="4080103" y="-2257370"/>
          <a:ext cx="730967" cy="7316783"/>
        </a:xfrm>
        <a:prstGeom prst="round2SameRect">
          <a:avLst/>
        </a:prstGeom>
        <a:solidFill>
          <a:srgbClr val="C465FF">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rtl="0">
            <a:lnSpc>
              <a:spcPct val="90000"/>
            </a:lnSpc>
            <a:spcBef>
              <a:spcPct val="0"/>
            </a:spcBef>
            <a:spcAft>
              <a:spcPct val="15000"/>
            </a:spcAft>
            <a:buChar char="•"/>
          </a:pPr>
          <a:r>
            <a:rPr lang="en-US" sz="2300" kern="1200" dirty="0">
              <a:solidFill>
                <a:schemeClr val="bg1"/>
              </a:solidFill>
              <a:latin typeface="Gill Sans MT" panose="020B0502020104020203" pitchFamily="34" charset="0"/>
            </a:rPr>
            <a:t>Learning objectives should be shared at the beginning of the lesson and recorded in books from year 2 upwards. </a:t>
          </a:r>
        </a:p>
      </dsp:txBody>
      <dsp:txXfrm rot="-5400000">
        <a:off x="787196" y="1071220"/>
        <a:ext cx="7281100" cy="659601"/>
      </dsp:txXfrm>
    </dsp:sp>
    <dsp:sp modelId="{E0C9D9AE-9005-4C99-AAD8-DEA19D9AB316}">
      <dsp:nvSpPr>
        <dsp:cNvPr id="0" name=""/>
        <dsp:cNvSpPr/>
      </dsp:nvSpPr>
      <dsp:spPr>
        <a:xfrm rot="5400000">
          <a:off x="-168684" y="2232887"/>
          <a:ext cx="1124565" cy="787195"/>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rtl="0">
            <a:lnSpc>
              <a:spcPct val="90000"/>
            </a:lnSpc>
            <a:spcBef>
              <a:spcPct val="0"/>
            </a:spcBef>
            <a:spcAft>
              <a:spcPct val="35000"/>
            </a:spcAft>
            <a:buNone/>
          </a:pPr>
          <a:r>
            <a:rPr lang="en-US" sz="2100" b="1" kern="1200" dirty="0">
              <a:solidFill>
                <a:schemeClr val="bg1"/>
              </a:solidFill>
              <a:latin typeface="Gill Sans MT"/>
            </a:rPr>
            <a:t>   3     </a:t>
          </a:r>
        </a:p>
      </dsp:txBody>
      <dsp:txXfrm rot="-5400000">
        <a:off x="2" y="2457800"/>
        <a:ext cx="787195" cy="337370"/>
      </dsp:txXfrm>
    </dsp:sp>
    <dsp:sp modelId="{5EEEED72-0F9F-42AC-B13C-DA73BD2620B1}">
      <dsp:nvSpPr>
        <dsp:cNvPr id="0" name=""/>
        <dsp:cNvSpPr/>
      </dsp:nvSpPr>
      <dsp:spPr>
        <a:xfrm rot="5400000">
          <a:off x="4080103" y="-1228704"/>
          <a:ext cx="730967" cy="7316783"/>
        </a:xfrm>
        <a:prstGeom prst="round2SameRect">
          <a:avLst/>
        </a:prstGeom>
        <a:solidFill>
          <a:srgbClr val="8C00DE">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rtl="0">
            <a:lnSpc>
              <a:spcPct val="90000"/>
            </a:lnSpc>
            <a:spcBef>
              <a:spcPct val="0"/>
            </a:spcBef>
            <a:spcAft>
              <a:spcPct val="15000"/>
            </a:spcAft>
            <a:buChar char="•"/>
          </a:pPr>
          <a:r>
            <a:rPr lang="en-US" sz="2300" kern="1200" dirty="0">
              <a:solidFill>
                <a:schemeClr val="bg1"/>
              </a:solidFill>
              <a:latin typeface="Gill Sans MT"/>
            </a:rPr>
            <a:t>Learning objectives should be referred back to during the lesson to check progress towards them. </a:t>
          </a:r>
        </a:p>
      </dsp:txBody>
      <dsp:txXfrm rot="-5400000">
        <a:off x="787196" y="2099886"/>
        <a:ext cx="7281100" cy="659601"/>
      </dsp:txXfrm>
    </dsp:sp>
    <dsp:sp modelId="{5AE90FB6-A89C-4031-A7EA-33842C582B74}">
      <dsp:nvSpPr>
        <dsp:cNvPr id="0" name=""/>
        <dsp:cNvSpPr/>
      </dsp:nvSpPr>
      <dsp:spPr>
        <a:xfrm rot="5400000">
          <a:off x="-168684" y="3261553"/>
          <a:ext cx="1124565" cy="787195"/>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b="1" kern="1200" dirty="0">
              <a:solidFill>
                <a:schemeClr val="bg1"/>
              </a:solidFill>
              <a:latin typeface="Gill Sans MT"/>
            </a:rPr>
            <a:t>4</a:t>
          </a:r>
        </a:p>
      </dsp:txBody>
      <dsp:txXfrm rot="-5400000">
        <a:off x="2" y="3486466"/>
        <a:ext cx="787195" cy="337370"/>
      </dsp:txXfrm>
    </dsp:sp>
    <dsp:sp modelId="{2E6C59C1-81A0-4E53-AE70-9805673DD6F3}">
      <dsp:nvSpPr>
        <dsp:cNvPr id="0" name=""/>
        <dsp:cNvSpPr/>
      </dsp:nvSpPr>
      <dsp:spPr>
        <a:xfrm rot="5400000">
          <a:off x="4080103" y="-200039"/>
          <a:ext cx="730967" cy="7316783"/>
        </a:xfrm>
        <a:prstGeom prst="round2SameRect">
          <a:avLst/>
        </a:prstGeom>
        <a:solidFill>
          <a:srgbClr val="C465FF">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Font typeface="Arial" panose="020B0604020202020204" pitchFamily="34" charset="0"/>
            <a:buChar char="•"/>
          </a:pPr>
          <a:r>
            <a:rPr lang="en-US" sz="2000" kern="1200" dirty="0">
              <a:solidFill>
                <a:schemeClr val="bg1"/>
              </a:solidFill>
              <a:latin typeface="Gill Sans MT" panose="020B0502020104020203" pitchFamily="34" charset="0"/>
            </a:rPr>
            <a:t>Children need to know what they are learning and why they are learning it. They need to see the point of the objective in the bigger picture. </a:t>
          </a:r>
        </a:p>
      </dsp:txBody>
      <dsp:txXfrm rot="-5400000">
        <a:off x="787196" y="3128551"/>
        <a:ext cx="7281100" cy="659601"/>
      </dsp:txXfrm>
    </dsp:sp>
    <dsp:sp modelId="{F69C9B3C-9400-4F0C-B18E-84CD7666BCBF}">
      <dsp:nvSpPr>
        <dsp:cNvPr id="0" name=""/>
        <dsp:cNvSpPr/>
      </dsp:nvSpPr>
      <dsp:spPr>
        <a:xfrm rot="5400000">
          <a:off x="-168684" y="4290218"/>
          <a:ext cx="1124565" cy="787195"/>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rtl="0">
            <a:lnSpc>
              <a:spcPct val="90000"/>
            </a:lnSpc>
            <a:spcBef>
              <a:spcPct val="0"/>
            </a:spcBef>
            <a:spcAft>
              <a:spcPct val="35000"/>
            </a:spcAft>
            <a:buNone/>
          </a:pPr>
          <a:r>
            <a:rPr lang="en-US" sz="2100" b="1" kern="1200" dirty="0">
              <a:solidFill>
                <a:schemeClr val="bg1"/>
              </a:solidFill>
              <a:latin typeface="Gill Sans MT"/>
            </a:rPr>
            <a:t>5 </a:t>
          </a:r>
        </a:p>
      </dsp:txBody>
      <dsp:txXfrm rot="-5400000">
        <a:off x="2" y="4515131"/>
        <a:ext cx="787195" cy="337370"/>
      </dsp:txXfrm>
    </dsp:sp>
    <dsp:sp modelId="{AE0BF483-BADB-4A1F-8648-C8A2D3D08A15}">
      <dsp:nvSpPr>
        <dsp:cNvPr id="0" name=""/>
        <dsp:cNvSpPr/>
      </dsp:nvSpPr>
      <dsp:spPr>
        <a:xfrm rot="5400000">
          <a:off x="4080103" y="828626"/>
          <a:ext cx="730967" cy="7316783"/>
        </a:xfrm>
        <a:prstGeom prst="round2SameRect">
          <a:avLst/>
        </a:prstGeom>
        <a:solidFill>
          <a:srgbClr val="8C00DE">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rtl="0">
            <a:lnSpc>
              <a:spcPct val="90000"/>
            </a:lnSpc>
            <a:spcBef>
              <a:spcPct val="0"/>
            </a:spcBef>
            <a:spcAft>
              <a:spcPct val="15000"/>
            </a:spcAft>
            <a:buChar char="•"/>
          </a:pPr>
          <a:r>
            <a:rPr lang="en-US" sz="2400" kern="1200" dirty="0">
              <a:solidFill>
                <a:schemeClr val="bg1"/>
              </a:solidFill>
              <a:latin typeface="Gill Sans MT"/>
            </a:rPr>
            <a:t>Teachers will mark against the learning objective, applying the school marking policy</a:t>
          </a:r>
        </a:p>
      </dsp:txBody>
      <dsp:txXfrm rot="-5400000">
        <a:off x="787196" y="4157217"/>
        <a:ext cx="7281100" cy="659601"/>
      </dsp:txXfrm>
    </dsp:sp>
    <dsp:sp modelId="{EB04389B-EAA3-4208-A408-FBA79DCDAC8F}">
      <dsp:nvSpPr>
        <dsp:cNvPr id="0" name=""/>
        <dsp:cNvSpPr/>
      </dsp:nvSpPr>
      <dsp:spPr>
        <a:xfrm rot="5400000">
          <a:off x="-168684" y="5318884"/>
          <a:ext cx="1124565" cy="787195"/>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rtl="0">
            <a:lnSpc>
              <a:spcPct val="90000"/>
            </a:lnSpc>
            <a:spcBef>
              <a:spcPct val="0"/>
            </a:spcBef>
            <a:spcAft>
              <a:spcPct val="35000"/>
            </a:spcAft>
            <a:buNone/>
          </a:pPr>
          <a:r>
            <a:rPr lang="en-US" sz="2100" b="1" kern="1200" dirty="0">
              <a:solidFill>
                <a:schemeClr val="bg1"/>
              </a:solidFill>
              <a:latin typeface="Gill Sans MT" panose="020B0502020104020203" pitchFamily="34" charset="0"/>
            </a:rPr>
            <a:t>6  </a:t>
          </a:r>
        </a:p>
      </dsp:txBody>
      <dsp:txXfrm rot="-5400000">
        <a:off x="2" y="5543797"/>
        <a:ext cx="787195" cy="337370"/>
      </dsp:txXfrm>
    </dsp:sp>
    <dsp:sp modelId="{0B4539C7-6C4C-4F91-BF17-0C1C80716865}">
      <dsp:nvSpPr>
        <dsp:cNvPr id="0" name=""/>
        <dsp:cNvSpPr/>
      </dsp:nvSpPr>
      <dsp:spPr>
        <a:xfrm rot="5400000">
          <a:off x="4080103" y="1857291"/>
          <a:ext cx="730967" cy="7316783"/>
        </a:xfrm>
        <a:prstGeom prst="round2SameRect">
          <a:avLst/>
        </a:prstGeom>
        <a:solidFill>
          <a:srgbClr val="C465FF">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sz="2000" kern="1200" dirty="0">
              <a:solidFill>
                <a:schemeClr val="bg1"/>
              </a:solidFill>
              <a:latin typeface="Gill Sans MT"/>
            </a:rPr>
            <a:t>Children’s achievements against the learning objective will inform the planning for the next lesson, daily dashes or interventions. </a:t>
          </a:r>
        </a:p>
      </dsp:txBody>
      <dsp:txXfrm rot="-5400000">
        <a:off x="787196" y="5185882"/>
        <a:ext cx="7281100" cy="6596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574949-5E10-44F0-96AD-0ACDBF6E8B0A}">
      <dsp:nvSpPr>
        <dsp:cNvPr id="0" name=""/>
        <dsp:cNvSpPr/>
      </dsp:nvSpPr>
      <dsp:spPr>
        <a:xfrm rot="5400000">
          <a:off x="-162971" y="171960"/>
          <a:ext cx="1086479" cy="760535"/>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1" kern="1200">
              <a:solidFill>
                <a:schemeClr val="bg1"/>
              </a:solidFill>
              <a:latin typeface="Gill Sans MT" panose="020B0502020104020203" pitchFamily="34" charset="0"/>
            </a:rPr>
            <a:t>1</a:t>
          </a:r>
        </a:p>
      </dsp:txBody>
      <dsp:txXfrm rot="-5400000">
        <a:off x="2" y="389256"/>
        <a:ext cx="760535" cy="325944"/>
      </dsp:txXfrm>
    </dsp:sp>
    <dsp:sp modelId="{F88315F1-CD80-4648-AA04-67F05242C64B}">
      <dsp:nvSpPr>
        <dsp:cNvPr id="0" name=""/>
        <dsp:cNvSpPr/>
      </dsp:nvSpPr>
      <dsp:spPr>
        <a:xfrm rot="5400000">
          <a:off x="4097525" y="-3328001"/>
          <a:ext cx="706211" cy="7380191"/>
        </a:xfrm>
        <a:prstGeom prst="round2SameRect">
          <a:avLst/>
        </a:prstGeom>
        <a:solidFill>
          <a:srgbClr val="8C00DE"/>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GB" sz="1800" b="0" i="0" kern="1200" dirty="0">
              <a:solidFill>
                <a:schemeClr val="bg1"/>
              </a:solidFill>
              <a:latin typeface="Gill Sans MT" panose="020B0502020104020203" pitchFamily="34" charset="0"/>
            </a:rPr>
            <a:t>Mini whiteboards can be used for children to record answers or ideas. Teachers can ask children to show their answers quickly </a:t>
          </a:r>
          <a:endParaRPr lang="en-US" sz="1800" kern="1200" dirty="0">
            <a:solidFill>
              <a:schemeClr val="bg1"/>
            </a:solidFill>
            <a:latin typeface="Gill Sans MT" panose="020B0502020104020203" pitchFamily="34" charset="0"/>
          </a:endParaRPr>
        </a:p>
      </dsp:txBody>
      <dsp:txXfrm rot="-5400000">
        <a:off x="760535" y="43463"/>
        <a:ext cx="7345717" cy="637263"/>
      </dsp:txXfrm>
    </dsp:sp>
    <dsp:sp modelId="{6DB73899-23D7-4FF4-8229-00744C87A9C2}">
      <dsp:nvSpPr>
        <dsp:cNvPr id="0" name=""/>
        <dsp:cNvSpPr/>
      </dsp:nvSpPr>
      <dsp:spPr>
        <a:xfrm rot="5400000">
          <a:off x="-162971" y="1162931"/>
          <a:ext cx="1086479" cy="760535"/>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1" kern="1200">
              <a:solidFill>
                <a:schemeClr val="bg1"/>
              </a:solidFill>
              <a:latin typeface="Gill Sans MT" panose="020B0502020104020203" pitchFamily="34" charset="0"/>
            </a:rPr>
            <a:t>2</a:t>
          </a:r>
        </a:p>
      </dsp:txBody>
      <dsp:txXfrm rot="-5400000">
        <a:off x="2" y="1380227"/>
        <a:ext cx="760535" cy="325944"/>
      </dsp:txXfrm>
    </dsp:sp>
    <dsp:sp modelId="{79A88D43-B018-43C7-A520-D691761A8BEF}">
      <dsp:nvSpPr>
        <dsp:cNvPr id="0" name=""/>
        <dsp:cNvSpPr/>
      </dsp:nvSpPr>
      <dsp:spPr>
        <a:xfrm rot="5400000">
          <a:off x="4097525" y="-2337030"/>
          <a:ext cx="706211" cy="7380191"/>
        </a:xfrm>
        <a:prstGeom prst="round2SameRect">
          <a:avLst/>
        </a:prstGeom>
        <a:solidFill>
          <a:srgbClr val="C465FF">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US" sz="1800" u="none" kern="1200" dirty="0">
              <a:solidFill>
                <a:schemeClr val="bg1"/>
              </a:solidFill>
              <a:latin typeface="Gill Sans MT" panose="020B0502020104020203" pitchFamily="34" charset="0"/>
            </a:rPr>
            <a:t>‘Cold calling’ gets</a:t>
          </a:r>
          <a:r>
            <a:rPr lang="en-US" sz="1800" b="0" i="0" u="none" kern="1200" dirty="0">
              <a:solidFill>
                <a:schemeClr val="bg1"/>
              </a:solidFill>
              <a:latin typeface="Gill Sans MT" panose="020B0502020104020203" pitchFamily="34" charset="0"/>
            </a:rPr>
            <a:t> rid of the notion of ‘hands up’, as this creates a culture where the less confident pupils or low ability children can hide behind the more confident pupils</a:t>
          </a:r>
          <a:endParaRPr lang="en-US" sz="1500" u="none" kern="1200" dirty="0">
            <a:solidFill>
              <a:schemeClr val="bg1"/>
            </a:solidFill>
            <a:latin typeface="Gill Sans MT" panose="020B0502020104020203" pitchFamily="34" charset="0"/>
          </a:endParaRPr>
        </a:p>
      </dsp:txBody>
      <dsp:txXfrm rot="-5400000">
        <a:off x="760535" y="1034434"/>
        <a:ext cx="7345717" cy="637263"/>
      </dsp:txXfrm>
    </dsp:sp>
    <dsp:sp modelId="{E0C9D9AE-9005-4C99-AAD8-DEA19D9AB316}">
      <dsp:nvSpPr>
        <dsp:cNvPr id="0" name=""/>
        <dsp:cNvSpPr/>
      </dsp:nvSpPr>
      <dsp:spPr>
        <a:xfrm rot="5400000">
          <a:off x="-162971" y="2153903"/>
          <a:ext cx="1086479" cy="760535"/>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1" kern="1200">
              <a:solidFill>
                <a:schemeClr val="bg1"/>
              </a:solidFill>
              <a:latin typeface="Gill Sans MT" panose="020B0502020104020203" pitchFamily="34" charset="0"/>
            </a:rPr>
            <a:t>3</a:t>
          </a:r>
        </a:p>
      </dsp:txBody>
      <dsp:txXfrm rot="-5400000">
        <a:off x="2" y="2371199"/>
        <a:ext cx="760535" cy="325944"/>
      </dsp:txXfrm>
    </dsp:sp>
    <dsp:sp modelId="{5EEEED72-0F9F-42AC-B13C-DA73BD2620B1}">
      <dsp:nvSpPr>
        <dsp:cNvPr id="0" name=""/>
        <dsp:cNvSpPr/>
      </dsp:nvSpPr>
      <dsp:spPr>
        <a:xfrm rot="5400000">
          <a:off x="4097525" y="-1346058"/>
          <a:ext cx="706211" cy="7380191"/>
        </a:xfrm>
        <a:prstGeom prst="round2SameRect">
          <a:avLst/>
        </a:prstGeom>
        <a:solidFill>
          <a:srgbClr val="8C00DE"/>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US" sz="1800" b="0" i="0" kern="1200" dirty="0">
              <a:solidFill>
                <a:schemeClr val="bg1"/>
              </a:solidFill>
              <a:latin typeface="Gill Sans MT" panose="020B0502020104020203" pitchFamily="34" charset="0"/>
            </a:rPr>
            <a:t>The question is asked and then pause time is given between the question and a child’s name being called.  All pupils will get used to the fact they might be called and focus on answering the question</a:t>
          </a:r>
          <a:endParaRPr lang="en-US" sz="1800" kern="1200" dirty="0">
            <a:solidFill>
              <a:schemeClr val="bg1"/>
            </a:solidFill>
            <a:latin typeface="Gill Sans MT" panose="020B0502020104020203" pitchFamily="34" charset="0"/>
          </a:endParaRPr>
        </a:p>
      </dsp:txBody>
      <dsp:txXfrm rot="-5400000">
        <a:off x="760535" y="2025406"/>
        <a:ext cx="7345717" cy="637263"/>
      </dsp:txXfrm>
    </dsp:sp>
    <dsp:sp modelId="{5AE90FB6-A89C-4031-A7EA-33842C582B74}">
      <dsp:nvSpPr>
        <dsp:cNvPr id="0" name=""/>
        <dsp:cNvSpPr/>
      </dsp:nvSpPr>
      <dsp:spPr>
        <a:xfrm rot="5400000">
          <a:off x="-162971" y="3144874"/>
          <a:ext cx="1086479" cy="760535"/>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1" kern="1200" dirty="0">
              <a:solidFill>
                <a:schemeClr val="bg1"/>
              </a:solidFill>
              <a:latin typeface="Gill Sans MT" panose="020B0502020104020203" pitchFamily="34" charset="0"/>
            </a:rPr>
            <a:t>4</a:t>
          </a:r>
        </a:p>
      </dsp:txBody>
      <dsp:txXfrm rot="-5400000">
        <a:off x="2" y="3362170"/>
        <a:ext cx="760535" cy="325944"/>
      </dsp:txXfrm>
    </dsp:sp>
    <dsp:sp modelId="{2E6C59C1-81A0-4E53-AE70-9805673DD6F3}">
      <dsp:nvSpPr>
        <dsp:cNvPr id="0" name=""/>
        <dsp:cNvSpPr/>
      </dsp:nvSpPr>
      <dsp:spPr>
        <a:xfrm rot="5400000">
          <a:off x="4097339" y="-354901"/>
          <a:ext cx="706582" cy="7380191"/>
        </a:xfrm>
        <a:prstGeom prst="round2SameRect">
          <a:avLst/>
        </a:prstGeom>
        <a:solidFill>
          <a:srgbClr val="C465FF">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US" sz="1800" kern="1200" dirty="0">
              <a:solidFill>
                <a:schemeClr val="bg1"/>
              </a:solidFill>
              <a:latin typeface="Gill Sans MT" panose="020B0502020104020203" pitchFamily="34" charset="0"/>
            </a:rPr>
            <a:t>‘</a:t>
          </a:r>
          <a:r>
            <a:rPr lang="en-US" sz="1900" kern="1200" dirty="0">
              <a:solidFill>
                <a:schemeClr val="bg1"/>
              </a:solidFill>
              <a:latin typeface="Gill Sans MT" panose="020B0502020104020203" pitchFamily="34" charset="0"/>
            </a:rPr>
            <a:t>No opt out’- </a:t>
          </a:r>
          <a:r>
            <a:rPr lang="en-US" sz="1900" b="0" i="0" kern="1200" dirty="0">
              <a:solidFill>
                <a:schemeClr val="bg1"/>
              </a:solidFill>
              <a:latin typeface="Gill Sans MT" panose="020B0502020104020203" pitchFamily="34" charset="0"/>
            </a:rPr>
            <a:t>if a child does not know the answer, they can ask a classmate but then you return to the original child to repeat the answer</a:t>
          </a:r>
          <a:endParaRPr lang="en-US" sz="1900" kern="1200" dirty="0">
            <a:solidFill>
              <a:schemeClr val="bg1"/>
            </a:solidFill>
            <a:latin typeface="Gill Sans MT" panose="020B0502020104020203" pitchFamily="34" charset="0"/>
          </a:endParaRPr>
        </a:p>
      </dsp:txBody>
      <dsp:txXfrm rot="-5400000">
        <a:off x="760535" y="3016395"/>
        <a:ext cx="7345699" cy="637598"/>
      </dsp:txXfrm>
    </dsp:sp>
    <dsp:sp modelId="{F69C9B3C-9400-4F0C-B18E-84CD7666BCBF}">
      <dsp:nvSpPr>
        <dsp:cNvPr id="0" name=""/>
        <dsp:cNvSpPr/>
      </dsp:nvSpPr>
      <dsp:spPr>
        <a:xfrm rot="5400000">
          <a:off x="-162971" y="4135845"/>
          <a:ext cx="1086479" cy="760535"/>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rtl="0">
            <a:lnSpc>
              <a:spcPct val="90000"/>
            </a:lnSpc>
            <a:spcBef>
              <a:spcPct val="0"/>
            </a:spcBef>
            <a:spcAft>
              <a:spcPct val="35000"/>
            </a:spcAft>
            <a:buNone/>
          </a:pPr>
          <a:r>
            <a:rPr lang="en-US" sz="2200" b="1" kern="1200">
              <a:solidFill>
                <a:schemeClr val="bg1"/>
              </a:solidFill>
              <a:latin typeface="Gill Sans MT" panose="020B0502020104020203" pitchFamily="34" charset="0"/>
            </a:rPr>
            <a:t>5 </a:t>
          </a:r>
        </a:p>
      </dsp:txBody>
      <dsp:txXfrm rot="-5400000">
        <a:off x="2" y="4353141"/>
        <a:ext cx="760535" cy="325944"/>
      </dsp:txXfrm>
    </dsp:sp>
    <dsp:sp modelId="{AE0BF483-BADB-4A1F-8648-C8A2D3D08A15}">
      <dsp:nvSpPr>
        <dsp:cNvPr id="0" name=""/>
        <dsp:cNvSpPr/>
      </dsp:nvSpPr>
      <dsp:spPr>
        <a:xfrm rot="5400000">
          <a:off x="4097525" y="635883"/>
          <a:ext cx="706211" cy="7380191"/>
        </a:xfrm>
        <a:prstGeom prst="round2SameRect">
          <a:avLst/>
        </a:prstGeom>
        <a:solidFill>
          <a:srgbClr val="8C00DE"/>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en-US" sz="1600" kern="1200" dirty="0">
              <a:solidFill>
                <a:schemeClr val="bg1"/>
              </a:solidFill>
              <a:latin typeface="Gill Sans MT" panose="020B0502020104020203" pitchFamily="34" charset="0"/>
            </a:rPr>
            <a:t>Keep it ‘bite-sized’.  Too much information in one go will overwhelm children and make them disengage. Break up teaching with short activities and then repeat the process. </a:t>
          </a:r>
          <a:r>
            <a:rPr lang="en-US" sz="1600" b="0" i="0" kern="1200" dirty="0">
              <a:solidFill>
                <a:schemeClr val="bg1"/>
              </a:solidFill>
              <a:latin typeface="Gill Sans MT" panose="020B0502020104020203" pitchFamily="34" charset="0"/>
            </a:rPr>
            <a:t>You’ll increase participation and improve comprehension, too</a:t>
          </a:r>
          <a:endParaRPr lang="en-US" sz="1600" kern="1200" dirty="0">
            <a:solidFill>
              <a:schemeClr val="bg1"/>
            </a:solidFill>
            <a:latin typeface="Gill Sans MT" panose="020B0502020104020203" pitchFamily="34" charset="0"/>
          </a:endParaRPr>
        </a:p>
      </dsp:txBody>
      <dsp:txXfrm rot="-5400000">
        <a:off x="760535" y="4007347"/>
        <a:ext cx="7345717" cy="637263"/>
      </dsp:txXfrm>
    </dsp:sp>
    <dsp:sp modelId="{EB04389B-EAA3-4208-A408-FBA79DCDAC8F}">
      <dsp:nvSpPr>
        <dsp:cNvPr id="0" name=""/>
        <dsp:cNvSpPr/>
      </dsp:nvSpPr>
      <dsp:spPr>
        <a:xfrm rot="5400000">
          <a:off x="-162971" y="5161305"/>
          <a:ext cx="1086479" cy="760535"/>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rtl="0">
            <a:lnSpc>
              <a:spcPct val="90000"/>
            </a:lnSpc>
            <a:spcBef>
              <a:spcPct val="0"/>
            </a:spcBef>
            <a:spcAft>
              <a:spcPct val="35000"/>
            </a:spcAft>
            <a:buNone/>
          </a:pPr>
          <a:r>
            <a:rPr lang="en-US" sz="2200" b="1" kern="1200" dirty="0">
              <a:solidFill>
                <a:schemeClr val="bg1"/>
              </a:solidFill>
              <a:latin typeface="Gill Sans MT" panose="020B0502020104020203" pitchFamily="34" charset="0"/>
            </a:rPr>
            <a:t>6 </a:t>
          </a:r>
        </a:p>
      </dsp:txBody>
      <dsp:txXfrm rot="-5400000">
        <a:off x="2" y="5378601"/>
        <a:ext cx="760535" cy="325944"/>
      </dsp:txXfrm>
    </dsp:sp>
    <dsp:sp modelId="{0B4539C7-6C4C-4F91-BF17-0C1C80716865}">
      <dsp:nvSpPr>
        <dsp:cNvPr id="0" name=""/>
        <dsp:cNvSpPr/>
      </dsp:nvSpPr>
      <dsp:spPr>
        <a:xfrm rot="5400000">
          <a:off x="4063037" y="1664033"/>
          <a:ext cx="775187" cy="7380191"/>
        </a:xfrm>
        <a:prstGeom prst="round2SameRect">
          <a:avLst/>
        </a:prstGeom>
        <a:solidFill>
          <a:srgbClr val="C465FF">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US" sz="1800" b="0" i="0" kern="1200" dirty="0">
              <a:solidFill>
                <a:schemeClr val="bg1"/>
              </a:solidFill>
              <a:latin typeface="Gill Sans MT" panose="020B0502020104020203" pitchFamily="34" charset="0"/>
            </a:rPr>
            <a:t>Having </a:t>
          </a:r>
          <a:r>
            <a:rPr lang="en-US" sz="1800" b="0" i="0" u="none" kern="1200" dirty="0">
              <a:solidFill>
                <a:schemeClr val="bg1"/>
              </a:solidFill>
              <a:latin typeface="Gill Sans MT" panose="020B0502020104020203" pitchFamily="34" charset="0"/>
            </a:rPr>
            <a:t>children work in groups </a:t>
          </a:r>
          <a:r>
            <a:rPr lang="en-US" sz="1800" b="0" i="0" kern="1200" dirty="0">
              <a:solidFill>
                <a:schemeClr val="bg1"/>
              </a:solidFill>
              <a:latin typeface="Gill Sans MT" panose="020B0502020104020203" pitchFamily="34" charset="0"/>
            </a:rPr>
            <a:t>is one of the best ways to increase pupil participation. Don’t keep them in the same groups all the time – mix it up based on mastery levels or interests</a:t>
          </a:r>
          <a:endParaRPr lang="en-US" sz="1600" kern="1200" dirty="0">
            <a:solidFill>
              <a:schemeClr val="bg1"/>
            </a:solidFill>
            <a:latin typeface="Gill Sans MT" panose="020B0502020104020203" pitchFamily="34" charset="0"/>
          </a:endParaRPr>
        </a:p>
      </dsp:txBody>
      <dsp:txXfrm rot="-5400000">
        <a:off x="760535" y="5004377"/>
        <a:ext cx="7342349" cy="69950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574949-5E10-44F0-96AD-0ACDBF6E8B0A}">
      <dsp:nvSpPr>
        <dsp:cNvPr id="0" name=""/>
        <dsp:cNvSpPr/>
      </dsp:nvSpPr>
      <dsp:spPr>
        <a:xfrm rot="5400000">
          <a:off x="-213462" y="215449"/>
          <a:ext cx="1423082" cy="996157"/>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US" sz="2900" b="1" kern="1200">
              <a:solidFill>
                <a:schemeClr val="bg1"/>
              </a:solidFill>
              <a:latin typeface="Gill Sans MT" panose="020B0502020104020203" pitchFamily="34" charset="0"/>
            </a:rPr>
            <a:t>1</a:t>
          </a:r>
        </a:p>
      </dsp:txBody>
      <dsp:txXfrm rot="-5400000">
        <a:off x="1" y="500066"/>
        <a:ext cx="996157" cy="426925"/>
      </dsp:txXfrm>
    </dsp:sp>
    <dsp:sp modelId="{F88315F1-CD80-4648-AA04-67F05242C64B}">
      <dsp:nvSpPr>
        <dsp:cNvPr id="0" name=""/>
        <dsp:cNvSpPr/>
      </dsp:nvSpPr>
      <dsp:spPr>
        <a:xfrm rot="5400000">
          <a:off x="4073539" y="-3075393"/>
          <a:ext cx="925003" cy="7079766"/>
        </a:xfrm>
        <a:prstGeom prst="round2SameRect">
          <a:avLst/>
        </a:prstGeom>
        <a:solidFill>
          <a:srgbClr val="8C00DE">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rtl="0">
            <a:lnSpc>
              <a:spcPct val="90000"/>
            </a:lnSpc>
            <a:spcBef>
              <a:spcPct val="0"/>
            </a:spcBef>
            <a:spcAft>
              <a:spcPct val="15000"/>
            </a:spcAft>
            <a:buChar char="•"/>
          </a:pPr>
          <a:r>
            <a:rPr lang="en-US" sz="1900" kern="1200" dirty="0">
              <a:solidFill>
                <a:schemeClr val="bg1"/>
              </a:solidFill>
              <a:latin typeface="Gill Sans MT" panose="020B0502020104020203" pitchFamily="34" charset="0"/>
            </a:rPr>
            <a:t>Activate</a:t>
          </a:r>
          <a:r>
            <a:rPr lang="en-US" sz="1900" kern="1200" baseline="0" dirty="0">
              <a:solidFill>
                <a:schemeClr val="bg1"/>
              </a:solidFill>
              <a:latin typeface="Gill Sans MT" panose="020B0502020104020203" pitchFamily="34" charset="0"/>
            </a:rPr>
            <a:t> children’s prior knowledge to support their new learning through retrieval practice at the beginning of each lesson.  </a:t>
          </a:r>
          <a:endParaRPr lang="en-US" sz="1900" kern="1200" dirty="0">
            <a:solidFill>
              <a:schemeClr val="bg1"/>
            </a:solidFill>
            <a:latin typeface="Gill Sans MT" panose="020B0502020104020203" pitchFamily="34" charset="0"/>
          </a:endParaRPr>
        </a:p>
      </dsp:txBody>
      <dsp:txXfrm rot="-5400000">
        <a:off x="996158" y="47143"/>
        <a:ext cx="7034611" cy="834693"/>
      </dsp:txXfrm>
    </dsp:sp>
    <dsp:sp modelId="{E0C9D9AE-9005-4C99-AAD8-DEA19D9AB316}">
      <dsp:nvSpPr>
        <dsp:cNvPr id="0" name=""/>
        <dsp:cNvSpPr/>
      </dsp:nvSpPr>
      <dsp:spPr>
        <a:xfrm rot="5400000">
          <a:off x="-213462" y="1524098"/>
          <a:ext cx="1423082" cy="996157"/>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rtl="0">
            <a:lnSpc>
              <a:spcPct val="90000"/>
            </a:lnSpc>
            <a:spcBef>
              <a:spcPct val="0"/>
            </a:spcBef>
            <a:spcAft>
              <a:spcPct val="35000"/>
            </a:spcAft>
            <a:buNone/>
          </a:pPr>
          <a:r>
            <a:rPr lang="en-US" sz="2900" b="1" kern="1200" dirty="0">
              <a:solidFill>
                <a:schemeClr val="bg1"/>
              </a:solidFill>
              <a:latin typeface="Gill Sans MT" panose="020B0502020104020203" pitchFamily="34" charset="0"/>
            </a:rPr>
            <a:t>2</a:t>
          </a:r>
        </a:p>
      </dsp:txBody>
      <dsp:txXfrm rot="-5400000">
        <a:off x="1" y="1808715"/>
        <a:ext cx="996157" cy="426925"/>
      </dsp:txXfrm>
    </dsp:sp>
    <dsp:sp modelId="{5EEEED72-0F9F-42AC-B13C-DA73BD2620B1}">
      <dsp:nvSpPr>
        <dsp:cNvPr id="0" name=""/>
        <dsp:cNvSpPr/>
      </dsp:nvSpPr>
      <dsp:spPr>
        <a:xfrm rot="5400000">
          <a:off x="4073539" y="-1766744"/>
          <a:ext cx="925003" cy="7079766"/>
        </a:xfrm>
        <a:prstGeom prst="round2SameRect">
          <a:avLst/>
        </a:prstGeom>
        <a:solidFill>
          <a:srgbClr val="C465FF">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en-US" sz="1900" kern="1200" dirty="0">
              <a:solidFill>
                <a:schemeClr val="bg1"/>
              </a:solidFill>
              <a:latin typeface="Gill Sans MT" panose="020B0502020104020203" pitchFamily="34" charset="0"/>
            </a:rPr>
            <a:t>Scaffold learning by the teacher firstly explicitly modelling examples (using metacognitive talk), then practice examples together, before allowing children to practice independently. </a:t>
          </a:r>
        </a:p>
      </dsp:txBody>
      <dsp:txXfrm rot="-5400000">
        <a:off x="996158" y="1355792"/>
        <a:ext cx="7034611" cy="834693"/>
      </dsp:txXfrm>
    </dsp:sp>
    <dsp:sp modelId="{5AE90FB6-A89C-4031-A7EA-33842C582B74}">
      <dsp:nvSpPr>
        <dsp:cNvPr id="0" name=""/>
        <dsp:cNvSpPr/>
      </dsp:nvSpPr>
      <dsp:spPr>
        <a:xfrm rot="5400000">
          <a:off x="-213462" y="2832748"/>
          <a:ext cx="1423082" cy="996157"/>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US" sz="2900" b="1" kern="1200" dirty="0">
              <a:solidFill>
                <a:schemeClr val="bg1"/>
              </a:solidFill>
              <a:latin typeface="Gill Sans MT" panose="020B0502020104020203" pitchFamily="34" charset="0"/>
            </a:rPr>
            <a:t>3</a:t>
          </a:r>
        </a:p>
      </dsp:txBody>
      <dsp:txXfrm rot="-5400000">
        <a:off x="1" y="3117365"/>
        <a:ext cx="996157" cy="426925"/>
      </dsp:txXfrm>
    </dsp:sp>
    <dsp:sp modelId="{2E6C59C1-81A0-4E53-AE70-9805673DD6F3}">
      <dsp:nvSpPr>
        <dsp:cNvPr id="0" name=""/>
        <dsp:cNvSpPr/>
      </dsp:nvSpPr>
      <dsp:spPr>
        <a:xfrm rot="5400000">
          <a:off x="4073539" y="-458095"/>
          <a:ext cx="925003" cy="7079766"/>
        </a:xfrm>
        <a:prstGeom prst="round2SameRect">
          <a:avLst/>
        </a:prstGeom>
        <a:solidFill>
          <a:srgbClr val="8C00DE">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en-US" sz="1900" kern="1200" dirty="0">
              <a:solidFill>
                <a:schemeClr val="bg1"/>
              </a:solidFill>
              <a:latin typeface="Gill Sans MT" panose="020B0502020104020203" pitchFamily="34" charset="0"/>
            </a:rPr>
            <a:t>Create working walls to support each subject so that children can access vocabulary, modelled examples and key information to scaffold and support their independent learning. </a:t>
          </a:r>
        </a:p>
      </dsp:txBody>
      <dsp:txXfrm rot="-5400000">
        <a:off x="996158" y="2664441"/>
        <a:ext cx="7034611" cy="834693"/>
      </dsp:txXfrm>
    </dsp:sp>
    <dsp:sp modelId="{EB04389B-EAA3-4208-A408-FBA79DCDAC8F}">
      <dsp:nvSpPr>
        <dsp:cNvPr id="0" name=""/>
        <dsp:cNvSpPr/>
      </dsp:nvSpPr>
      <dsp:spPr>
        <a:xfrm rot="5400000">
          <a:off x="-213462" y="4141397"/>
          <a:ext cx="1423082" cy="996157"/>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rtl="0">
            <a:lnSpc>
              <a:spcPct val="90000"/>
            </a:lnSpc>
            <a:spcBef>
              <a:spcPct val="0"/>
            </a:spcBef>
            <a:spcAft>
              <a:spcPct val="35000"/>
            </a:spcAft>
            <a:buNone/>
          </a:pPr>
          <a:r>
            <a:rPr lang="en-US" sz="2900" b="1" kern="1200" dirty="0">
              <a:solidFill>
                <a:schemeClr val="bg1"/>
              </a:solidFill>
              <a:latin typeface="Gill Sans MT" panose="020B0502020104020203" pitchFamily="34" charset="0"/>
            </a:rPr>
            <a:t>4</a:t>
          </a:r>
        </a:p>
      </dsp:txBody>
      <dsp:txXfrm rot="-5400000">
        <a:off x="1" y="4426014"/>
        <a:ext cx="996157" cy="426925"/>
      </dsp:txXfrm>
    </dsp:sp>
    <dsp:sp modelId="{0B4539C7-6C4C-4F91-BF17-0C1C80716865}">
      <dsp:nvSpPr>
        <dsp:cNvPr id="0" name=""/>
        <dsp:cNvSpPr/>
      </dsp:nvSpPr>
      <dsp:spPr>
        <a:xfrm rot="5400000">
          <a:off x="4073539" y="850553"/>
          <a:ext cx="925003" cy="7079766"/>
        </a:xfrm>
        <a:prstGeom prst="round2SameRect">
          <a:avLst/>
        </a:prstGeom>
        <a:solidFill>
          <a:srgbClr val="C465FF">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en-US" sz="1900" kern="1200" dirty="0">
              <a:solidFill>
                <a:schemeClr val="bg1"/>
              </a:solidFill>
              <a:latin typeface="Gill Sans MT" panose="020B0502020104020203" pitchFamily="34" charset="0"/>
            </a:rPr>
            <a:t>Physically demonstrate new vocabulary through actions, pictures or real objects to scaffold and support understanding of new language.  Use manipulatives to demonstrate mathematical concepts. </a:t>
          </a:r>
        </a:p>
      </dsp:txBody>
      <dsp:txXfrm rot="-5400000">
        <a:off x="996158" y="3973090"/>
        <a:ext cx="7034611" cy="834693"/>
      </dsp:txXfrm>
    </dsp:sp>
    <dsp:sp modelId="{299E3C9E-DD5B-4131-98AC-E87532B4456C}">
      <dsp:nvSpPr>
        <dsp:cNvPr id="0" name=""/>
        <dsp:cNvSpPr/>
      </dsp:nvSpPr>
      <dsp:spPr>
        <a:xfrm rot="5400000">
          <a:off x="-213462" y="5450046"/>
          <a:ext cx="1423082" cy="996157"/>
        </a:xfrm>
        <a:prstGeom prst="chevron">
          <a:avLst/>
        </a:prstGeom>
        <a:solidFill>
          <a:schemeClr val="tx1">
            <a:lumMod val="50000"/>
            <a:lumOff val="50000"/>
            <a:alpha val="9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rtl="0">
            <a:lnSpc>
              <a:spcPct val="90000"/>
            </a:lnSpc>
            <a:spcBef>
              <a:spcPct val="0"/>
            </a:spcBef>
            <a:spcAft>
              <a:spcPct val="35000"/>
            </a:spcAft>
            <a:buNone/>
          </a:pPr>
          <a:r>
            <a:rPr lang="en-US" sz="2900" kern="1200">
              <a:solidFill>
                <a:schemeClr val="bg1"/>
              </a:solidFill>
              <a:latin typeface="Gill Sans MT" panose="020B0502020104020203" pitchFamily="34" charset="0"/>
            </a:rPr>
            <a:t>6</a:t>
          </a:r>
        </a:p>
      </dsp:txBody>
      <dsp:txXfrm rot="-5400000">
        <a:off x="1" y="5734663"/>
        <a:ext cx="996157" cy="426925"/>
      </dsp:txXfrm>
    </dsp:sp>
    <dsp:sp modelId="{FCD94841-7005-48C9-AF9E-680B63BB673D}">
      <dsp:nvSpPr>
        <dsp:cNvPr id="0" name=""/>
        <dsp:cNvSpPr/>
      </dsp:nvSpPr>
      <dsp:spPr>
        <a:xfrm rot="5400000">
          <a:off x="4073539" y="2159202"/>
          <a:ext cx="925003" cy="7079766"/>
        </a:xfrm>
        <a:prstGeom prst="round2SameRect">
          <a:avLst/>
        </a:prstGeom>
        <a:solidFill>
          <a:srgbClr val="8C00DE">
            <a:alpha val="90000"/>
          </a:srgbClr>
        </a:solidFill>
        <a:ln w="6350" cap="flat" cmpd="sng" algn="ctr">
          <a:solidFill>
            <a:prstClr val="black">
              <a:hueOff val="0"/>
              <a:satOff val="0"/>
              <a:lumOff val="0"/>
              <a:alphaOff val="0"/>
            </a:prst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711200">
            <a:lnSpc>
              <a:spcPct val="90000"/>
            </a:lnSpc>
            <a:spcBef>
              <a:spcPct val="0"/>
            </a:spcBef>
            <a:spcAft>
              <a:spcPct val="15000"/>
            </a:spcAft>
            <a:buChar char="•"/>
          </a:pPr>
          <a:r>
            <a:rPr lang="en-US" sz="1800" kern="1200" dirty="0">
              <a:solidFill>
                <a:schemeClr val="bg1"/>
              </a:solidFill>
              <a:latin typeface="Gill Sans MT" panose="020B0502020104020203" pitchFamily="34" charset="0"/>
            </a:rPr>
            <a:t>Encourage collaborative work where children can </a:t>
          </a:r>
          <a:r>
            <a:rPr lang="en-US" sz="1800" b="0" i="0" kern="1200" dirty="0">
              <a:solidFill>
                <a:schemeClr val="bg1"/>
              </a:solidFill>
            </a:rPr>
            <a:t>talk through their understanding and in doing so challenge misconceptions they may hold and can support each other in understanding new concepts.</a:t>
          </a:r>
          <a:endParaRPr lang="en-GB" sz="1800" b="0" kern="1200" dirty="0">
            <a:solidFill>
              <a:prstClr val="white"/>
            </a:solidFill>
            <a:latin typeface="Gill Sans MT" panose="020B0502020104020203" pitchFamily="34" charset="0"/>
            <a:ea typeface="+mn-ea"/>
            <a:cs typeface="+mn-cs"/>
          </a:endParaRPr>
        </a:p>
      </dsp:txBody>
      <dsp:txXfrm rot="-5400000">
        <a:off x="996158" y="5281739"/>
        <a:ext cx="7034611" cy="83469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574949-5E10-44F0-96AD-0ACDBF6E8B0A}">
      <dsp:nvSpPr>
        <dsp:cNvPr id="0" name=""/>
        <dsp:cNvSpPr/>
      </dsp:nvSpPr>
      <dsp:spPr>
        <a:xfrm rot="5400000">
          <a:off x="-170834" y="174739"/>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a:solidFill>
                <a:schemeClr val="bg1"/>
              </a:solidFill>
              <a:latin typeface="Gill Sans MT" panose="020B0502020104020203" pitchFamily="34" charset="0"/>
            </a:rPr>
            <a:t>1</a:t>
          </a:r>
        </a:p>
      </dsp:txBody>
      <dsp:txXfrm rot="-5400000">
        <a:off x="0" y="402518"/>
        <a:ext cx="797226" cy="341668"/>
      </dsp:txXfrm>
    </dsp:sp>
    <dsp:sp modelId="{F88315F1-CD80-4648-AA04-67F05242C64B}">
      <dsp:nvSpPr>
        <dsp:cNvPr id="0" name=""/>
        <dsp:cNvSpPr/>
      </dsp:nvSpPr>
      <dsp:spPr>
        <a:xfrm rot="5400000">
          <a:off x="4208266" y="-3407135"/>
          <a:ext cx="740281" cy="7562362"/>
        </a:xfrm>
        <a:prstGeom prst="round2SameRect">
          <a:avLst/>
        </a:prstGeom>
        <a:solidFill>
          <a:srgbClr val="8C00DE">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sz="2000" kern="1200" dirty="0">
              <a:solidFill>
                <a:schemeClr val="bg1"/>
              </a:solidFill>
              <a:latin typeface="Gill Sans MT" panose="020B0502020104020203" pitchFamily="34" charset="0"/>
            </a:rPr>
            <a:t>Independent practice is a vital part of your lesson, which helps information be transferred into long-term memory.</a:t>
          </a:r>
        </a:p>
      </dsp:txBody>
      <dsp:txXfrm rot="-5400000">
        <a:off x="797226" y="40043"/>
        <a:ext cx="7526224" cy="668005"/>
      </dsp:txXfrm>
    </dsp:sp>
    <dsp:sp modelId="{6DB73899-23D7-4FF4-8229-00744C87A9C2}">
      <dsp:nvSpPr>
        <dsp:cNvPr id="0" name=""/>
        <dsp:cNvSpPr/>
      </dsp:nvSpPr>
      <dsp:spPr>
        <a:xfrm rot="5400000">
          <a:off x="-170834" y="1217734"/>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bg1"/>
              </a:solidFill>
              <a:latin typeface="Gill Sans MT" panose="020B0502020104020203" pitchFamily="34" charset="0"/>
            </a:rPr>
            <a:t>2</a:t>
          </a:r>
        </a:p>
      </dsp:txBody>
      <dsp:txXfrm rot="-5400000">
        <a:off x="0" y="1445513"/>
        <a:ext cx="797226" cy="341668"/>
      </dsp:txXfrm>
    </dsp:sp>
    <dsp:sp modelId="{79A88D43-B018-43C7-A520-D691761A8BEF}">
      <dsp:nvSpPr>
        <dsp:cNvPr id="0" name=""/>
        <dsp:cNvSpPr/>
      </dsp:nvSpPr>
      <dsp:spPr>
        <a:xfrm rot="5400000">
          <a:off x="4208266" y="-2409319"/>
          <a:ext cx="740281" cy="7562362"/>
        </a:xfrm>
        <a:prstGeom prst="round2SameRect">
          <a:avLst/>
        </a:prstGeom>
        <a:solidFill>
          <a:srgbClr val="C465FF">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US" sz="1800" kern="1200" dirty="0">
              <a:solidFill>
                <a:schemeClr val="bg1"/>
              </a:solidFill>
              <a:latin typeface="Gill Sans MT" panose="020B0502020104020203" pitchFamily="34" charset="0"/>
            </a:rPr>
            <a:t>Guided practice (where teacher and pupils work through examples together) is a type of scaffolding that is crucial before independent practice can be effective. </a:t>
          </a:r>
        </a:p>
      </dsp:txBody>
      <dsp:txXfrm rot="-5400000">
        <a:off x="797226" y="1037859"/>
        <a:ext cx="7526224" cy="668005"/>
      </dsp:txXfrm>
    </dsp:sp>
    <dsp:sp modelId="{E0C9D9AE-9005-4C99-AAD8-DEA19D9AB316}">
      <dsp:nvSpPr>
        <dsp:cNvPr id="0" name=""/>
        <dsp:cNvSpPr/>
      </dsp:nvSpPr>
      <dsp:spPr>
        <a:xfrm rot="5400000">
          <a:off x="-170834" y="2260729"/>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a:solidFill>
                <a:schemeClr val="bg1"/>
              </a:solidFill>
              <a:latin typeface="Gill Sans MT" panose="020B0502020104020203" pitchFamily="34" charset="0"/>
            </a:rPr>
            <a:t>    3     </a:t>
          </a:r>
        </a:p>
      </dsp:txBody>
      <dsp:txXfrm rot="-5400000">
        <a:off x="0" y="2488508"/>
        <a:ext cx="797226" cy="341668"/>
      </dsp:txXfrm>
    </dsp:sp>
    <dsp:sp modelId="{5EEEED72-0F9F-42AC-B13C-DA73BD2620B1}">
      <dsp:nvSpPr>
        <dsp:cNvPr id="0" name=""/>
        <dsp:cNvSpPr/>
      </dsp:nvSpPr>
      <dsp:spPr>
        <a:xfrm rot="5400000">
          <a:off x="4208266" y="-1321145"/>
          <a:ext cx="740281" cy="7562362"/>
        </a:xfrm>
        <a:prstGeom prst="round2SameRect">
          <a:avLst/>
        </a:prstGeom>
        <a:solidFill>
          <a:srgbClr val="8C00DE">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US" sz="1800" kern="1200" dirty="0">
              <a:solidFill>
                <a:schemeClr val="bg1"/>
              </a:solidFill>
              <a:latin typeface="Gill Sans MT" panose="020B0502020104020203" pitchFamily="34" charset="0"/>
            </a:rPr>
            <a:t>Break learning down into small chunks to make the learning more manageable, accessible and easy to engage in independently.</a:t>
          </a:r>
        </a:p>
      </dsp:txBody>
      <dsp:txXfrm rot="-5400000">
        <a:off x="797226" y="2126033"/>
        <a:ext cx="7526224" cy="668005"/>
      </dsp:txXfrm>
    </dsp:sp>
    <dsp:sp modelId="{5AE90FB6-A89C-4031-A7EA-33842C582B74}">
      <dsp:nvSpPr>
        <dsp:cNvPr id="0" name=""/>
        <dsp:cNvSpPr/>
      </dsp:nvSpPr>
      <dsp:spPr>
        <a:xfrm rot="5400000">
          <a:off x="-170834" y="3303724"/>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a:solidFill>
                <a:schemeClr val="bg1"/>
              </a:solidFill>
              <a:latin typeface="Gill Sans MT" panose="020B0502020104020203" pitchFamily="34" charset="0"/>
            </a:rPr>
            <a:t>4 </a:t>
          </a:r>
        </a:p>
      </dsp:txBody>
      <dsp:txXfrm rot="-5400000">
        <a:off x="0" y="3531503"/>
        <a:ext cx="797226" cy="341668"/>
      </dsp:txXfrm>
    </dsp:sp>
    <dsp:sp modelId="{2E6C59C1-81A0-4E53-AE70-9805673DD6F3}">
      <dsp:nvSpPr>
        <dsp:cNvPr id="0" name=""/>
        <dsp:cNvSpPr/>
      </dsp:nvSpPr>
      <dsp:spPr>
        <a:xfrm rot="5400000">
          <a:off x="4208266" y="-278149"/>
          <a:ext cx="740281" cy="7562362"/>
        </a:xfrm>
        <a:prstGeom prst="round2SameRect">
          <a:avLst/>
        </a:prstGeom>
        <a:solidFill>
          <a:srgbClr val="C465FF">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en-US" sz="1600" b="0" kern="1200" dirty="0">
              <a:solidFill>
                <a:schemeClr val="bg1"/>
              </a:solidFill>
              <a:latin typeface="Gill Sans MT" panose="020B0502020104020203" pitchFamily="34" charset="0"/>
            </a:rPr>
            <a:t>Teachers should circulate the class to provide support and feedback to their independent work. Be ready to provide appropriate challenges for those who are completing the independent work with ease.  </a:t>
          </a:r>
          <a:endParaRPr lang="en-US" sz="1600" kern="1200" dirty="0">
            <a:solidFill>
              <a:schemeClr val="bg1"/>
            </a:solidFill>
            <a:latin typeface="Gill Sans MT" panose="020B0502020104020203" pitchFamily="34" charset="0"/>
          </a:endParaRPr>
        </a:p>
      </dsp:txBody>
      <dsp:txXfrm rot="-5400000">
        <a:off x="797226" y="3169029"/>
        <a:ext cx="7526224" cy="668005"/>
      </dsp:txXfrm>
    </dsp:sp>
    <dsp:sp modelId="{F69C9B3C-9400-4F0C-B18E-84CD7666BCBF}">
      <dsp:nvSpPr>
        <dsp:cNvPr id="0" name=""/>
        <dsp:cNvSpPr/>
      </dsp:nvSpPr>
      <dsp:spPr>
        <a:xfrm rot="5400000">
          <a:off x="-170834" y="4346720"/>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dirty="0">
              <a:solidFill>
                <a:schemeClr val="bg1"/>
              </a:solidFill>
              <a:latin typeface="Gill Sans MT" panose="020B0502020104020203" pitchFamily="34" charset="0"/>
            </a:rPr>
            <a:t>5 </a:t>
          </a:r>
        </a:p>
      </dsp:txBody>
      <dsp:txXfrm rot="-5400000">
        <a:off x="0" y="4574499"/>
        <a:ext cx="797226" cy="341668"/>
      </dsp:txXfrm>
    </dsp:sp>
    <dsp:sp modelId="{AE0BF483-BADB-4A1F-8648-C8A2D3D08A15}">
      <dsp:nvSpPr>
        <dsp:cNvPr id="0" name=""/>
        <dsp:cNvSpPr/>
      </dsp:nvSpPr>
      <dsp:spPr>
        <a:xfrm rot="5400000">
          <a:off x="4208266" y="764845"/>
          <a:ext cx="740281" cy="7562362"/>
        </a:xfrm>
        <a:prstGeom prst="round2SameRect">
          <a:avLst/>
        </a:prstGeom>
        <a:solidFill>
          <a:srgbClr val="8C00DE">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solidFill>
                <a:schemeClr val="bg1"/>
              </a:solidFill>
              <a:latin typeface="Gill Sans MT" panose="020B0502020104020203" pitchFamily="34" charset="0"/>
            </a:rPr>
            <a:t>Be ready to regroup the class/ or small groups to address common misconceptions in independent work. Children identified as INT should receive more check-ins and support during this time.</a:t>
          </a:r>
          <a:endParaRPr lang="en-US" sz="1800" b="0" kern="1200" dirty="0">
            <a:solidFill>
              <a:schemeClr val="bg1"/>
            </a:solidFill>
            <a:latin typeface="Gill Sans MT" panose="020B0502020104020203" pitchFamily="34" charset="0"/>
          </a:endParaRPr>
        </a:p>
      </dsp:txBody>
      <dsp:txXfrm rot="-5400000">
        <a:off x="797226" y="4212023"/>
        <a:ext cx="7526224" cy="668005"/>
      </dsp:txXfrm>
    </dsp:sp>
    <dsp:sp modelId="{EB04389B-EAA3-4208-A408-FBA79DCDAC8F}">
      <dsp:nvSpPr>
        <dsp:cNvPr id="0" name=""/>
        <dsp:cNvSpPr/>
      </dsp:nvSpPr>
      <dsp:spPr>
        <a:xfrm rot="5400000">
          <a:off x="-170834" y="5389715"/>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a:solidFill>
                <a:schemeClr val="bg1"/>
              </a:solidFill>
              <a:latin typeface="Gill Sans MT" panose="020B0502020104020203" pitchFamily="34" charset="0"/>
            </a:rPr>
            <a:t>6 </a:t>
          </a:r>
        </a:p>
      </dsp:txBody>
      <dsp:txXfrm rot="-5400000">
        <a:off x="0" y="5617494"/>
        <a:ext cx="797226" cy="341668"/>
      </dsp:txXfrm>
    </dsp:sp>
    <dsp:sp modelId="{0B4539C7-6C4C-4F91-BF17-0C1C80716865}">
      <dsp:nvSpPr>
        <dsp:cNvPr id="0" name=""/>
        <dsp:cNvSpPr/>
      </dsp:nvSpPr>
      <dsp:spPr>
        <a:xfrm rot="5400000">
          <a:off x="4208266" y="1807840"/>
          <a:ext cx="740281" cy="7562362"/>
        </a:xfrm>
        <a:prstGeom prst="round2SameRect">
          <a:avLst/>
        </a:prstGeom>
        <a:solidFill>
          <a:srgbClr val="C465FF">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US" sz="1800" kern="1200" dirty="0">
              <a:solidFill>
                <a:schemeClr val="bg1"/>
              </a:solidFill>
              <a:latin typeface="Gill Sans MT" panose="020B0502020104020203" pitchFamily="34" charset="0"/>
            </a:rPr>
            <a:t>Be clear about how your classroom should feel, sound and look during independent practice. </a:t>
          </a:r>
        </a:p>
      </dsp:txBody>
      <dsp:txXfrm rot="-5400000">
        <a:off x="797226" y="5255018"/>
        <a:ext cx="7526224" cy="66800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574949-5E10-44F0-96AD-0ACDBF6E8B0A}">
      <dsp:nvSpPr>
        <dsp:cNvPr id="0" name=""/>
        <dsp:cNvSpPr/>
      </dsp:nvSpPr>
      <dsp:spPr>
        <a:xfrm rot="5400000">
          <a:off x="-170834" y="174739"/>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a:solidFill>
                <a:schemeClr val="bg1"/>
              </a:solidFill>
              <a:latin typeface="Gill Sans MT" panose="020B0502020104020203" pitchFamily="34" charset="0"/>
            </a:rPr>
            <a:t>1</a:t>
          </a:r>
        </a:p>
      </dsp:txBody>
      <dsp:txXfrm rot="-5400000">
        <a:off x="0" y="402518"/>
        <a:ext cx="797226" cy="341668"/>
      </dsp:txXfrm>
    </dsp:sp>
    <dsp:sp modelId="{F88315F1-CD80-4648-AA04-67F05242C64B}">
      <dsp:nvSpPr>
        <dsp:cNvPr id="0" name=""/>
        <dsp:cNvSpPr/>
      </dsp:nvSpPr>
      <dsp:spPr>
        <a:xfrm rot="5400000">
          <a:off x="4208266" y="-3407135"/>
          <a:ext cx="740281" cy="7562362"/>
        </a:xfrm>
        <a:prstGeom prst="round2SameRect">
          <a:avLst/>
        </a:prstGeom>
        <a:solidFill>
          <a:srgbClr val="8C00DE">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0" lvl="0" indent="0" algn="l" defTabSz="914400">
            <a:lnSpc>
              <a:spcPct val="100000"/>
            </a:lnSpc>
            <a:spcBef>
              <a:spcPct val="0"/>
            </a:spcBef>
            <a:spcAft>
              <a:spcPts val="0"/>
            </a:spcAft>
            <a:buChar char="•"/>
          </a:pPr>
          <a:r>
            <a:rPr lang="en-US" sz="2400" kern="1200" dirty="0">
              <a:solidFill>
                <a:schemeClr val="bg1"/>
              </a:solidFill>
              <a:latin typeface="Gill Sans MT" panose="020B0502020104020203" pitchFamily="34" charset="0"/>
            </a:rPr>
            <a:t>Ensure learning objectives are shared and understood by all children. </a:t>
          </a:r>
        </a:p>
      </dsp:txBody>
      <dsp:txXfrm rot="-5400000">
        <a:off x="797226" y="40043"/>
        <a:ext cx="7526224" cy="668005"/>
      </dsp:txXfrm>
    </dsp:sp>
    <dsp:sp modelId="{6DB73899-23D7-4FF4-8229-00744C87A9C2}">
      <dsp:nvSpPr>
        <dsp:cNvPr id="0" name=""/>
        <dsp:cNvSpPr/>
      </dsp:nvSpPr>
      <dsp:spPr>
        <a:xfrm rot="5400000">
          <a:off x="-170834" y="1217734"/>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a:solidFill>
                <a:schemeClr val="bg1"/>
              </a:solidFill>
              <a:latin typeface="Gill Sans MT" panose="020B0502020104020203" pitchFamily="34" charset="0"/>
            </a:rPr>
            <a:t>2</a:t>
          </a:r>
        </a:p>
      </dsp:txBody>
      <dsp:txXfrm rot="-5400000">
        <a:off x="0" y="1445513"/>
        <a:ext cx="797226" cy="341668"/>
      </dsp:txXfrm>
    </dsp:sp>
    <dsp:sp modelId="{79A88D43-B018-43C7-A520-D691761A8BEF}">
      <dsp:nvSpPr>
        <dsp:cNvPr id="0" name=""/>
        <dsp:cNvSpPr/>
      </dsp:nvSpPr>
      <dsp:spPr>
        <a:xfrm rot="5400000">
          <a:off x="4208266" y="-2409319"/>
          <a:ext cx="740281" cy="7562362"/>
        </a:xfrm>
        <a:prstGeom prst="round2SameRect">
          <a:avLst/>
        </a:prstGeom>
        <a:solidFill>
          <a:srgbClr val="C465FF">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sz="2000" kern="1200" dirty="0">
              <a:solidFill>
                <a:schemeClr val="bg1"/>
              </a:solidFill>
              <a:latin typeface="Gill Sans MT" panose="020B0502020104020203" pitchFamily="34" charset="0"/>
            </a:rPr>
            <a:t>Systematically check for understanding by asking children strategic questions, which require them to demonstrate their learning. </a:t>
          </a:r>
        </a:p>
      </dsp:txBody>
      <dsp:txXfrm rot="-5400000">
        <a:off x="797226" y="1037859"/>
        <a:ext cx="7526224" cy="668005"/>
      </dsp:txXfrm>
    </dsp:sp>
    <dsp:sp modelId="{E0C9D9AE-9005-4C99-AAD8-DEA19D9AB316}">
      <dsp:nvSpPr>
        <dsp:cNvPr id="0" name=""/>
        <dsp:cNvSpPr/>
      </dsp:nvSpPr>
      <dsp:spPr>
        <a:xfrm rot="5400000">
          <a:off x="-170834" y="2260729"/>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dirty="0">
              <a:solidFill>
                <a:schemeClr val="bg1"/>
              </a:solidFill>
              <a:latin typeface="Gill Sans MT" panose="020B0502020104020203" pitchFamily="34" charset="0"/>
            </a:rPr>
            <a:t>    3     </a:t>
          </a:r>
        </a:p>
      </dsp:txBody>
      <dsp:txXfrm rot="-5400000">
        <a:off x="0" y="2488508"/>
        <a:ext cx="797226" cy="341668"/>
      </dsp:txXfrm>
    </dsp:sp>
    <dsp:sp modelId="{5EEEED72-0F9F-42AC-B13C-DA73BD2620B1}">
      <dsp:nvSpPr>
        <dsp:cNvPr id="0" name=""/>
        <dsp:cNvSpPr/>
      </dsp:nvSpPr>
      <dsp:spPr>
        <a:xfrm rot="5400000">
          <a:off x="4208266" y="-1321145"/>
          <a:ext cx="740281" cy="7562362"/>
        </a:xfrm>
        <a:prstGeom prst="round2SameRect">
          <a:avLst/>
        </a:prstGeom>
        <a:solidFill>
          <a:srgbClr val="8C00DE">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sz="2000" kern="1200" dirty="0">
              <a:solidFill>
                <a:schemeClr val="bg1"/>
              </a:solidFill>
              <a:latin typeface="Gill Sans MT" panose="020B0502020104020203" pitchFamily="34" charset="0"/>
            </a:rPr>
            <a:t>Feedback should be positive and precise so the child knows exactly what they have done well and how they can improve. </a:t>
          </a:r>
        </a:p>
      </dsp:txBody>
      <dsp:txXfrm rot="-5400000">
        <a:off x="797226" y="2126033"/>
        <a:ext cx="7526224" cy="668005"/>
      </dsp:txXfrm>
    </dsp:sp>
    <dsp:sp modelId="{5AE90FB6-A89C-4031-A7EA-33842C582B74}">
      <dsp:nvSpPr>
        <dsp:cNvPr id="0" name=""/>
        <dsp:cNvSpPr/>
      </dsp:nvSpPr>
      <dsp:spPr>
        <a:xfrm rot="5400000">
          <a:off x="-170834" y="3303724"/>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dirty="0">
              <a:solidFill>
                <a:schemeClr val="bg1"/>
              </a:solidFill>
              <a:latin typeface="Gill Sans MT" panose="020B0502020104020203" pitchFamily="34" charset="0"/>
            </a:rPr>
            <a:t>4 </a:t>
          </a:r>
        </a:p>
      </dsp:txBody>
      <dsp:txXfrm rot="-5400000">
        <a:off x="0" y="3531503"/>
        <a:ext cx="797226" cy="341668"/>
      </dsp:txXfrm>
    </dsp:sp>
    <dsp:sp modelId="{2E6C59C1-81A0-4E53-AE70-9805673DD6F3}">
      <dsp:nvSpPr>
        <dsp:cNvPr id="0" name=""/>
        <dsp:cNvSpPr/>
      </dsp:nvSpPr>
      <dsp:spPr>
        <a:xfrm rot="5400000">
          <a:off x="4208266" y="-278149"/>
          <a:ext cx="740281" cy="7562362"/>
        </a:xfrm>
        <a:prstGeom prst="round2SameRect">
          <a:avLst/>
        </a:prstGeom>
        <a:solidFill>
          <a:srgbClr val="C465FF">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US" sz="1800" kern="1200" dirty="0">
              <a:solidFill>
                <a:schemeClr val="bg1"/>
              </a:solidFill>
              <a:latin typeface="Gill Sans MT" panose="020B0502020104020203" pitchFamily="34" charset="0"/>
            </a:rPr>
            <a:t>Encourage the children to be able to give effective feedback to each other. They will need to know what appropriate feedback feels like from you first. </a:t>
          </a:r>
        </a:p>
      </dsp:txBody>
      <dsp:txXfrm rot="-5400000">
        <a:off x="797226" y="3169029"/>
        <a:ext cx="7526224" cy="668005"/>
      </dsp:txXfrm>
    </dsp:sp>
    <dsp:sp modelId="{F69C9B3C-9400-4F0C-B18E-84CD7666BCBF}">
      <dsp:nvSpPr>
        <dsp:cNvPr id="0" name=""/>
        <dsp:cNvSpPr/>
      </dsp:nvSpPr>
      <dsp:spPr>
        <a:xfrm rot="5400000">
          <a:off x="-170834" y="4346720"/>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a:solidFill>
                <a:schemeClr val="bg1"/>
              </a:solidFill>
              <a:latin typeface="Gill Sans MT" panose="020B0502020104020203" pitchFamily="34" charset="0"/>
            </a:rPr>
            <a:t>5 </a:t>
          </a:r>
        </a:p>
      </dsp:txBody>
      <dsp:txXfrm rot="-5400000">
        <a:off x="0" y="4574499"/>
        <a:ext cx="797226" cy="341668"/>
      </dsp:txXfrm>
    </dsp:sp>
    <dsp:sp modelId="{AE0BF483-BADB-4A1F-8648-C8A2D3D08A15}">
      <dsp:nvSpPr>
        <dsp:cNvPr id="0" name=""/>
        <dsp:cNvSpPr/>
      </dsp:nvSpPr>
      <dsp:spPr>
        <a:xfrm rot="5400000">
          <a:off x="4208266" y="764845"/>
          <a:ext cx="740281" cy="7562362"/>
        </a:xfrm>
        <a:prstGeom prst="round2SameRect">
          <a:avLst/>
        </a:prstGeom>
        <a:solidFill>
          <a:srgbClr val="8C00DE">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US" sz="1800" b="0" kern="1200" dirty="0">
              <a:solidFill>
                <a:schemeClr val="bg1"/>
              </a:solidFill>
              <a:latin typeface="Gill Sans MT" panose="020B0502020104020203" pitchFamily="34" charset="0"/>
            </a:rPr>
            <a:t>During or after the lesson make a note on your class feedback forms about the effectiveness of learning within the lesson. Name specific children or groups that needed additional support. </a:t>
          </a:r>
        </a:p>
      </dsp:txBody>
      <dsp:txXfrm rot="-5400000">
        <a:off x="797226" y="4212023"/>
        <a:ext cx="7526224" cy="668005"/>
      </dsp:txXfrm>
    </dsp:sp>
    <dsp:sp modelId="{EB04389B-EAA3-4208-A408-FBA79DCDAC8F}">
      <dsp:nvSpPr>
        <dsp:cNvPr id="0" name=""/>
        <dsp:cNvSpPr/>
      </dsp:nvSpPr>
      <dsp:spPr>
        <a:xfrm rot="5400000">
          <a:off x="-170834" y="5389715"/>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a:solidFill>
                <a:schemeClr val="bg1"/>
              </a:solidFill>
              <a:latin typeface="Gill Sans MT" panose="020B0502020104020203" pitchFamily="34" charset="0"/>
            </a:rPr>
            <a:t>6 </a:t>
          </a:r>
        </a:p>
      </dsp:txBody>
      <dsp:txXfrm rot="-5400000">
        <a:off x="0" y="5617494"/>
        <a:ext cx="797226" cy="341668"/>
      </dsp:txXfrm>
    </dsp:sp>
    <dsp:sp modelId="{0B4539C7-6C4C-4F91-BF17-0C1C80716865}">
      <dsp:nvSpPr>
        <dsp:cNvPr id="0" name=""/>
        <dsp:cNvSpPr/>
      </dsp:nvSpPr>
      <dsp:spPr>
        <a:xfrm rot="5400000">
          <a:off x="4208266" y="1807840"/>
          <a:ext cx="740281" cy="7562362"/>
        </a:xfrm>
        <a:prstGeom prst="round2SameRect">
          <a:avLst/>
        </a:prstGeom>
        <a:solidFill>
          <a:srgbClr val="C465FF">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sz="2000" kern="1200" dirty="0">
              <a:solidFill>
                <a:schemeClr val="bg1"/>
              </a:solidFill>
              <a:latin typeface="Gill Sans MT" panose="020B0502020104020203" pitchFamily="34" charset="0"/>
            </a:rPr>
            <a:t>Use your feedback and assessments notes to inform your adaptations to your next lesson, interventions or daily dash planning. </a:t>
          </a:r>
        </a:p>
      </dsp:txBody>
      <dsp:txXfrm rot="-5400000">
        <a:off x="797226" y="5255018"/>
        <a:ext cx="7526224" cy="66800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574949-5E10-44F0-96AD-0ACDBF6E8B0A}">
      <dsp:nvSpPr>
        <dsp:cNvPr id="0" name=""/>
        <dsp:cNvSpPr/>
      </dsp:nvSpPr>
      <dsp:spPr>
        <a:xfrm rot="5400000">
          <a:off x="-170834" y="174739"/>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a:solidFill>
                <a:schemeClr val="bg1"/>
              </a:solidFill>
              <a:latin typeface="Gill Sans MT" panose="020B0502020104020203" pitchFamily="34" charset="0"/>
            </a:rPr>
            <a:t>1</a:t>
          </a:r>
        </a:p>
      </dsp:txBody>
      <dsp:txXfrm rot="-5400000">
        <a:off x="0" y="402518"/>
        <a:ext cx="797226" cy="341668"/>
      </dsp:txXfrm>
    </dsp:sp>
    <dsp:sp modelId="{F88315F1-CD80-4648-AA04-67F05242C64B}">
      <dsp:nvSpPr>
        <dsp:cNvPr id="0" name=""/>
        <dsp:cNvSpPr/>
      </dsp:nvSpPr>
      <dsp:spPr>
        <a:xfrm rot="5400000">
          <a:off x="4165766" y="-3356922"/>
          <a:ext cx="740281" cy="7562362"/>
        </a:xfrm>
        <a:prstGeom prst="round2SameRect">
          <a:avLst/>
        </a:prstGeom>
        <a:solidFill>
          <a:srgbClr val="8C00DE">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solidFill>
                <a:schemeClr val="bg1"/>
              </a:solidFill>
              <a:latin typeface="Gill Sans MT" panose="020B0502020104020203" pitchFamily="34" charset="0"/>
            </a:rPr>
            <a:t>Reading is fundamental to education. Proficiency in reading, writing and spoken language is vital for pupils’ success. Reading both a subject on its own right and the medium for teaching. (Reading Framework 2023)</a:t>
          </a:r>
        </a:p>
      </dsp:txBody>
      <dsp:txXfrm rot="-5400000">
        <a:off x="754726" y="90256"/>
        <a:ext cx="7526224" cy="668005"/>
      </dsp:txXfrm>
    </dsp:sp>
    <dsp:sp modelId="{6DB73899-23D7-4FF4-8229-00744C87A9C2}">
      <dsp:nvSpPr>
        <dsp:cNvPr id="0" name=""/>
        <dsp:cNvSpPr/>
      </dsp:nvSpPr>
      <dsp:spPr>
        <a:xfrm rot="5400000">
          <a:off x="-170834" y="1217734"/>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a:solidFill>
                <a:schemeClr val="bg1"/>
              </a:solidFill>
              <a:latin typeface="Gill Sans MT" panose="020B0502020104020203" pitchFamily="34" charset="0"/>
            </a:rPr>
            <a:t>2</a:t>
          </a:r>
        </a:p>
      </dsp:txBody>
      <dsp:txXfrm rot="-5400000">
        <a:off x="0" y="1445513"/>
        <a:ext cx="797226" cy="341668"/>
      </dsp:txXfrm>
    </dsp:sp>
    <dsp:sp modelId="{79A88D43-B018-43C7-A520-D691761A8BEF}">
      <dsp:nvSpPr>
        <dsp:cNvPr id="0" name=""/>
        <dsp:cNvSpPr/>
      </dsp:nvSpPr>
      <dsp:spPr>
        <a:xfrm rot="5400000">
          <a:off x="4208266" y="-2364140"/>
          <a:ext cx="740281" cy="7562362"/>
        </a:xfrm>
        <a:prstGeom prst="round2SameRect">
          <a:avLst/>
        </a:prstGeom>
        <a:solidFill>
          <a:srgbClr val="C465FF">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171450" lvl="1" indent="0" algn="l" defTabSz="800100" rtl="0">
            <a:lnSpc>
              <a:spcPct val="90000"/>
            </a:lnSpc>
            <a:spcBef>
              <a:spcPct val="0"/>
            </a:spcBef>
            <a:spcAft>
              <a:spcPct val="15000"/>
            </a:spcAft>
            <a:buChar char="•"/>
          </a:pPr>
          <a:endParaRPr lang="en-US" sz="2000" kern="1200" dirty="0">
            <a:solidFill>
              <a:schemeClr val="bg1"/>
            </a:solidFill>
            <a:latin typeface="Gill Sans MT" panose="020B0502020104020203" pitchFamily="34" charset="0"/>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en-US" sz="2000" kern="1200" dirty="0">
              <a:solidFill>
                <a:schemeClr val="bg1"/>
              </a:solidFill>
              <a:latin typeface="Gill Sans MT" panose="020B0502020104020203" pitchFamily="34" charset="0"/>
            </a:rPr>
            <a:t>It is the role of teachers to encourage a love of reading and promote language development across all subjects in a well-designed curriculum.</a:t>
          </a:r>
        </a:p>
        <a:p>
          <a:pPr marL="171450" lvl="1" indent="0" algn="l" defTabSz="800100" rtl="0">
            <a:lnSpc>
              <a:spcPct val="90000"/>
            </a:lnSpc>
            <a:spcBef>
              <a:spcPct val="0"/>
            </a:spcBef>
            <a:spcAft>
              <a:spcPct val="15000"/>
            </a:spcAft>
          </a:pPr>
          <a:endParaRPr lang="en-US" sz="2000" kern="1200" dirty="0">
            <a:solidFill>
              <a:schemeClr val="bg1"/>
            </a:solidFill>
            <a:latin typeface="Gill Sans MT" panose="020B0502020104020203" pitchFamily="34" charset="0"/>
          </a:endParaRPr>
        </a:p>
        <a:p>
          <a:pPr marL="171450" lvl="1" indent="0" algn="l" defTabSz="800100" rtl="0">
            <a:lnSpc>
              <a:spcPct val="90000"/>
            </a:lnSpc>
            <a:spcBef>
              <a:spcPct val="0"/>
            </a:spcBef>
            <a:spcAft>
              <a:spcPct val="15000"/>
            </a:spcAft>
            <a:buChar char="•"/>
          </a:pPr>
          <a:endParaRPr lang="en-US" sz="1800" kern="1200" dirty="0">
            <a:solidFill>
              <a:schemeClr val="bg1"/>
            </a:solidFill>
            <a:latin typeface="Gill Sans MT" panose="020B0502020104020203" pitchFamily="34" charset="0"/>
          </a:endParaRPr>
        </a:p>
      </dsp:txBody>
      <dsp:txXfrm rot="-5400000">
        <a:off x="797226" y="1083038"/>
        <a:ext cx="7526224" cy="668005"/>
      </dsp:txXfrm>
    </dsp:sp>
    <dsp:sp modelId="{E0C9D9AE-9005-4C99-AAD8-DEA19D9AB316}">
      <dsp:nvSpPr>
        <dsp:cNvPr id="0" name=""/>
        <dsp:cNvSpPr/>
      </dsp:nvSpPr>
      <dsp:spPr>
        <a:xfrm rot="5400000">
          <a:off x="-170834" y="2260729"/>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dirty="0">
              <a:solidFill>
                <a:schemeClr val="bg1"/>
              </a:solidFill>
              <a:latin typeface="Gill Sans MT" panose="020B0502020104020203" pitchFamily="34" charset="0"/>
            </a:rPr>
            <a:t>    3     </a:t>
          </a:r>
        </a:p>
      </dsp:txBody>
      <dsp:txXfrm rot="-5400000">
        <a:off x="0" y="2488508"/>
        <a:ext cx="797226" cy="341668"/>
      </dsp:txXfrm>
    </dsp:sp>
    <dsp:sp modelId="{5EEEED72-0F9F-42AC-B13C-DA73BD2620B1}">
      <dsp:nvSpPr>
        <dsp:cNvPr id="0" name=""/>
        <dsp:cNvSpPr/>
      </dsp:nvSpPr>
      <dsp:spPr>
        <a:xfrm rot="5400000">
          <a:off x="4183840" y="-1374667"/>
          <a:ext cx="740281" cy="7562362"/>
        </a:xfrm>
        <a:prstGeom prst="round2SameRect">
          <a:avLst/>
        </a:prstGeom>
        <a:solidFill>
          <a:srgbClr val="8C00DE">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GB" sz="1800" b="0" kern="1200" dirty="0">
              <a:solidFill>
                <a:schemeClr val="bg1"/>
              </a:solidFill>
              <a:latin typeface="Gill Sans MT" panose="020B0502020104020203" pitchFamily="34" charset="0"/>
            </a:rPr>
            <a:t>Children should be provided with opportunities to hear, see and use tier 2 and tier 3 vocabulary.  Key vocabulary is mapped out in progression documents, will be added to working walls and referred to during lessons.</a:t>
          </a:r>
          <a:endParaRPr lang="en-US" sz="1800" kern="1200" dirty="0">
            <a:solidFill>
              <a:schemeClr val="bg1"/>
            </a:solidFill>
            <a:latin typeface="Gill Sans MT" panose="020B0502020104020203" pitchFamily="34" charset="0"/>
          </a:endParaRPr>
        </a:p>
      </dsp:txBody>
      <dsp:txXfrm rot="-5400000">
        <a:off x="772800" y="2072511"/>
        <a:ext cx="7526224" cy="668005"/>
      </dsp:txXfrm>
    </dsp:sp>
    <dsp:sp modelId="{5AE90FB6-A89C-4031-A7EA-33842C582B74}">
      <dsp:nvSpPr>
        <dsp:cNvPr id="0" name=""/>
        <dsp:cNvSpPr/>
      </dsp:nvSpPr>
      <dsp:spPr>
        <a:xfrm rot="5400000">
          <a:off x="-170834" y="3303724"/>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dirty="0">
              <a:solidFill>
                <a:schemeClr val="bg1"/>
              </a:solidFill>
              <a:latin typeface="Gill Sans MT" panose="020B0502020104020203" pitchFamily="34" charset="0"/>
            </a:rPr>
            <a:t>4 </a:t>
          </a:r>
        </a:p>
      </dsp:txBody>
      <dsp:txXfrm rot="-5400000">
        <a:off x="0" y="3531503"/>
        <a:ext cx="797226" cy="341668"/>
      </dsp:txXfrm>
    </dsp:sp>
    <dsp:sp modelId="{2E6C59C1-81A0-4E53-AE70-9805673DD6F3}">
      <dsp:nvSpPr>
        <dsp:cNvPr id="0" name=""/>
        <dsp:cNvSpPr/>
      </dsp:nvSpPr>
      <dsp:spPr>
        <a:xfrm rot="5400000">
          <a:off x="4208266" y="-278149"/>
          <a:ext cx="740281" cy="7562362"/>
        </a:xfrm>
        <a:prstGeom prst="round2SameRect">
          <a:avLst/>
        </a:prstGeom>
        <a:solidFill>
          <a:srgbClr val="C465FF">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endParaRPr lang="en-US" sz="1800" kern="1200" dirty="0">
            <a:solidFill>
              <a:schemeClr val="bg1"/>
            </a:solidFill>
            <a:latin typeface="Gill Sans MT" panose="020B0502020104020203" pitchFamily="34" charset="0"/>
          </a:endParaRPr>
        </a:p>
        <a:p>
          <a:pPr marL="171450" lvl="1" indent="-171450" algn="l" defTabSz="800100" rtl="0">
            <a:lnSpc>
              <a:spcPct val="90000"/>
            </a:lnSpc>
            <a:spcBef>
              <a:spcPct val="0"/>
            </a:spcBef>
            <a:spcAft>
              <a:spcPct val="15000"/>
            </a:spcAft>
            <a:buChar char="•"/>
          </a:pPr>
          <a:r>
            <a:rPr lang="en-US" sz="1800" kern="1200" dirty="0">
              <a:solidFill>
                <a:schemeClr val="bg1"/>
              </a:solidFill>
              <a:latin typeface="Gill Sans MT" panose="020B0502020104020203" pitchFamily="34" charset="0"/>
            </a:rPr>
            <a:t>Children will be encouraged to further explore topics within various fictional and non-fictional texts, which will provide further knowledge vocabulary and ideas to support their writing. </a:t>
          </a:r>
        </a:p>
        <a:p>
          <a:pPr marL="114300" lvl="1" indent="-114300" algn="l" defTabSz="533400" rtl="0">
            <a:lnSpc>
              <a:spcPct val="90000"/>
            </a:lnSpc>
            <a:spcBef>
              <a:spcPct val="0"/>
            </a:spcBef>
            <a:spcAft>
              <a:spcPct val="15000"/>
            </a:spcAft>
            <a:buChar char="•"/>
          </a:pPr>
          <a:endParaRPr lang="en-GB" sz="1200" kern="1200" dirty="0">
            <a:solidFill>
              <a:schemeClr val="bg1"/>
            </a:solidFill>
            <a:latin typeface="Gill Sans MT" panose="020B0502020104020203" pitchFamily="34" charset="0"/>
          </a:endParaRPr>
        </a:p>
      </dsp:txBody>
      <dsp:txXfrm rot="-5400000">
        <a:off x="797226" y="3169029"/>
        <a:ext cx="7526224" cy="668005"/>
      </dsp:txXfrm>
    </dsp:sp>
    <dsp:sp modelId="{F69C9B3C-9400-4F0C-B18E-84CD7666BCBF}">
      <dsp:nvSpPr>
        <dsp:cNvPr id="0" name=""/>
        <dsp:cNvSpPr/>
      </dsp:nvSpPr>
      <dsp:spPr>
        <a:xfrm rot="5400000">
          <a:off x="-170834" y="4346720"/>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0">
            <a:lnSpc>
              <a:spcPct val="90000"/>
            </a:lnSpc>
            <a:spcBef>
              <a:spcPct val="0"/>
            </a:spcBef>
            <a:spcAft>
              <a:spcPct val="35000"/>
            </a:spcAft>
            <a:buNone/>
          </a:pPr>
          <a:r>
            <a:rPr lang="en-US" sz="1200" kern="1200">
              <a:solidFill>
                <a:schemeClr val="bg1"/>
              </a:solidFill>
              <a:latin typeface="Gill Sans MT" panose="020B0502020104020203" pitchFamily="34" charset="0"/>
            </a:rPr>
            <a:t>5 </a:t>
          </a:r>
        </a:p>
      </dsp:txBody>
      <dsp:txXfrm rot="-5400000">
        <a:off x="0" y="4574499"/>
        <a:ext cx="797226" cy="341668"/>
      </dsp:txXfrm>
    </dsp:sp>
    <dsp:sp modelId="{AE0BF483-BADB-4A1F-8648-C8A2D3D08A15}">
      <dsp:nvSpPr>
        <dsp:cNvPr id="0" name=""/>
        <dsp:cNvSpPr/>
      </dsp:nvSpPr>
      <dsp:spPr>
        <a:xfrm rot="5400000">
          <a:off x="4208266" y="764845"/>
          <a:ext cx="740281" cy="7562362"/>
        </a:xfrm>
        <a:prstGeom prst="round2SameRect">
          <a:avLst/>
        </a:prstGeom>
        <a:solidFill>
          <a:srgbClr val="8C00DE">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en-US" sz="1600" b="0" kern="1200" dirty="0">
              <a:solidFill>
                <a:schemeClr val="bg1"/>
              </a:solidFill>
              <a:latin typeface="Gill Sans MT" panose="020B0502020104020203" pitchFamily="34" charset="0"/>
            </a:rPr>
            <a:t>Children will be exposed to a variety of writing genres throughout their English lessons. Teachers will plan opportunities for them to apply these skills within a new context in another area of the curriculum </a:t>
          </a:r>
        </a:p>
      </dsp:txBody>
      <dsp:txXfrm rot="-5400000">
        <a:off x="797226" y="4212023"/>
        <a:ext cx="7526224" cy="668005"/>
      </dsp:txXfrm>
    </dsp:sp>
    <dsp:sp modelId="{EB04389B-EAA3-4208-A408-FBA79DCDAC8F}">
      <dsp:nvSpPr>
        <dsp:cNvPr id="0" name=""/>
        <dsp:cNvSpPr/>
      </dsp:nvSpPr>
      <dsp:spPr>
        <a:xfrm rot="5400000">
          <a:off x="-170834" y="5389715"/>
          <a:ext cx="1138894" cy="797226"/>
        </a:xfrm>
        <a:prstGeom prst="chevron">
          <a:avLst/>
        </a:prstGeom>
        <a:solidFill>
          <a:schemeClr val="tx1">
            <a:lumMod val="50000"/>
            <a:lumOff val="50000"/>
          </a:schemeClr>
        </a:solidFill>
        <a:ln w="6350" cap="flat" cmpd="sng" algn="ctr">
          <a:solidFill>
            <a:schemeClr val="dk1">
              <a:shade val="80000"/>
              <a:hueOff val="0"/>
              <a:satOff val="0"/>
              <a:lumOff val="0"/>
              <a:alphaOff val="0"/>
            </a:schemeClr>
          </a:solidFill>
          <a:prstDash val="solid"/>
          <a:miter lim="800000"/>
        </a:ln>
        <a:effectLst/>
        <a:scene3d>
          <a:camera prst="orthographicFront"/>
          <a:lightRig rig="flat" dir="t"/>
        </a:scene3d>
        <a:sp3d prstMaterial="plastic">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0">
            <a:lnSpc>
              <a:spcPct val="90000"/>
            </a:lnSpc>
            <a:spcBef>
              <a:spcPct val="0"/>
            </a:spcBef>
            <a:spcAft>
              <a:spcPct val="35000"/>
            </a:spcAft>
            <a:buNone/>
          </a:pPr>
          <a:r>
            <a:rPr lang="en-US" sz="1200" kern="1200" dirty="0">
              <a:solidFill>
                <a:schemeClr val="bg1"/>
              </a:solidFill>
              <a:latin typeface="Gill Sans MT" panose="020B0502020104020203" pitchFamily="34" charset="0"/>
            </a:rPr>
            <a:t>6 </a:t>
          </a:r>
        </a:p>
      </dsp:txBody>
      <dsp:txXfrm rot="-5400000">
        <a:off x="0" y="5617494"/>
        <a:ext cx="797226" cy="341668"/>
      </dsp:txXfrm>
    </dsp:sp>
    <dsp:sp modelId="{0B4539C7-6C4C-4F91-BF17-0C1C80716865}">
      <dsp:nvSpPr>
        <dsp:cNvPr id="0" name=""/>
        <dsp:cNvSpPr/>
      </dsp:nvSpPr>
      <dsp:spPr>
        <a:xfrm rot="5400000">
          <a:off x="4208266" y="1807840"/>
          <a:ext cx="740281" cy="7562362"/>
        </a:xfrm>
        <a:prstGeom prst="round2SameRect">
          <a:avLst/>
        </a:prstGeom>
        <a:solidFill>
          <a:srgbClr val="C465FF">
            <a:alpha val="90000"/>
          </a:srgbClr>
        </a:solidFill>
        <a:ln w="6350" cap="flat" cmpd="sng" algn="ctr">
          <a:solidFill>
            <a:schemeClr val="dk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en-US" sz="1600" kern="1200" dirty="0">
              <a:solidFill>
                <a:schemeClr val="bg1"/>
              </a:solidFill>
              <a:latin typeface="Gill Sans MT" panose="020B0502020104020203" pitchFamily="34" charset="0"/>
            </a:rPr>
            <a:t>Spelling, punctuation and grammar will be correctly taught and modelled in explicit shared examples in lessons. Teachers will address misconceptions in GPS in pupil’s work in all lessons. </a:t>
          </a:r>
        </a:p>
      </dsp:txBody>
      <dsp:txXfrm rot="-5400000">
        <a:off x="797226" y="5255018"/>
        <a:ext cx="7526224" cy="668005"/>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5B7BB3A-380A-404B-A1A3-DA42A5B6D9D3}" type="datetimeFigureOut">
              <a:rPr lang="en-GB" smtClean="0"/>
              <a:t>08/09/2023</a:t>
            </a:fld>
            <a:endParaRPr lang="en-GB"/>
          </a:p>
        </p:txBody>
      </p:sp>
      <p:sp>
        <p:nvSpPr>
          <p:cNvPr id="4" name="Slide Image Placeholder 3"/>
          <p:cNvSpPr>
            <a:spLocks noGrp="1" noRot="1" noChangeAspect="1"/>
          </p:cNvSpPr>
          <p:nvPr>
            <p:ph type="sldImg" idx="2"/>
          </p:nvPr>
        </p:nvSpPr>
        <p:spPr>
          <a:xfrm>
            <a:off x="2143125" y="1241425"/>
            <a:ext cx="25114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2E752C9-C0C5-4D15-A524-A1FA541589A5}" type="slidenum">
              <a:rPr lang="en-GB" smtClean="0"/>
              <a:t>‹#›</a:t>
            </a:fld>
            <a:endParaRPr lang="en-GB"/>
          </a:p>
        </p:txBody>
      </p:sp>
    </p:spTree>
    <p:extLst>
      <p:ext uri="{BB962C8B-B14F-4D97-AF65-F5344CB8AC3E}">
        <p14:creationId xmlns:p14="http://schemas.microsoft.com/office/powerpoint/2010/main" val="3981839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2E752C9-C0C5-4D15-A524-A1FA541589A5}" type="slidenum">
              <a:rPr lang="en-GB" smtClean="0"/>
              <a:t>2</a:t>
            </a:fld>
            <a:endParaRPr lang="en-GB"/>
          </a:p>
        </p:txBody>
      </p:sp>
    </p:spTree>
    <p:extLst>
      <p:ext uri="{BB962C8B-B14F-4D97-AF65-F5344CB8AC3E}">
        <p14:creationId xmlns:p14="http://schemas.microsoft.com/office/powerpoint/2010/main" val="1801022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0090" y="2095078"/>
            <a:ext cx="8161020" cy="4456853"/>
          </a:xfrm>
        </p:spPr>
        <p:txBody>
          <a:bodyPr anchor="b"/>
          <a:lstStyle>
            <a:lvl1pPr algn="ctr">
              <a:defRPr sz="6300"/>
            </a:lvl1pPr>
          </a:lstStyle>
          <a:p>
            <a:r>
              <a:rPr lang="en-US"/>
              <a:t>Click to edit Master title style</a:t>
            </a:r>
          </a:p>
        </p:txBody>
      </p:sp>
      <p:sp>
        <p:nvSpPr>
          <p:cNvPr id="3" name="Subtitle 2"/>
          <p:cNvSpPr>
            <a:spLocks noGrp="1"/>
          </p:cNvSpPr>
          <p:nvPr>
            <p:ph type="subTitle" idx="1"/>
          </p:nvPr>
        </p:nvSpPr>
        <p:spPr>
          <a:xfrm>
            <a:off x="1200150" y="6723804"/>
            <a:ext cx="7200900" cy="3090756"/>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p>
        </p:txBody>
      </p:sp>
      <p:sp>
        <p:nvSpPr>
          <p:cNvPr id="4" name="Date Placeholder 3"/>
          <p:cNvSpPr>
            <a:spLocks noGrp="1"/>
          </p:cNvSpPr>
          <p:nvPr>
            <p:ph type="dt" sz="half" idx="10"/>
          </p:nvPr>
        </p:nvSpPr>
        <p:spPr/>
        <p:txBody>
          <a:bodyPr/>
          <a:lstStyle/>
          <a:p>
            <a:fld id="{365F5353-32C0-4435-AB2D-A2C2D8DDEFAE}"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03CD9B-D6B6-435B-8244-19F20182065E}" type="slidenum">
              <a:rPr lang="en-GB" smtClean="0"/>
              <a:t>‹#›</a:t>
            </a:fld>
            <a:endParaRPr lang="en-GB"/>
          </a:p>
        </p:txBody>
      </p:sp>
    </p:spTree>
    <p:extLst>
      <p:ext uri="{BB962C8B-B14F-4D97-AF65-F5344CB8AC3E}">
        <p14:creationId xmlns:p14="http://schemas.microsoft.com/office/powerpoint/2010/main" val="6043451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65F5353-32C0-4435-AB2D-A2C2D8DDEFAE}"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03CD9B-D6B6-435B-8244-19F20182065E}" type="slidenum">
              <a:rPr lang="en-GB" smtClean="0"/>
              <a:t>‹#›</a:t>
            </a:fld>
            <a:endParaRPr lang="en-GB"/>
          </a:p>
        </p:txBody>
      </p:sp>
    </p:spTree>
    <p:extLst>
      <p:ext uri="{BB962C8B-B14F-4D97-AF65-F5344CB8AC3E}">
        <p14:creationId xmlns:p14="http://schemas.microsoft.com/office/powerpoint/2010/main" val="3603569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5082" y="3191514"/>
            <a:ext cx="8281035" cy="5325109"/>
          </a:xfrm>
        </p:spPr>
        <p:txBody>
          <a:bodyPr anchor="b"/>
          <a:lstStyle>
            <a:lvl1pPr>
              <a:defRPr sz="6300"/>
            </a:lvl1pPr>
          </a:lstStyle>
          <a:p>
            <a:r>
              <a:rPr lang="en-US"/>
              <a:t>Click to edit Master title style</a:t>
            </a:r>
          </a:p>
        </p:txBody>
      </p:sp>
      <p:sp>
        <p:nvSpPr>
          <p:cNvPr id="3" name="Text Placeholder 2"/>
          <p:cNvSpPr>
            <a:spLocks noGrp="1"/>
          </p:cNvSpPr>
          <p:nvPr>
            <p:ph type="body" idx="1"/>
          </p:nvPr>
        </p:nvSpPr>
        <p:spPr>
          <a:xfrm>
            <a:off x="655082" y="8567000"/>
            <a:ext cx="8281035" cy="2800349"/>
          </a:xfrm>
        </p:spPr>
        <p:txBody>
          <a:bodyPr/>
          <a:lstStyle>
            <a:lvl1pPr marL="0" indent="0">
              <a:buNone/>
              <a:defRPr sz="2520">
                <a:solidFill>
                  <a:schemeClr val="tx1"/>
                </a:solidFill>
              </a:defRPr>
            </a:lvl1pPr>
            <a:lvl2pPr marL="480060" indent="0">
              <a:buNone/>
              <a:defRPr sz="2100">
                <a:solidFill>
                  <a:schemeClr val="tx1">
                    <a:tint val="75000"/>
                  </a:schemeClr>
                </a:solidFill>
              </a:defRPr>
            </a:lvl2pPr>
            <a:lvl3pPr marL="960120" indent="0">
              <a:buNone/>
              <a:defRPr sz="1890">
                <a:solidFill>
                  <a:schemeClr val="tx1">
                    <a:tint val="75000"/>
                  </a:schemeClr>
                </a:solidFill>
              </a:defRPr>
            </a:lvl3pPr>
            <a:lvl4pPr marL="1440180" indent="0">
              <a:buNone/>
              <a:defRPr sz="1680">
                <a:solidFill>
                  <a:schemeClr val="tx1">
                    <a:tint val="75000"/>
                  </a:schemeClr>
                </a:solidFill>
              </a:defRPr>
            </a:lvl4pPr>
            <a:lvl5pPr marL="1920240" indent="0">
              <a:buNone/>
              <a:defRPr sz="1680">
                <a:solidFill>
                  <a:schemeClr val="tx1">
                    <a:tint val="75000"/>
                  </a:schemeClr>
                </a:solidFill>
              </a:defRPr>
            </a:lvl5pPr>
            <a:lvl6pPr marL="2400300" indent="0">
              <a:buNone/>
              <a:defRPr sz="1680">
                <a:solidFill>
                  <a:schemeClr val="tx1">
                    <a:tint val="75000"/>
                  </a:schemeClr>
                </a:solidFill>
              </a:defRPr>
            </a:lvl6pPr>
            <a:lvl7pPr marL="2880360" indent="0">
              <a:buNone/>
              <a:defRPr sz="1680">
                <a:solidFill>
                  <a:schemeClr val="tx1">
                    <a:tint val="75000"/>
                  </a:schemeClr>
                </a:solidFill>
              </a:defRPr>
            </a:lvl7pPr>
            <a:lvl8pPr marL="3360420" indent="0">
              <a:buNone/>
              <a:defRPr sz="1680">
                <a:solidFill>
                  <a:schemeClr val="tx1">
                    <a:tint val="75000"/>
                  </a:schemeClr>
                </a:solidFill>
              </a:defRPr>
            </a:lvl8pPr>
            <a:lvl9pPr marL="3840480" indent="0">
              <a:buNone/>
              <a:defRPr sz="1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5F5353-32C0-4435-AB2D-A2C2D8DDEFAE}"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03CD9B-D6B6-435B-8244-19F20182065E}" type="slidenum">
              <a:rPr lang="en-GB" smtClean="0"/>
              <a:t>‹#›</a:t>
            </a:fld>
            <a:endParaRPr lang="en-GB"/>
          </a:p>
        </p:txBody>
      </p:sp>
    </p:spTree>
    <p:extLst>
      <p:ext uri="{BB962C8B-B14F-4D97-AF65-F5344CB8AC3E}">
        <p14:creationId xmlns:p14="http://schemas.microsoft.com/office/powerpoint/2010/main" val="4181047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60083" y="3407833"/>
            <a:ext cx="4080510" cy="81224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60608" y="3407833"/>
            <a:ext cx="4080510" cy="81224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65F5353-32C0-4435-AB2D-A2C2D8DDEFAE}" type="datetimeFigureOut">
              <a:rPr lang="en-GB" smtClean="0"/>
              <a:t>08/09/2023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03CD9B-D6B6-435B-8244-19F20182065E}" type="slidenum">
              <a:rPr lang="en-GB" smtClean="0"/>
              <a:t>‹#›</a:t>
            </a:fld>
            <a:endParaRPr lang="en-GB"/>
          </a:p>
        </p:txBody>
      </p:sp>
    </p:spTree>
    <p:extLst>
      <p:ext uri="{BB962C8B-B14F-4D97-AF65-F5344CB8AC3E}">
        <p14:creationId xmlns:p14="http://schemas.microsoft.com/office/powerpoint/2010/main" val="1198503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1333" y="681570"/>
            <a:ext cx="8281035" cy="2474384"/>
          </a:xfrm>
        </p:spPr>
        <p:txBody>
          <a:bodyPr/>
          <a:lstStyle/>
          <a:p>
            <a:r>
              <a:rPr lang="en-US"/>
              <a:t>Click to edit Master title style</a:t>
            </a:r>
          </a:p>
        </p:txBody>
      </p:sp>
      <p:sp>
        <p:nvSpPr>
          <p:cNvPr id="3" name="Text Placeholder 2"/>
          <p:cNvSpPr>
            <a:spLocks noGrp="1"/>
          </p:cNvSpPr>
          <p:nvPr>
            <p:ph type="body" idx="1"/>
          </p:nvPr>
        </p:nvSpPr>
        <p:spPr>
          <a:xfrm>
            <a:off x="661334" y="3138171"/>
            <a:ext cx="4061757" cy="1537969"/>
          </a:xfrm>
        </p:spPr>
        <p:txBody>
          <a:bodyPr anchor="b"/>
          <a:lstStyle>
            <a:lvl1pPr marL="0" indent="0">
              <a:buNone/>
              <a:defRPr sz="2520" b="1"/>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a:t>Click to edit Master text styles</a:t>
            </a:r>
          </a:p>
        </p:txBody>
      </p:sp>
      <p:sp>
        <p:nvSpPr>
          <p:cNvPr id="4" name="Content Placeholder 3"/>
          <p:cNvSpPr>
            <a:spLocks noGrp="1"/>
          </p:cNvSpPr>
          <p:nvPr>
            <p:ph sz="half" idx="2"/>
          </p:nvPr>
        </p:nvSpPr>
        <p:spPr>
          <a:xfrm>
            <a:off x="661334" y="4676140"/>
            <a:ext cx="4061757" cy="68778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60608" y="3138171"/>
            <a:ext cx="4081761" cy="1537969"/>
          </a:xfrm>
        </p:spPr>
        <p:txBody>
          <a:bodyPr anchor="b"/>
          <a:lstStyle>
            <a:lvl1pPr marL="0" indent="0">
              <a:buNone/>
              <a:defRPr sz="2520" b="1"/>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a:t>Click to edit Master text styles</a:t>
            </a:r>
          </a:p>
        </p:txBody>
      </p:sp>
      <p:sp>
        <p:nvSpPr>
          <p:cNvPr id="6" name="Content Placeholder 5"/>
          <p:cNvSpPr>
            <a:spLocks noGrp="1"/>
          </p:cNvSpPr>
          <p:nvPr>
            <p:ph sz="quarter" idx="4"/>
          </p:nvPr>
        </p:nvSpPr>
        <p:spPr>
          <a:xfrm>
            <a:off x="4860608" y="4676140"/>
            <a:ext cx="4081761" cy="68778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65F5353-32C0-4435-AB2D-A2C2D8DDEFAE}" type="datetimeFigureOut">
              <a:rPr lang="en-GB" smtClean="0"/>
              <a:t>08/09/2023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A03CD9B-D6B6-435B-8244-19F20182065E}" type="slidenum">
              <a:rPr lang="en-GB" smtClean="0"/>
              <a:t>‹#›</a:t>
            </a:fld>
            <a:endParaRPr lang="en-GB"/>
          </a:p>
        </p:txBody>
      </p:sp>
    </p:spTree>
    <p:extLst>
      <p:ext uri="{BB962C8B-B14F-4D97-AF65-F5344CB8AC3E}">
        <p14:creationId xmlns:p14="http://schemas.microsoft.com/office/powerpoint/2010/main" val="28810738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65F5353-32C0-4435-AB2D-A2C2D8DDEFAE}" type="datetimeFigureOut">
              <a:rPr lang="en-GB" smtClean="0"/>
              <a:t>08/09/2023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A03CD9B-D6B6-435B-8244-19F20182065E}" type="slidenum">
              <a:rPr lang="en-GB" smtClean="0"/>
              <a:t>‹#›</a:t>
            </a:fld>
            <a:endParaRPr lang="en-GB"/>
          </a:p>
        </p:txBody>
      </p:sp>
    </p:spTree>
    <p:extLst>
      <p:ext uri="{BB962C8B-B14F-4D97-AF65-F5344CB8AC3E}">
        <p14:creationId xmlns:p14="http://schemas.microsoft.com/office/powerpoint/2010/main" val="2625606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5F5353-32C0-4435-AB2D-A2C2D8DDEFAE}" type="datetimeFigureOut">
              <a:rPr lang="en-GB" smtClean="0"/>
              <a:t>08/09/2023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A03CD9B-D6B6-435B-8244-19F20182065E}" type="slidenum">
              <a:rPr lang="en-GB" smtClean="0"/>
              <a:t>‹#›</a:t>
            </a:fld>
            <a:endParaRPr lang="en-GB"/>
          </a:p>
        </p:txBody>
      </p:sp>
    </p:spTree>
    <p:extLst>
      <p:ext uri="{BB962C8B-B14F-4D97-AF65-F5344CB8AC3E}">
        <p14:creationId xmlns:p14="http://schemas.microsoft.com/office/powerpoint/2010/main" val="26019597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3360"/>
            </a:lvl1pPr>
          </a:lstStyle>
          <a:p>
            <a:r>
              <a:rPr lang="en-US"/>
              <a:t>Click to edit Master title style</a:t>
            </a:r>
          </a:p>
        </p:txBody>
      </p:sp>
      <p:sp>
        <p:nvSpPr>
          <p:cNvPr id="3" name="Content Placeholder 2"/>
          <p:cNvSpPr>
            <a:spLocks noGrp="1"/>
          </p:cNvSpPr>
          <p:nvPr>
            <p:ph idx="1"/>
          </p:nvPr>
        </p:nvSpPr>
        <p:spPr>
          <a:xfrm>
            <a:off x="4081760" y="1843196"/>
            <a:ext cx="4860608" cy="9097433"/>
          </a:xfrm>
        </p:spPr>
        <p:txBody>
          <a:bodyPr/>
          <a:lstStyle>
            <a:lvl1pPr>
              <a:defRPr sz="3360"/>
            </a:lvl1pPr>
            <a:lvl2pPr>
              <a:defRPr sz="2940"/>
            </a:lvl2pPr>
            <a:lvl3pPr>
              <a:defRPr sz="252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365F5353-32C0-4435-AB2D-A2C2D8DDEFAE}" type="datetimeFigureOut">
              <a:rPr lang="en-GB" smtClean="0"/>
              <a:t>08/09/2023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03CD9B-D6B6-435B-8244-19F20182065E}" type="slidenum">
              <a:rPr lang="en-GB" smtClean="0"/>
              <a:t>‹#›</a:t>
            </a:fld>
            <a:endParaRPr lang="en-GB"/>
          </a:p>
        </p:txBody>
      </p:sp>
    </p:spTree>
    <p:extLst>
      <p:ext uri="{BB962C8B-B14F-4D97-AF65-F5344CB8AC3E}">
        <p14:creationId xmlns:p14="http://schemas.microsoft.com/office/powerpoint/2010/main" val="10358113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3360"/>
            </a:lvl1pPr>
          </a:lstStyle>
          <a:p>
            <a:r>
              <a:rPr lang="en-US"/>
              <a:t>Click to edit Master title style</a:t>
            </a:r>
          </a:p>
        </p:txBody>
      </p:sp>
      <p:sp>
        <p:nvSpPr>
          <p:cNvPr id="3" name="Picture Placeholder 2"/>
          <p:cNvSpPr>
            <a:spLocks noGrp="1" noChangeAspect="1"/>
          </p:cNvSpPr>
          <p:nvPr>
            <p:ph type="pic" idx="1"/>
          </p:nvPr>
        </p:nvSpPr>
        <p:spPr>
          <a:xfrm>
            <a:off x="4081760" y="1843196"/>
            <a:ext cx="4860608" cy="9097433"/>
          </a:xfrm>
        </p:spPr>
        <p:txBody>
          <a:bodyPr anchor="t"/>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a:t>Click icon to add picture</a:t>
            </a:r>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365F5353-32C0-4435-AB2D-A2C2D8DDEFAE}" type="datetimeFigureOut">
              <a:rPr lang="en-GB" smtClean="0"/>
              <a:t>08/09/2023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03CD9B-D6B6-435B-8244-19F20182065E}" type="slidenum">
              <a:rPr lang="en-GB" smtClean="0"/>
              <a:t>‹#›</a:t>
            </a:fld>
            <a:endParaRPr lang="en-GB"/>
          </a:p>
        </p:txBody>
      </p:sp>
    </p:spTree>
    <p:extLst>
      <p:ext uri="{BB962C8B-B14F-4D97-AF65-F5344CB8AC3E}">
        <p14:creationId xmlns:p14="http://schemas.microsoft.com/office/powerpoint/2010/main" val="2968145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65F5353-32C0-4435-AB2D-A2C2D8DDEFAE}"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03CD9B-D6B6-435B-8244-19F20182065E}" type="slidenum">
              <a:rPr lang="en-GB" smtClean="0"/>
              <a:t>‹#›</a:t>
            </a:fld>
            <a:endParaRPr lang="en-GB"/>
          </a:p>
        </p:txBody>
      </p:sp>
    </p:spTree>
    <p:extLst>
      <p:ext uri="{BB962C8B-B14F-4D97-AF65-F5344CB8AC3E}">
        <p14:creationId xmlns:p14="http://schemas.microsoft.com/office/powerpoint/2010/main" val="17534159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0859" y="681567"/>
            <a:ext cx="2070259" cy="1084876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60083" y="681567"/>
            <a:ext cx="6090761" cy="1084876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65F5353-32C0-4435-AB2D-A2C2D8DDEFAE}"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03CD9B-D6B6-435B-8244-19F20182065E}" type="slidenum">
              <a:rPr lang="en-GB" smtClean="0"/>
              <a:t>‹#›</a:t>
            </a:fld>
            <a:endParaRPr lang="en-GB"/>
          </a:p>
        </p:txBody>
      </p:sp>
    </p:spTree>
    <p:extLst>
      <p:ext uri="{BB962C8B-B14F-4D97-AF65-F5344CB8AC3E}">
        <p14:creationId xmlns:p14="http://schemas.microsoft.com/office/powerpoint/2010/main" val="18730693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60083" y="681570"/>
            <a:ext cx="8281035" cy="2474384"/>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60083" y="3407833"/>
            <a:ext cx="8281035" cy="81224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60083" y="11865189"/>
            <a:ext cx="2160270" cy="681567"/>
          </a:xfrm>
          <a:prstGeom prst="rect">
            <a:avLst/>
          </a:prstGeom>
        </p:spPr>
        <p:txBody>
          <a:bodyPr vert="horz" lIns="91440" tIns="45720" rIns="91440" bIns="45720" rtlCol="0" anchor="ctr"/>
          <a:lstStyle>
            <a:lvl1pPr algn="l">
              <a:defRPr sz="1260">
                <a:solidFill>
                  <a:schemeClr val="tx1">
                    <a:tint val="75000"/>
                  </a:schemeClr>
                </a:solidFill>
              </a:defRPr>
            </a:lvl1pPr>
          </a:lstStyle>
          <a:p>
            <a:fld id="{365F5353-32C0-4435-AB2D-A2C2D8DDEFAE}" type="datetimeFigureOut">
              <a:rPr lang="en-GB" smtClean="0"/>
              <a:t>08/09/2023</a:t>
            </a:fld>
            <a:endParaRPr lang="en-GB"/>
          </a:p>
        </p:txBody>
      </p:sp>
      <p:sp>
        <p:nvSpPr>
          <p:cNvPr id="5" name="Footer Placeholder 4"/>
          <p:cNvSpPr>
            <a:spLocks noGrp="1"/>
          </p:cNvSpPr>
          <p:nvPr>
            <p:ph type="ftr" sz="quarter" idx="3"/>
          </p:nvPr>
        </p:nvSpPr>
        <p:spPr>
          <a:xfrm>
            <a:off x="3180398" y="11865189"/>
            <a:ext cx="3240405" cy="681567"/>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780848" y="11865189"/>
            <a:ext cx="2160270" cy="681567"/>
          </a:xfrm>
          <a:prstGeom prst="rect">
            <a:avLst/>
          </a:prstGeom>
        </p:spPr>
        <p:txBody>
          <a:bodyPr vert="horz" lIns="91440" tIns="45720" rIns="91440" bIns="45720" rtlCol="0" anchor="ctr"/>
          <a:lstStyle>
            <a:lvl1pPr algn="r">
              <a:defRPr sz="1260">
                <a:solidFill>
                  <a:schemeClr val="tx1">
                    <a:tint val="75000"/>
                  </a:schemeClr>
                </a:solidFill>
              </a:defRPr>
            </a:lvl1pPr>
          </a:lstStyle>
          <a:p>
            <a:fld id="{AA03CD9B-D6B6-435B-8244-19F20182065E}" type="slidenum">
              <a:rPr lang="en-GB" smtClean="0"/>
              <a:t>‹#›</a:t>
            </a:fld>
            <a:endParaRPr lang="en-GB"/>
          </a:p>
        </p:txBody>
      </p:sp>
    </p:spTree>
    <p:extLst>
      <p:ext uri="{BB962C8B-B14F-4D97-AF65-F5344CB8AC3E}">
        <p14:creationId xmlns:p14="http://schemas.microsoft.com/office/powerpoint/2010/main" val="392578938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png"/><Relationship Id="rId3" Type="http://schemas.openxmlformats.org/officeDocument/2006/relationships/image" Target="../media/image2.png"/><Relationship Id="rId21" Type="http://schemas.openxmlformats.org/officeDocument/2006/relationships/image" Target="../media/image20.pn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19" Type="http://schemas.openxmlformats.org/officeDocument/2006/relationships/image" Target="../media/image18.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18" Type="http://schemas.openxmlformats.org/officeDocument/2006/relationships/image" Target="../media/image26.jpeg"/><Relationship Id="rId3" Type="http://schemas.openxmlformats.org/officeDocument/2006/relationships/image" Target="../media/image21.png"/><Relationship Id="rId21" Type="http://schemas.openxmlformats.org/officeDocument/2006/relationships/image" Target="../media/image28.png"/><Relationship Id="rId7" Type="http://schemas.openxmlformats.org/officeDocument/2006/relationships/image" Target="../media/image6.png"/><Relationship Id="rId12" Type="http://schemas.openxmlformats.org/officeDocument/2006/relationships/image" Target="../media/image13.png"/><Relationship Id="rId17" Type="http://schemas.openxmlformats.org/officeDocument/2006/relationships/image" Target="../media/image25.svg"/><Relationship Id="rId2" Type="http://schemas.openxmlformats.org/officeDocument/2006/relationships/notesSlide" Target="../notesSlides/notesSlide1.xml"/><Relationship Id="rId16" Type="http://schemas.openxmlformats.org/officeDocument/2006/relationships/image" Target="../media/image24.png"/><Relationship Id="rId20"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12.png"/><Relationship Id="rId5" Type="http://schemas.openxmlformats.org/officeDocument/2006/relationships/image" Target="../media/image2.png"/><Relationship Id="rId15" Type="http://schemas.openxmlformats.org/officeDocument/2006/relationships/image" Target="../media/image23.png"/><Relationship Id="rId23" Type="http://schemas.openxmlformats.org/officeDocument/2006/relationships/image" Target="../media/image30.jpeg"/><Relationship Id="rId10" Type="http://schemas.openxmlformats.org/officeDocument/2006/relationships/image" Target="../media/image11.png"/><Relationship Id="rId19" Type="http://schemas.openxmlformats.org/officeDocument/2006/relationships/image" Target="../media/image27.jpeg"/><Relationship Id="rId4" Type="http://schemas.openxmlformats.org/officeDocument/2006/relationships/image" Target="../media/image1.png"/><Relationship Id="rId9" Type="http://schemas.openxmlformats.org/officeDocument/2006/relationships/image" Target="../media/image10.png"/><Relationship Id="rId14" Type="http://schemas.openxmlformats.org/officeDocument/2006/relationships/image" Target="../media/image22.png"/><Relationship Id="rId22" Type="http://schemas.openxmlformats.org/officeDocument/2006/relationships/image" Target="../media/image29.jpeg"/></Relationships>
</file>

<file path=ppt/slides/_rels/slide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diagramLayout" Target="../diagrams/layout1.xml"/><Relationship Id="rId7" Type="http://schemas.openxmlformats.org/officeDocument/2006/relationships/image" Target="../media/image31.png"/><Relationship Id="rId12" Type="http://schemas.openxmlformats.org/officeDocument/2006/relationships/image" Target="../media/image30.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openxmlformats.org/officeDocument/2006/relationships/image" Target="../media/image9.png"/><Relationship Id="rId5" Type="http://schemas.openxmlformats.org/officeDocument/2006/relationships/diagramColors" Target="../diagrams/colors1.xml"/><Relationship Id="rId10" Type="http://schemas.openxmlformats.org/officeDocument/2006/relationships/image" Target="../media/image2.png"/><Relationship Id="rId4" Type="http://schemas.openxmlformats.org/officeDocument/2006/relationships/diagramQuickStyle" Target="../diagrams/quickStyle1.xml"/><Relationship Id="rId9" Type="http://schemas.openxmlformats.org/officeDocument/2006/relationships/image" Target="../media/image1.png"/></Relationships>
</file>

<file path=ppt/slides/_rels/slide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diagramLayout" Target="../diagrams/layout2.xml"/><Relationship Id="rId7" Type="http://schemas.openxmlformats.org/officeDocument/2006/relationships/image" Target="../media/image31.png"/><Relationship Id="rId12" Type="http://schemas.openxmlformats.org/officeDocument/2006/relationships/image" Target="../media/image10.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openxmlformats.org/officeDocument/2006/relationships/image" Target="../media/image4.png"/><Relationship Id="rId5" Type="http://schemas.openxmlformats.org/officeDocument/2006/relationships/diagramColors" Target="../diagrams/colors2.xml"/><Relationship Id="rId10" Type="http://schemas.openxmlformats.org/officeDocument/2006/relationships/image" Target="../media/image2.png"/><Relationship Id="rId4" Type="http://schemas.openxmlformats.org/officeDocument/2006/relationships/diagramQuickStyle" Target="../diagrams/quickStyle2.xml"/><Relationship Id="rId9"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21.png"/><Relationship Id="rId7" Type="http://schemas.openxmlformats.org/officeDocument/2006/relationships/diagramLayout" Target="../diagrams/layout3.xml"/><Relationship Id="rId12" Type="http://schemas.openxmlformats.org/officeDocument/2006/relationships/image" Target="../media/image11.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diagramData" Target="../diagrams/data3.xml"/><Relationship Id="rId11" Type="http://schemas.openxmlformats.org/officeDocument/2006/relationships/image" Target="../media/image7.png"/><Relationship Id="rId5" Type="http://schemas.openxmlformats.org/officeDocument/2006/relationships/image" Target="../media/image2.png"/><Relationship Id="rId10" Type="http://schemas.microsoft.com/office/2007/relationships/diagramDrawing" Target="../diagrams/drawing3.xml"/><Relationship Id="rId4" Type="http://schemas.openxmlformats.org/officeDocument/2006/relationships/image" Target="../media/image1.png"/><Relationship Id="rId9" Type="http://schemas.openxmlformats.org/officeDocument/2006/relationships/diagramColors" Target="../diagrams/colors3.xml"/></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image" Target="../media/image21.png"/><Relationship Id="rId7" Type="http://schemas.openxmlformats.org/officeDocument/2006/relationships/diagramLayout" Target="../diagrams/layout4.xml"/><Relationship Id="rId12" Type="http://schemas.openxmlformats.org/officeDocument/2006/relationships/image" Target="../media/image12.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diagramData" Target="../diagrams/data4.xml"/><Relationship Id="rId11" Type="http://schemas.openxmlformats.org/officeDocument/2006/relationships/image" Target="../media/image27.jpeg"/><Relationship Id="rId5" Type="http://schemas.openxmlformats.org/officeDocument/2006/relationships/image" Target="../media/image2.png"/><Relationship Id="rId10" Type="http://schemas.microsoft.com/office/2007/relationships/diagramDrawing" Target="../diagrams/drawing4.xml"/><Relationship Id="rId4" Type="http://schemas.openxmlformats.org/officeDocument/2006/relationships/image" Target="../media/image1.png"/><Relationship Id="rId9" Type="http://schemas.openxmlformats.org/officeDocument/2006/relationships/diagramColors" Target="../diagrams/colors4.xml"/></Relationships>
</file>

<file path=ppt/slides/_rels/slide7.xml.rels><?xml version="1.0" encoding="UTF-8" standalone="yes"?>
<Relationships xmlns="http://schemas.openxmlformats.org/package/2006/relationships"><Relationship Id="rId8" Type="http://schemas.openxmlformats.org/officeDocument/2006/relationships/diagramQuickStyle" Target="../diagrams/quickStyle5.xml"/><Relationship Id="rId3" Type="http://schemas.openxmlformats.org/officeDocument/2006/relationships/image" Target="../media/image21.png"/><Relationship Id="rId7" Type="http://schemas.openxmlformats.org/officeDocument/2006/relationships/diagramLayout" Target="../diagrams/layout5.xml"/><Relationship Id="rId12" Type="http://schemas.openxmlformats.org/officeDocument/2006/relationships/image" Target="../media/image13.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diagramData" Target="../diagrams/data5.xml"/><Relationship Id="rId11" Type="http://schemas.openxmlformats.org/officeDocument/2006/relationships/image" Target="../media/image26.jpeg"/><Relationship Id="rId5" Type="http://schemas.openxmlformats.org/officeDocument/2006/relationships/image" Target="../media/image2.png"/><Relationship Id="rId10" Type="http://schemas.microsoft.com/office/2007/relationships/diagramDrawing" Target="../diagrams/drawing5.xml"/><Relationship Id="rId4" Type="http://schemas.openxmlformats.org/officeDocument/2006/relationships/image" Target="../media/image1.png"/><Relationship Id="rId9" Type="http://schemas.openxmlformats.org/officeDocument/2006/relationships/diagramColors" Target="../diagrams/colors5.xml"/></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image" Target="../media/image21.png"/><Relationship Id="rId7" Type="http://schemas.openxmlformats.org/officeDocument/2006/relationships/diagramLayout" Target="../diagrams/layout6.xml"/><Relationship Id="rId12" Type="http://schemas.openxmlformats.org/officeDocument/2006/relationships/image" Target="../media/image14.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diagramData" Target="../diagrams/data6.xml"/><Relationship Id="rId11" Type="http://schemas.openxmlformats.org/officeDocument/2006/relationships/image" Target="../media/image28.png"/><Relationship Id="rId5" Type="http://schemas.openxmlformats.org/officeDocument/2006/relationships/image" Target="../media/image2.png"/><Relationship Id="rId10" Type="http://schemas.microsoft.com/office/2007/relationships/diagramDrawing" Target="../diagrams/drawing6.xml"/><Relationship Id="rId4" Type="http://schemas.openxmlformats.org/officeDocument/2006/relationships/image" Target="../media/image1.png"/><Relationship Id="rId9" Type="http://schemas.openxmlformats.org/officeDocument/2006/relationships/diagramColors" Target="../diagrams/colors6.xml"/></Relationships>
</file>

<file path=ppt/slides/_rels/slide9.xml.rels><?xml version="1.0" encoding="UTF-8" standalone="yes"?>
<Relationships xmlns="http://schemas.openxmlformats.org/package/2006/relationships"><Relationship Id="rId8" Type="http://schemas.openxmlformats.org/officeDocument/2006/relationships/diagramQuickStyle" Target="../diagrams/quickStyle7.xml"/><Relationship Id="rId3" Type="http://schemas.openxmlformats.org/officeDocument/2006/relationships/image" Target="../media/image21.png"/><Relationship Id="rId7" Type="http://schemas.openxmlformats.org/officeDocument/2006/relationships/diagramLayout" Target="../diagrams/layout7.xml"/><Relationship Id="rId12" Type="http://schemas.openxmlformats.org/officeDocument/2006/relationships/image" Target="../media/image22.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diagramData" Target="../diagrams/data7.xml"/><Relationship Id="rId11" Type="http://schemas.openxmlformats.org/officeDocument/2006/relationships/image" Target="../media/image29.jpeg"/><Relationship Id="rId5" Type="http://schemas.openxmlformats.org/officeDocument/2006/relationships/image" Target="../media/image2.png"/><Relationship Id="rId10" Type="http://schemas.microsoft.com/office/2007/relationships/diagramDrawing" Target="../diagrams/drawing7.xml"/><Relationship Id="rId4" Type="http://schemas.openxmlformats.org/officeDocument/2006/relationships/image" Target="../media/image1.png"/><Relationship Id="rId9" Type="http://schemas.openxmlformats.org/officeDocument/2006/relationships/diagramColors" Target="../diagrams/colors7.xml"/></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8.xml"/><Relationship Id="rId3" Type="http://schemas.openxmlformats.org/officeDocument/2006/relationships/image" Target="../media/image21.png"/><Relationship Id="rId7" Type="http://schemas.openxmlformats.org/officeDocument/2006/relationships/diagramLayout" Target="../diagrams/layout8.xml"/><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diagramData" Target="../diagrams/data8.xml"/><Relationship Id="rId11" Type="http://schemas.openxmlformats.org/officeDocument/2006/relationships/image" Target="../media/image6.png"/><Relationship Id="rId5" Type="http://schemas.openxmlformats.org/officeDocument/2006/relationships/image" Target="../media/image2.png"/><Relationship Id="rId10" Type="http://schemas.microsoft.com/office/2007/relationships/diagramDrawing" Target="../diagrams/drawing8.xml"/><Relationship Id="rId4" Type="http://schemas.openxmlformats.org/officeDocument/2006/relationships/image" Target="../media/image1.png"/><Relationship Id="rId9" Type="http://schemas.openxmlformats.org/officeDocument/2006/relationships/diagramColors" Target="../diagrams/colors8.xml"/></Relationships>
</file>

<file path=ppt/slides/_rels/slide11.xml.rels><?xml version="1.0" encoding="UTF-8" standalone="yes"?>
<Relationships xmlns="http://schemas.openxmlformats.org/package/2006/relationships"><Relationship Id="rId8" Type="http://schemas.openxmlformats.org/officeDocument/2006/relationships/diagramQuickStyle" Target="../diagrams/quickStyle9.xml"/><Relationship Id="rId3" Type="http://schemas.openxmlformats.org/officeDocument/2006/relationships/image" Target="../media/image21.png"/><Relationship Id="rId7" Type="http://schemas.openxmlformats.org/officeDocument/2006/relationships/diagramLayout" Target="../diagrams/layout9.xml"/><Relationship Id="rId12" Type="http://schemas.openxmlformats.org/officeDocument/2006/relationships/image" Target="../media/image25.sv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diagramData" Target="../diagrams/data9.xml"/><Relationship Id="rId11" Type="http://schemas.openxmlformats.org/officeDocument/2006/relationships/image" Target="../media/image24.png"/><Relationship Id="rId5" Type="http://schemas.openxmlformats.org/officeDocument/2006/relationships/image" Target="../media/image2.png"/><Relationship Id="rId10" Type="http://schemas.microsoft.com/office/2007/relationships/diagramDrawing" Target="../diagrams/drawing9.xml"/><Relationship Id="rId4" Type="http://schemas.openxmlformats.org/officeDocument/2006/relationships/image" Target="../media/image1.png"/><Relationship Id="rId9" Type="http://schemas.openxmlformats.org/officeDocument/2006/relationships/diagramColors" Target="../diagrams/colors9.xml"/></Relationships>
</file>

<file path=ppt/slides/_rels/slide1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6.png"/><Relationship Id="rId18" Type="http://schemas.openxmlformats.org/officeDocument/2006/relationships/image" Target="../media/image25.svg"/><Relationship Id="rId3" Type="http://schemas.openxmlformats.org/officeDocument/2006/relationships/image" Target="../media/image21.png"/><Relationship Id="rId21" Type="http://schemas.openxmlformats.org/officeDocument/2006/relationships/image" Target="../media/image28.png"/><Relationship Id="rId7" Type="http://schemas.openxmlformats.org/officeDocument/2006/relationships/image" Target="../media/image4.png"/><Relationship Id="rId12" Type="http://schemas.openxmlformats.org/officeDocument/2006/relationships/image" Target="../media/image14.png"/><Relationship Id="rId17" Type="http://schemas.openxmlformats.org/officeDocument/2006/relationships/image" Target="../media/image24.png"/><Relationship Id="rId2" Type="http://schemas.openxmlformats.org/officeDocument/2006/relationships/image" Target="../media/image31.png"/><Relationship Id="rId16" Type="http://schemas.openxmlformats.org/officeDocument/2006/relationships/image" Target="../media/image22.png"/><Relationship Id="rId20" Type="http://schemas.openxmlformats.org/officeDocument/2006/relationships/image" Target="../media/image27.jpe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32.png"/><Relationship Id="rId5" Type="http://schemas.openxmlformats.org/officeDocument/2006/relationships/image" Target="../media/image2.png"/><Relationship Id="rId15" Type="http://schemas.openxmlformats.org/officeDocument/2006/relationships/image" Target="../media/image33.png"/><Relationship Id="rId10" Type="http://schemas.openxmlformats.org/officeDocument/2006/relationships/image" Target="../media/image12.png"/><Relationship Id="rId19" Type="http://schemas.openxmlformats.org/officeDocument/2006/relationships/image" Target="../media/image26.jpeg"/><Relationship Id="rId4" Type="http://schemas.openxmlformats.org/officeDocument/2006/relationships/image" Target="../media/image1.png"/><Relationship Id="rId9" Type="http://schemas.openxmlformats.org/officeDocument/2006/relationships/image" Target="../media/image11.png"/><Relationship Id="rId14" Type="http://schemas.openxmlformats.org/officeDocument/2006/relationships/image" Target="../media/image7.png"/><Relationship Id="rId22" Type="http://schemas.openxmlformats.org/officeDocument/2006/relationships/image" Target="../media/image3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DB3E5B-6976-4605-A48C-CE7E1F8E56AA}"/>
              </a:ext>
            </a:extLst>
          </p:cNvPr>
          <p:cNvSpPr/>
          <p:nvPr/>
        </p:nvSpPr>
        <p:spPr>
          <a:xfrm>
            <a:off x="1670909" y="7645504"/>
            <a:ext cx="6237519" cy="3046988"/>
          </a:xfrm>
          <a:prstGeom prst="rect">
            <a:avLst/>
          </a:prstGeom>
        </p:spPr>
        <p:txBody>
          <a:bodyPr wrap="square">
            <a:spAutoFit/>
          </a:bodyPr>
          <a:lstStyle/>
          <a:p>
            <a:pPr algn="ctr"/>
            <a:r>
              <a:rPr lang="en-GB" sz="3200" b="1" dirty="0">
                <a:latin typeface="Gill Sans MT" panose="020B0502020104020203" pitchFamily="34" charset="0"/>
                <a:cs typeface="Calibri"/>
              </a:rPr>
              <a:t>TEACHING AND LEARNING POLICY</a:t>
            </a:r>
          </a:p>
          <a:p>
            <a:pPr algn="ctr"/>
            <a:endParaRPr lang="en-GB" sz="3200" b="1" dirty="0">
              <a:latin typeface="Gill Sans MT" panose="020B0502020104020203" pitchFamily="34" charset="0"/>
              <a:cs typeface="Calibri"/>
            </a:endParaRPr>
          </a:p>
          <a:p>
            <a:pPr algn="ctr"/>
            <a:r>
              <a:rPr lang="en-GB" sz="3200" b="1" dirty="0">
                <a:latin typeface="Gill Sans MT" panose="020B0502020104020203" pitchFamily="34" charset="0"/>
                <a:cs typeface="Calibri"/>
              </a:rPr>
              <a:t>Primary</a:t>
            </a:r>
          </a:p>
          <a:p>
            <a:pPr algn="ctr"/>
            <a:endParaRPr lang="en-GB" sz="3200" b="1" dirty="0">
              <a:latin typeface="Gill Sans MT" panose="020B0502020104020203" pitchFamily="34" charset="0"/>
              <a:cs typeface="Calibri"/>
            </a:endParaRPr>
          </a:p>
          <a:p>
            <a:pPr algn="ctr"/>
            <a:r>
              <a:rPr lang="en-GB" sz="3200" b="1" dirty="0">
                <a:latin typeface="Gill Sans MT" panose="020B0502020104020203" pitchFamily="34" charset="0"/>
                <a:cs typeface="Calibri"/>
              </a:rPr>
              <a:t>2023-2024</a:t>
            </a:r>
            <a:endParaRPr lang="en-GB" sz="3200" dirty="0"/>
          </a:p>
        </p:txBody>
      </p:sp>
      <p:sp>
        <p:nvSpPr>
          <p:cNvPr id="33" name="Freeform: Shape 32">
            <a:extLst>
              <a:ext uri="{FF2B5EF4-FFF2-40B4-BE49-F238E27FC236}">
                <a16:creationId xmlns:a16="http://schemas.microsoft.com/office/drawing/2014/main" id="{0765BEBB-EC95-4988-8E33-F48F92E77D92}"/>
              </a:ext>
            </a:extLst>
          </p:cNvPr>
          <p:cNvSpPr/>
          <p:nvPr/>
        </p:nvSpPr>
        <p:spPr>
          <a:xfrm>
            <a:off x="209548" y="190500"/>
            <a:ext cx="9182102" cy="12420600"/>
          </a:xfrm>
          <a:custGeom>
            <a:avLst/>
            <a:gdLst>
              <a:gd name="connsiteX0" fmla="*/ 186028 w 9182102"/>
              <a:gd name="connsiteY0" fmla="*/ 133350 h 12420600"/>
              <a:gd name="connsiteX1" fmla="*/ 186028 w 9182102"/>
              <a:gd name="connsiteY1" fmla="*/ 2850147 h 12420600"/>
              <a:gd name="connsiteX2" fmla="*/ 179510 w 9182102"/>
              <a:gd name="connsiteY2" fmla="*/ 2865150 h 12420600"/>
              <a:gd name="connsiteX3" fmla="*/ 179510 w 9182102"/>
              <a:gd name="connsiteY3" fmla="*/ 12241090 h 12420600"/>
              <a:gd name="connsiteX4" fmla="*/ 6812642 w 9182102"/>
              <a:gd name="connsiteY4" fmla="*/ 12228390 h 12420600"/>
              <a:gd name="connsiteX5" fmla="*/ 7460660 w 9182102"/>
              <a:gd name="connsiteY5" fmla="*/ 11369453 h 12420600"/>
              <a:gd name="connsiteX6" fmla="*/ 7760439 w 9182102"/>
              <a:gd name="connsiteY6" fmla="*/ 10743905 h 12420600"/>
              <a:gd name="connsiteX7" fmla="*/ 9002592 w 9182102"/>
              <a:gd name="connsiteY7" fmla="*/ 10530095 h 12420600"/>
              <a:gd name="connsiteX8" fmla="*/ 9002592 w 9182102"/>
              <a:gd name="connsiteY8" fmla="*/ 179510 h 12420600"/>
              <a:gd name="connsiteX9" fmla="*/ 8997152 w 9182102"/>
              <a:gd name="connsiteY9" fmla="*/ 179460 h 12420600"/>
              <a:gd name="connsiteX10" fmla="*/ 8997152 w 9182102"/>
              <a:gd name="connsiteY10" fmla="*/ 133350 h 12420600"/>
              <a:gd name="connsiteX11" fmla="*/ 0 w 9182102"/>
              <a:gd name="connsiteY11" fmla="*/ 0 h 12420600"/>
              <a:gd name="connsiteX12" fmla="*/ 9182102 w 9182102"/>
              <a:gd name="connsiteY12" fmla="*/ 0 h 12420600"/>
              <a:gd name="connsiteX13" fmla="*/ 9182102 w 9182102"/>
              <a:gd name="connsiteY13" fmla="*/ 12420600 h 12420600"/>
              <a:gd name="connsiteX14" fmla="*/ 0 w 9182102"/>
              <a:gd name="connsiteY14" fmla="*/ 1242060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182102" h="12420600">
                <a:moveTo>
                  <a:pt x="186028" y="133350"/>
                </a:moveTo>
                <a:lnTo>
                  <a:pt x="186028" y="2850147"/>
                </a:lnTo>
                <a:lnTo>
                  <a:pt x="179510" y="2865150"/>
                </a:lnTo>
                <a:lnTo>
                  <a:pt x="179510" y="12241090"/>
                </a:lnTo>
                <a:lnTo>
                  <a:pt x="6812642" y="12228390"/>
                </a:lnTo>
                <a:lnTo>
                  <a:pt x="7460660" y="11369453"/>
                </a:lnTo>
                <a:lnTo>
                  <a:pt x="7760439" y="10743905"/>
                </a:lnTo>
                <a:lnTo>
                  <a:pt x="9002592" y="10530095"/>
                </a:lnTo>
                <a:lnTo>
                  <a:pt x="9002592" y="179510"/>
                </a:lnTo>
                <a:lnTo>
                  <a:pt x="8997152" y="179460"/>
                </a:lnTo>
                <a:lnTo>
                  <a:pt x="8997152" y="133350"/>
                </a:lnTo>
                <a:close/>
                <a:moveTo>
                  <a:pt x="0" y="0"/>
                </a:moveTo>
                <a:lnTo>
                  <a:pt x="9182102" y="0"/>
                </a:lnTo>
                <a:lnTo>
                  <a:pt x="9182102" y="12420600"/>
                </a:lnTo>
                <a:lnTo>
                  <a:pt x="0" y="12420600"/>
                </a:lnTo>
                <a:close/>
              </a:path>
            </a:pathLst>
          </a:custGeom>
          <a:solidFill>
            <a:srgbClr val="8447B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nvGrpSpPr>
          <p:cNvPr id="13" name="Group 12">
            <a:extLst>
              <a:ext uri="{FF2B5EF4-FFF2-40B4-BE49-F238E27FC236}">
                <a16:creationId xmlns:a16="http://schemas.microsoft.com/office/drawing/2014/main" id="{F7E503C5-A66E-4109-8EDE-EC3AEEFACE82}"/>
              </a:ext>
            </a:extLst>
          </p:cNvPr>
          <p:cNvGrpSpPr/>
          <p:nvPr/>
        </p:nvGrpSpPr>
        <p:grpSpPr>
          <a:xfrm>
            <a:off x="7403646" y="10936685"/>
            <a:ext cx="2103302" cy="1740380"/>
            <a:chOff x="7403646" y="10936685"/>
            <a:chExt cx="2103302" cy="1740380"/>
          </a:xfrm>
        </p:grpSpPr>
        <p:pic>
          <p:nvPicPr>
            <p:cNvPr id="14" name="Picture 13">
              <a:extLst>
                <a:ext uri="{FF2B5EF4-FFF2-40B4-BE49-F238E27FC236}">
                  <a16:creationId xmlns:a16="http://schemas.microsoft.com/office/drawing/2014/main" id="{30456B04-D817-4C36-A5B6-E357DD2546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15" name="Picture 14">
              <a:extLst>
                <a:ext uri="{FF2B5EF4-FFF2-40B4-BE49-F238E27FC236}">
                  <a16:creationId xmlns:a16="http://schemas.microsoft.com/office/drawing/2014/main" id="{65A64073-5ADD-4055-8A49-1AC220A3662B}"/>
                </a:ext>
              </a:extLst>
            </p:cNvPr>
            <p:cNvPicPr>
              <a:picLocks noChangeAspect="1"/>
            </p:cNvPicPr>
            <p:nvPr/>
          </p:nvPicPr>
          <p:blipFill>
            <a:blip r:embed="rId3"/>
            <a:stretch>
              <a:fillRect/>
            </a:stretch>
          </p:blipFill>
          <p:spPr>
            <a:xfrm>
              <a:off x="7403646" y="12000350"/>
              <a:ext cx="2103302" cy="676715"/>
            </a:xfrm>
            <a:prstGeom prst="rect">
              <a:avLst/>
            </a:prstGeom>
          </p:spPr>
        </p:pic>
      </p:grpSp>
      <p:pic>
        <p:nvPicPr>
          <p:cNvPr id="16" name="Picture 15">
            <a:extLst>
              <a:ext uri="{FF2B5EF4-FFF2-40B4-BE49-F238E27FC236}">
                <a16:creationId xmlns:a16="http://schemas.microsoft.com/office/drawing/2014/main" id="{916B9608-6277-46C0-97CE-9F21EDC87CB3}"/>
              </a:ext>
            </a:extLst>
          </p:cNvPr>
          <p:cNvPicPr>
            <a:picLocks noChangeAspect="1"/>
          </p:cNvPicPr>
          <p:nvPr/>
        </p:nvPicPr>
        <p:blipFill rotWithShape="1">
          <a:blip r:embed="rId4"/>
          <a:srcRect l="12393" r="15586"/>
          <a:stretch/>
        </p:blipFill>
        <p:spPr>
          <a:xfrm>
            <a:off x="16940595" y="8686709"/>
            <a:ext cx="1592859" cy="1610530"/>
          </a:xfrm>
          <a:prstGeom prst="rect">
            <a:avLst/>
          </a:prstGeom>
        </p:spPr>
      </p:pic>
      <p:pic>
        <p:nvPicPr>
          <p:cNvPr id="17" name="Picture 2" descr="See the source image">
            <a:extLst>
              <a:ext uri="{FF2B5EF4-FFF2-40B4-BE49-F238E27FC236}">
                <a16:creationId xmlns:a16="http://schemas.microsoft.com/office/drawing/2014/main" id="{FA3A89D4-F6FA-47DC-93E9-10AE5B99F5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29296" y="5778751"/>
            <a:ext cx="1633271" cy="163327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See the source image">
            <a:extLst>
              <a:ext uri="{FF2B5EF4-FFF2-40B4-BE49-F238E27FC236}">
                <a16:creationId xmlns:a16="http://schemas.microsoft.com/office/drawing/2014/main" id="{65671D0A-6EAB-406B-9D8E-E6481FE6162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718647" y="5909025"/>
            <a:ext cx="1502997" cy="1502997"/>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6" descr="See the source image">
            <a:extLst>
              <a:ext uri="{FF2B5EF4-FFF2-40B4-BE49-F238E27FC236}">
                <a16:creationId xmlns:a16="http://schemas.microsoft.com/office/drawing/2014/main" id="{BB5C0319-16D7-4815-BB01-8B4F4B99505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1108295">
            <a:off x="17260896" y="5900751"/>
            <a:ext cx="1607952" cy="160795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8" descr="See the source image">
            <a:extLst>
              <a:ext uri="{FF2B5EF4-FFF2-40B4-BE49-F238E27FC236}">
                <a16:creationId xmlns:a16="http://schemas.microsoft.com/office/drawing/2014/main" id="{1EAB7C24-AC3E-4BDE-9DF3-BF902EE5DC6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454876" y="8695054"/>
            <a:ext cx="1692047" cy="169204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10" descr="See the source image">
            <a:extLst>
              <a:ext uri="{FF2B5EF4-FFF2-40B4-BE49-F238E27FC236}">
                <a16:creationId xmlns:a16="http://schemas.microsoft.com/office/drawing/2014/main" id="{E953BA85-3A8B-4AD5-B71C-F3A8C75586E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820203" y="8794242"/>
            <a:ext cx="1299886" cy="1502997"/>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AAEFB7B4-7C92-44AF-97D1-EBF2D9D58F5C}"/>
              </a:ext>
            </a:extLst>
          </p:cNvPr>
          <p:cNvPicPr>
            <a:picLocks noChangeAspect="1"/>
          </p:cNvPicPr>
          <p:nvPr/>
        </p:nvPicPr>
        <p:blipFill>
          <a:blip r:embed="rId10"/>
          <a:stretch>
            <a:fillRect/>
          </a:stretch>
        </p:blipFill>
        <p:spPr>
          <a:xfrm>
            <a:off x="11759477" y="5008789"/>
            <a:ext cx="617222" cy="752238"/>
          </a:xfrm>
          <a:prstGeom prst="rect">
            <a:avLst/>
          </a:prstGeom>
        </p:spPr>
      </p:pic>
      <p:pic>
        <p:nvPicPr>
          <p:cNvPr id="23" name="Picture 22">
            <a:extLst>
              <a:ext uri="{FF2B5EF4-FFF2-40B4-BE49-F238E27FC236}">
                <a16:creationId xmlns:a16="http://schemas.microsoft.com/office/drawing/2014/main" id="{6B6359D1-C271-4A73-A327-51B7F2A3E6FF}"/>
              </a:ext>
            </a:extLst>
          </p:cNvPr>
          <p:cNvPicPr>
            <a:picLocks noChangeAspect="1"/>
          </p:cNvPicPr>
          <p:nvPr/>
        </p:nvPicPr>
        <p:blipFill>
          <a:blip r:embed="rId11"/>
          <a:stretch>
            <a:fillRect/>
          </a:stretch>
        </p:blipFill>
        <p:spPr>
          <a:xfrm>
            <a:off x="15119711" y="5008789"/>
            <a:ext cx="672943" cy="752238"/>
          </a:xfrm>
          <a:prstGeom prst="rect">
            <a:avLst/>
          </a:prstGeom>
        </p:spPr>
      </p:pic>
      <p:pic>
        <p:nvPicPr>
          <p:cNvPr id="24" name="Picture 23">
            <a:extLst>
              <a:ext uri="{FF2B5EF4-FFF2-40B4-BE49-F238E27FC236}">
                <a16:creationId xmlns:a16="http://schemas.microsoft.com/office/drawing/2014/main" id="{8E166C7C-7535-4389-B5B0-566B6950660B}"/>
              </a:ext>
            </a:extLst>
          </p:cNvPr>
          <p:cNvPicPr>
            <a:picLocks noChangeAspect="1"/>
          </p:cNvPicPr>
          <p:nvPr/>
        </p:nvPicPr>
        <p:blipFill>
          <a:blip r:embed="rId12"/>
          <a:stretch>
            <a:fillRect/>
          </a:stretch>
        </p:blipFill>
        <p:spPr>
          <a:xfrm>
            <a:off x="17737024" y="4969400"/>
            <a:ext cx="660084" cy="752238"/>
          </a:xfrm>
          <a:prstGeom prst="rect">
            <a:avLst/>
          </a:prstGeom>
        </p:spPr>
      </p:pic>
      <p:pic>
        <p:nvPicPr>
          <p:cNvPr id="25" name="Picture 24">
            <a:extLst>
              <a:ext uri="{FF2B5EF4-FFF2-40B4-BE49-F238E27FC236}">
                <a16:creationId xmlns:a16="http://schemas.microsoft.com/office/drawing/2014/main" id="{F0988DB1-573B-4D32-97C6-CAE0FE6960F7}"/>
              </a:ext>
            </a:extLst>
          </p:cNvPr>
          <p:cNvPicPr>
            <a:picLocks noChangeAspect="1"/>
          </p:cNvPicPr>
          <p:nvPr/>
        </p:nvPicPr>
        <p:blipFill>
          <a:blip r:embed="rId13"/>
          <a:stretch>
            <a:fillRect/>
          </a:stretch>
        </p:blipFill>
        <p:spPr>
          <a:xfrm>
            <a:off x="11883476" y="7868725"/>
            <a:ext cx="647227" cy="752240"/>
          </a:xfrm>
          <a:prstGeom prst="rect">
            <a:avLst/>
          </a:prstGeom>
        </p:spPr>
      </p:pic>
      <p:pic>
        <p:nvPicPr>
          <p:cNvPr id="26" name="Picture 25">
            <a:extLst>
              <a:ext uri="{FF2B5EF4-FFF2-40B4-BE49-F238E27FC236}">
                <a16:creationId xmlns:a16="http://schemas.microsoft.com/office/drawing/2014/main" id="{5EE42881-6746-4996-BF47-D80B7895874F}"/>
              </a:ext>
            </a:extLst>
          </p:cNvPr>
          <p:cNvPicPr>
            <a:picLocks noChangeAspect="1"/>
          </p:cNvPicPr>
          <p:nvPr/>
        </p:nvPicPr>
        <p:blipFill>
          <a:blip r:embed="rId14"/>
          <a:stretch>
            <a:fillRect/>
          </a:stretch>
        </p:blipFill>
        <p:spPr>
          <a:xfrm>
            <a:off x="14944236" y="7807994"/>
            <a:ext cx="634367" cy="752239"/>
          </a:xfrm>
          <a:prstGeom prst="rect">
            <a:avLst/>
          </a:prstGeom>
        </p:spPr>
      </p:pic>
      <p:pic>
        <p:nvPicPr>
          <p:cNvPr id="27" name="Picture 26">
            <a:extLst>
              <a:ext uri="{FF2B5EF4-FFF2-40B4-BE49-F238E27FC236}">
                <a16:creationId xmlns:a16="http://schemas.microsoft.com/office/drawing/2014/main" id="{DB0EDD3F-5954-4C94-A7FD-ADFE98FA5C73}"/>
              </a:ext>
            </a:extLst>
          </p:cNvPr>
          <p:cNvPicPr>
            <a:picLocks noChangeAspect="1"/>
          </p:cNvPicPr>
          <p:nvPr/>
        </p:nvPicPr>
        <p:blipFill>
          <a:blip r:embed="rId15"/>
          <a:stretch>
            <a:fillRect/>
          </a:stretch>
        </p:blipFill>
        <p:spPr>
          <a:xfrm>
            <a:off x="17625718" y="7789029"/>
            <a:ext cx="632225" cy="752240"/>
          </a:xfrm>
          <a:prstGeom prst="rect">
            <a:avLst/>
          </a:prstGeom>
        </p:spPr>
      </p:pic>
      <p:pic>
        <p:nvPicPr>
          <p:cNvPr id="29" name="Picture 28">
            <a:extLst>
              <a:ext uri="{FF2B5EF4-FFF2-40B4-BE49-F238E27FC236}">
                <a16:creationId xmlns:a16="http://schemas.microsoft.com/office/drawing/2014/main" id="{1E61679F-A48D-4352-BCF3-E4C04CC801A9}"/>
              </a:ext>
            </a:extLst>
          </p:cNvPr>
          <p:cNvPicPr>
            <a:picLocks noChangeAspect="1"/>
          </p:cNvPicPr>
          <p:nvPr/>
        </p:nvPicPr>
        <p:blipFill>
          <a:blip r:embed="rId16"/>
          <a:stretch>
            <a:fillRect/>
          </a:stretch>
        </p:blipFill>
        <p:spPr>
          <a:xfrm>
            <a:off x="-9652416" y="2100966"/>
            <a:ext cx="4007682" cy="2810419"/>
          </a:xfrm>
          <a:prstGeom prst="rect">
            <a:avLst/>
          </a:prstGeom>
        </p:spPr>
      </p:pic>
      <p:pic>
        <p:nvPicPr>
          <p:cNvPr id="30" name="Picture 29">
            <a:extLst>
              <a:ext uri="{FF2B5EF4-FFF2-40B4-BE49-F238E27FC236}">
                <a16:creationId xmlns:a16="http://schemas.microsoft.com/office/drawing/2014/main" id="{164321A5-3B28-4D46-AEFC-DFD0129E7D49}"/>
              </a:ext>
            </a:extLst>
          </p:cNvPr>
          <p:cNvPicPr>
            <a:picLocks noChangeAspect="1"/>
          </p:cNvPicPr>
          <p:nvPr/>
        </p:nvPicPr>
        <p:blipFill>
          <a:blip r:embed="rId17"/>
          <a:stretch>
            <a:fillRect/>
          </a:stretch>
        </p:blipFill>
        <p:spPr>
          <a:xfrm>
            <a:off x="-9827578" y="7699708"/>
            <a:ext cx="3724937" cy="2612142"/>
          </a:xfrm>
          <a:prstGeom prst="rect">
            <a:avLst/>
          </a:prstGeom>
        </p:spPr>
      </p:pic>
      <p:pic>
        <p:nvPicPr>
          <p:cNvPr id="31" name="Picture 30">
            <a:extLst>
              <a:ext uri="{FF2B5EF4-FFF2-40B4-BE49-F238E27FC236}">
                <a16:creationId xmlns:a16="http://schemas.microsoft.com/office/drawing/2014/main" id="{CD7A5490-864B-4300-A6B7-3BBBFCBDE041}"/>
              </a:ext>
            </a:extLst>
          </p:cNvPr>
          <p:cNvPicPr>
            <a:picLocks noChangeAspect="1"/>
          </p:cNvPicPr>
          <p:nvPr/>
        </p:nvPicPr>
        <p:blipFill>
          <a:blip r:embed="rId18"/>
          <a:stretch>
            <a:fillRect/>
          </a:stretch>
        </p:blipFill>
        <p:spPr>
          <a:xfrm>
            <a:off x="-9630469" y="4965590"/>
            <a:ext cx="3778220" cy="2649506"/>
          </a:xfrm>
          <a:prstGeom prst="rect">
            <a:avLst/>
          </a:prstGeom>
        </p:spPr>
      </p:pic>
      <p:pic>
        <p:nvPicPr>
          <p:cNvPr id="32" name="Picture 31">
            <a:extLst>
              <a:ext uri="{FF2B5EF4-FFF2-40B4-BE49-F238E27FC236}">
                <a16:creationId xmlns:a16="http://schemas.microsoft.com/office/drawing/2014/main" id="{0E1DA4C1-996F-464F-ADB4-C864CCD80AF6}"/>
              </a:ext>
            </a:extLst>
          </p:cNvPr>
          <p:cNvPicPr>
            <a:picLocks noChangeAspect="1"/>
          </p:cNvPicPr>
          <p:nvPr/>
        </p:nvPicPr>
        <p:blipFill>
          <a:blip r:embed="rId19"/>
          <a:stretch>
            <a:fillRect/>
          </a:stretch>
        </p:blipFill>
        <p:spPr>
          <a:xfrm>
            <a:off x="-9884023" y="-408471"/>
            <a:ext cx="3724937" cy="2612141"/>
          </a:xfrm>
          <a:prstGeom prst="rect">
            <a:avLst/>
          </a:prstGeom>
        </p:spPr>
      </p:pic>
      <p:pic>
        <p:nvPicPr>
          <p:cNvPr id="4" name="Picture 3">
            <a:extLst>
              <a:ext uri="{FF2B5EF4-FFF2-40B4-BE49-F238E27FC236}">
                <a16:creationId xmlns:a16="http://schemas.microsoft.com/office/drawing/2014/main" id="{CB47240D-D095-48F7-8912-BA2D80D8839E}"/>
              </a:ext>
            </a:extLst>
          </p:cNvPr>
          <p:cNvPicPr>
            <a:picLocks noChangeAspect="1"/>
          </p:cNvPicPr>
          <p:nvPr/>
        </p:nvPicPr>
        <p:blipFill>
          <a:blip r:embed="rId20"/>
          <a:stretch>
            <a:fillRect/>
          </a:stretch>
        </p:blipFill>
        <p:spPr>
          <a:xfrm>
            <a:off x="1392520" y="3418635"/>
            <a:ext cx="6515908" cy="4569332"/>
          </a:xfrm>
          <a:prstGeom prst="rect">
            <a:avLst/>
          </a:prstGeom>
        </p:spPr>
      </p:pic>
      <p:pic>
        <p:nvPicPr>
          <p:cNvPr id="6" name="Picture 5">
            <a:extLst>
              <a:ext uri="{FF2B5EF4-FFF2-40B4-BE49-F238E27FC236}">
                <a16:creationId xmlns:a16="http://schemas.microsoft.com/office/drawing/2014/main" id="{D744AE6E-ACE2-4AB1-98E6-7203D35D5125}"/>
              </a:ext>
            </a:extLst>
          </p:cNvPr>
          <p:cNvPicPr>
            <a:picLocks noChangeAspect="1"/>
          </p:cNvPicPr>
          <p:nvPr/>
        </p:nvPicPr>
        <p:blipFill>
          <a:blip r:embed="rId21"/>
          <a:stretch>
            <a:fillRect/>
          </a:stretch>
        </p:blipFill>
        <p:spPr>
          <a:xfrm>
            <a:off x="691444" y="9405507"/>
            <a:ext cx="2377881" cy="1531178"/>
          </a:xfrm>
          <a:prstGeom prst="rect">
            <a:avLst/>
          </a:prstGeom>
        </p:spPr>
      </p:pic>
    </p:spTree>
    <p:extLst>
      <p:ext uri="{BB962C8B-B14F-4D97-AF65-F5344CB8AC3E}">
        <p14:creationId xmlns:p14="http://schemas.microsoft.com/office/powerpoint/2010/main" val="2630980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8A84BDEF-5F99-45D3-BE7D-51F58919FD60}"/>
              </a:ext>
            </a:extLst>
          </p:cNvPr>
          <p:cNvSpPr/>
          <p:nvPr/>
        </p:nvSpPr>
        <p:spPr>
          <a:xfrm>
            <a:off x="1311873" y="2721280"/>
            <a:ext cx="7596390" cy="1277273"/>
          </a:xfrm>
          <a:prstGeom prst="rect">
            <a:avLst/>
          </a:prstGeom>
        </p:spPr>
        <p:txBody>
          <a:bodyPr wrap="square" lIns="91440" tIns="45720" rIns="91440" bIns="45720" anchor="t">
            <a:spAutoFit/>
          </a:bodyPr>
          <a:lstStyle/>
          <a:p>
            <a:r>
              <a:rPr lang="en-GB" b="1" dirty="0">
                <a:solidFill>
                  <a:srgbClr val="000000"/>
                </a:solidFill>
                <a:latin typeface="Segoe UI" panose="020B0502040204020203" pitchFamily="34" charset="0"/>
                <a:cs typeface="Segoe UI" panose="020B0502040204020203" pitchFamily="34" charset="0"/>
              </a:rPr>
              <a:t>RETRIEVAL PRACTICE</a:t>
            </a:r>
          </a:p>
          <a:p>
            <a:pPr marL="285750" indent="-285750">
              <a:buFont typeface="Arial" panose="020B0604020202020204" pitchFamily="34" charset="0"/>
              <a:buChar char="•"/>
            </a:pPr>
            <a:r>
              <a:rPr lang="en-GB" sz="1300" dirty="0">
                <a:solidFill>
                  <a:srgbClr val="000000"/>
                </a:solidFill>
                <a:latin typeface="Segoe UI" panose="020B0502040204020203" pitchFamily="34" charset="0"/>
                <a:cs typeface="Segoe UI" panose="020B0502040204020203" pitchFamily="34" charset="0"/>
              </a:rPr>
              <a:t> </a:t>
            </a:r>
            <a:r>
              <a:rPr lang="en-GB" sz="1100" dirty="0">
                <a:solidFill>
                  <a:srgbClr val="000000"/>
                </a:solidFill>
                <a:latin typeface="Segoe UI"/>
                <a:cs typeface="Segoe UI"/>
              </a:rPr>
              <a:t>Retrieval practice happens at the start of each lesson and is key to making learning stick </a:t>
            </a:r>
          </a:p>
          <a:p>
            <a:pPr marL="285750" indent="-285750">
              <a:buFont typeface="Arial" panose="020B0604020202020204" pitchFamily="34" charset="0"/>
              <a:buChar char="•"/>
            </a:pPr>
            <a:r>
              <a:rPr lang="en-GB" sz="1100" dirty="0">
                <a:solidFill>
                  <a:srgbClr val="000000"/>
                </a:solidFill>
                <a:latin typeface="Segoe UI"/>
                <a:cs typeface="Segoe UI"/>
              </a:rPr>
              <a:t>Retrieval practice should be done using a variety of approaches </a:t>
            </a:r>
          </a:p>
          <a:p>
            <a:pPr marL="285750" indent="-285750">
              <a:buFont typeface="Arial" panose="020B0604020202020204" pitchFamily="34" charset="0"/>
              <a:buChar char="•"/>
            </a:pPr>
            <a:r>
              <a:rPr lang="en-GB" sz="1100" dirty="0">
                <a:solidFill>
                  <a:srgbClr val="000000"/>
                </a:solidFill>
                <a:latin typeface="Segoe UI"/>
                <a:cs typeface="Segoe UI"/>
              </a:rPr>
              <a:t>Retrieval practice focusses on the most important aspects of topics (</a:t>
            </a:r>
            <a:r>
              <a:rPr lang="en-GB" sz="1100" dirty="0" err="1">
                <a:solidFill>
                  <a:srgbClr val="000000"/>
                </a:solidFill>
                <a:latin typeface="Segoe UI"/>
                <a:cs typeface="Segoe UI"/>
              </a:rPr>
              <a:t>e.g</a:t>
            </a:r>
            <a:r>
              <a:rPr lang="en-GB" sz="1100" dirty="0">
                <a:solidFill>
                  <a:srgbClr val="000000"/>
                </a:solidFill>
                <a:latin typeface="Segoe UI"/>
                <a:cs typeface="Segoe UI"/>
              </a:rPr>
              <a:t> Sticky Knowledge)</a:t>
            </a:r>
          </a:p>
          <a:p>
            <a:pPr marL="285750" indent="-285750">
              <a:buFont typeface="Arial" panose="020B0604020202020204" pitchFamily="34" charset="0"/>
              <a:buChar char="•"/>
            </a:pPr>
            <a:r>
              <a:rPr lang="en-GB" sz="1100" dirty="0">
                <a:solidFill>
                  <a:srgbClr val="000000"/>
                </a:solidFill>
                <a:latin typeface="Segoe UI"/>
                <a:cs typeface="Segoe UI"/>
              </a:rPr>
              <a:t>Teachers use retrieval practice as an opportunity to review and practice previous misconceptions</a:t>
            </a:r>
            <a:endParaRPr lang="en-GB" sz="1100" dirty="0">
              <a:solidFill>
                <a:srgbClr val="000000"/>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Retrieval practice brings previous learning back to the working memory so that new learning can be built upon it  </a:t>
            </a:r>
            <a:endParaRPr lang="en-GB" sz="1100" dirty="0">
              <a:solidFill>
                <a:srgbClr val="000000"/>
              </a:solidFill>
              <a:latin typeface="Segoe UI"/>
              <a:cs typeface="Segoe UI"/>
            </a:endParaRPr>
          </a:p>
        </p:txBody>
      </p:sp>
      <p:sp>
        <p:nvSpPr>
          <p:cNvPr id="37" name="Rectangle 36">
            <a:extLst>
              <a:ext uri="{FF2B5EF4-FFF2-40B4-BE49-F238E27FC236}">
                <a16:creationId xmlns:a16="http://schemas.microsoft.com/office/drawing/2014/main" id="{BDEC92D6-7056-4803-AF29-FF53F9894753}"/>
              </a:ext>
            </a:extLst>
          </p:cNvPr>
          <p:cNvSpPr/>
          <p:nvPr/>
        </p:nvSpPr>
        <p:spPr>
          <a:xfrm>
            <a:off x="1705098" y="3898878"/>
            <a:ext cx="7596390" cy="1585049"/>
          </a:xfrm>
          <a:prstGeom prst="rect">
            <a:avLst/>
          </a:prstGeom>
        </p:spPr>
        <p:txBody>
          <a:bodyPr wrap="square" lIns="91440" tIns="45720" rIns="91440" bIns="45720" anchor="t">
            <a:spAutoFit/>
          </a:bodyPr>
          <a:lstStyle/>
          <a:p>
            <a:r>
              <a:rPr lang="en-GB" b="1" dirty="0">
                <a:solidFill>
                  <a:srgbClr val="000000"/>
                </a:solidFill>
                <a:latin typeface="Segoe UI" panose="020B0502040204020203" pitchFamily="34" charset="0"/>
                <a:cs typeface="Segoe UI" panose="020B0502040204020203" pitchFamily="34" charset="0"/>
              </a:rPr>
              <a:t>METACOGNITION AND MODELLING</a:t>
            </a:r>
            <a:endParaRPr lang="en-US" dirty="0">
              <a:cs typeface="Calibri" panose="020F0502020204030204"/>
            </a:endParaRPr>
          </a:p>
          <a:p>
            <a:pPr marL="285750" indent="-285750">
              <a:buFont typeface="Arial" panose="020B0604020202020204" pitchFamily="34" charset="0"/>
              <a:buChar char="•"/>
            </a:pPr>
            <a:r>
              <a:rPr lang="en-GB" sz="1100" dirty="0">
                <a:solidFill>
                  <a:srgbClr val="000000"/>
                </a:solidFill>
                <a:latin typeface="Segoe UI"/>
                <a:cs typeface="Segoe UI"/>
              </a:rPr>
              <a:t>Modelling should build on prior learning and explanations are clear and concise </a:t>
            </a:r>
          </a:p>
          <a:p>
            <a:pPr marL="285750" indent="-285750">
              <a:buFont typeface="Arial" panose="020B0604020202020204" pitchFamily="34" charset="0"/>
              <a:buChar char="•"/>
            </a:pPr>
            <a:r>
              <a:rPr lang="en-GB" sz="1100" dirty="0">
                <a:solidFill>
                  <a:srgbClr val="000000"/>
                </a:solidFill>
                <a:latin typeface="Segoe UI"/>
                <a:cs typeface="Segoe UI"/>
              </a:rPr>
              <a:t>Teachers explicitly model WHAT they are doing and WHY they are making certain choices in the methods they are using</a:t>
            </a:r>
          </a:p>
          <a:p>
            <a:pPr marL="285750" indent="-285750">
              <a:buFont typeface="Arial" panose="020B0604020202020204" pitchFamily="34" charset="0"/>
              <a:buChar char="•"/>
            </a:pPr>
            <a:r>
              <a:rPr lang="en-GB" sz="1100" dirty="0">
                <a:solidFill>
                  <a:srgbClr val="000000"/>
                </a:solidFill>
                <a:latin typeface="Segoe UI"/>
                <a:cs typeface="Segoe UI"/>
              </a:rPr>
              <a:t>Teachers encourage children to practice metacognitive talk in their learning</a:t>
            </a:r>
          </a:p>
          <a:p>
            <a:pPr marL="285750" indent="-285750">
              <a:buFont typeface="Arial" panose="020B0604020202020204" pitchFamily="34" charset="0"/>
              <a:buChar char="•"/>
            </a:pPr>
            <a:r>
              <a:rPr lang="en-GB" sz="1100" dirty="0">
                <a:solidFill>
                  <a:srgbClr val="000000"/>
                </a:solidFill>
                <a:latin typeface="Segoe UI"/>
                <a:cs typeface="Segoe UI"/>
              </a:rPr>
              <a:t>New concepts and ideas should be introduced in small steps with an opportunity for children to practice each step</a:t>
            </a:r>
          </a:p>
          <a:p>
            <a:pPr marL="285750" indent="-285750">
              <a:buFont typeface="Arial" panose="020B0604020202020204" pitchFamily="34" charset="0"/>
              <a:buChar char="•"/>
            </a:pPr>
            <a:r>
              <a:rPr lang="en-GB" sz="1100" dirty="0">
                <a:solidFill>
                  <a:srgbClr val="000000"/>
                </a:solidFill>
                <a:latin typeface="Segoe UI"/>
                <a:cs typeface="Segoe UI"/>
              </a:rPr>
              <a:t>Teachers explicitly model the use of new vocabulary and use every opportunity to model the application of reading  													        and writing skills.</a:t>
            </a:r>
          </a:p>
        </p:txBody>
      </p:sp>
      <p:sp>
        <p:nvSpPr>
          <p:cNvPr id="38" name="Rectangle 37">
            <a:extLst>
              <a:ext uri="{FF2B5EF4-FFF2-40B4-BE49-F238E27FC236}">
                <a16:creationId xmlns:a16="http://schemas.microsoft.com/office/drawing/2014/main" id="{136957C8-3AC4-40D5-8124-7EC680469ADD}"/>
              </a:ext>
            </a:extLst>
          </p:cNvPr>
          <p:cNvSpPr/>
          <p:nvPr/>
        </p:nvSpPr>
        <p:spPr>
          <a:xfrm>
            <a:off x="1633690" y="6201416"/>
            <a:ext cx="8068899" cy="1246495"/>
          </a:xfrm>
          <a:prstGeom prst="rect">
            <a:avLst/>
          </a:prstGeom>
        </p:spPr>
        <p:txBody>
          <a:bodyPr wrap="square" lIns="91440" tIns="45720" rIns="91440" bIns="45720" anchor="t">
            <a:spAutoFit/>
          </a:bodyPr>
          <a:lstStyle/>
          <a:p>
            <a:r>
              <a:rPr lang="en-GB" b="1" dirty="0">
                <a:solidFill>
                  <a:srgbClr val="000000"/>
                </a:solidFill>
                <a:latin typeface="Segoe UI"/>
                <a:cs typeface="Segoe UI"/>
              </a:rPr>
              <a:t>100% PARTICIPATION</a:t>
            </a:r>
            <a:endParaRPr lang="en-GB" dirty="0">
              <a:solidFill>
                <a:srgbClr val="000000"/>
              </a:solidFill>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If children are not engaged in their learning then they won’t remember it</a:t>
            </a:r>
          </a:p>
          <a:p>
            <a:pPr marL="285750" indent="-2857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Teachers use a variety of strategies to ensure all children are participating in lessons and contributing to discussions </a:t>
            </a:r>
          </a:p>
          <a:p>
            <a:pPr marL="285750" indent="-2857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Cold calling is a method used to ensure all children have the chance to answer questions. If the answer is not known, children can ask a friend and then repeat the answer back</a:t>
            </a:r>
          </a:p>
          <a:p>
            <a:pPr marL="285750" indent="-2857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Teachers keep new learning to ‘bite sized’ chunks to avoid cognitive overload, which can lead to disengagement </a:t>
            </a:r>
          </a:p>
        </p:txBody>
      </p:sp>
      <p:sp>
        <p:nvSpPr>
          <p:cNvPr id="39" name="Rectangle 38">
            <a:extLst>
              <a:ext uri="{FF2B5EF4-FFF2-40B4-BE49-F238E27FC236}">
                <a16:creationId xmlns:a16="http://schemas.microsoft.com/office/drawing/2014/main" id="{DA63EF49-E369-4918-8F40-5ACFA048ED44}"/>
              </a:ext>
            </a:extLst>
          </p:cNvPr>
          <p:cNvSpPr/>
          <p:nvPr/>
        </p:nvSpPr>
        <p:spPr>
          <a:xfrm>
            <a:off x="814592" y="5265060"/>
            <a:ext cx="8504481" cy="1077218"/>
          </a:xfrm>
          <a:prstGeom prst="rect">
            <a:avLst/>
          </a:prstGeom>
        </p:spPr>
        <p:txBody>
          <a:bodyPr wrap="square" lIns="91440" tIns="45720" rIns="91440" bIns="45720" anchor="t">
            <a:spAutoFit/>
          </a:bodyPr>
          <a:lstStyle/>
          <a:p>
            <a:r>
              <a:rPr lang="en-US" b="1" dirty="0">
                <a:solidFill>
                  <a:srgbClr val="000000"/>
                </a:solidFill>
                <a:latin typeface="Segoe UI"/>
                <a:cs typeface="Segoe UI"/>
              </a:rPr>
              <a:t>EXPLICIT LEARNING OBJECTIVES </a:t>
            </a:r>
          </a:p>
          <a:p>
            <a:pPr marL="285750" indent="-285750">
              <a:buFont typeface="Arial" panose="020B0604020202020204" pitchFamily="34" charset="0"/>
              <a:buChar char="•"/>
            </a:pPr>
            <a:r>
              <a:rPr lang="en-US" sz="1100" dirty="0">
                <a:solidFill>
                  <a:srgbClr val="000000"/>
                </a:solidFill>
                <a:latin typeface="Segoe UI"/>
                <a:cs typeface="Segoe UI"/>
              </a:rPr>
              <a:t>These are focused on substantive and/or disciplinary knowledge </a:t>
            </a:r>
          </a:p>
          <a:p>
            <a:pPr marL="285750" indent="-285750">
              <a:buFont typeface="Arial" panose="020B0604020202020204" pitchFamily="34" charset="0"/>
              <a:buChar char="•"/>
            </a:pPr>
            <a:r>
              <a:rPr lang="en-US" sz="1100" dirty="0">
                <a:solidFill>
                  <a:srgbClr val="000000"/>
                </a:solidFill>
                <a:latin typeface="Segoe UI"/>
                <a:cs typeface="Segoe UI"/>
              </a:rPr>
              <a:t>LOs are shared at the beginning of a lesson and are revisited to check progress towards them throughout the session</a:t>
            </a:r>
          </a:p>
          <a:p>
            <a:pPr marL="285750" indent="-285750">
              <a:buFont typeface="Arial" panose="020B0604020202020204" pitchFamily="34" charset="0"/>
              <a:buChar char="•"/>
            </a:pPr>
            <a:r>
              <a:rPr lang="en-US" sz="1100" dirty="0">
                <a:solidFill>
                  <a:srgbClr val="000000"/>
                </a:solidFill>
                <a:latin typeface="Segoe UI"/>
                <a:cs typeface="Segoe UI"/>
              </a:rPr>
              <a:t>Teachers follow the marking and feedback policy by marking against the learning objective as part of their AFL, within lesson time</a:t>
            </a:r>
          </a:p>
          <a:p>
            <a:pPr marL="285750" indent="-285750">
              <a:buFont typeface="Arial" panose="020B0604020202020204" pitchFamily="34" charset="0"/>
              <a:buChar char="•"/>
            </a:pPr>
            <a:endParaRPr lang="en-GB" sz="1300" dirty="0">
              <a:solidFill>
                <a:srgbClr val="000000"/>
              </a:solidFill>
              <a:latin typeface="Segoe UI" panose="020B0502040204020203" pitchFamily="34" charset="0"/>
              <a:cs typeface="Segoe UI" panose="020B0502040204020203" pitchFamily="34" charset="0"/>
            </a:endParaRPr>
          </a:p>
        </p:txBody>
      </p:sp>
      <p:sp>
        <p:nvSpPr>
          <p:cNvPr id="40" name="Rectangle 39">
            <a:extLst>
              <a:ext uri="{FF2B5EF4-FFF2-40B4-BE49-F238E27FC236}">
                <a16:creationId xmlns:a16="http://schemas.microsoft.com/office/drawing/2014/main" id="{E51F9587-661E-416F-9AF6-2372BDA9C67F}"/>
              </a:ext>
            </a:extLst>
          </p:cNvPr>
          <p:cNvSpPr/>
          <p:nvPr/>
        </p:nvSpPr>
        <p:spPr>
          <a:xfrm>
            <a:off x="874334" y="7492851"/>
            <a:ext cx="8063141" cy="1246495"/>
          </a:xfrm>
          <a:prstGeom prst="rect">
            <a:avLst/>
          </a:prstGeom>
        </p:spPr>
        <p:txBody>
          <a:bodyPr wrap="square">
            <a:spAutoFit/>
          </a:bodyPr>
          <a:lstStyle/>
          <a:p>
            <a:r>
              <a:rPr lang="en-GB" b="1" dirty="0">
                <a:solidFill>
                  <a:srgbClr val="000000"/>
                </a:solidFill>
                <a:latin typeface="Segoe UI" panose="020B0502040204020203" pitchFamily="34" charset="0"/>
                <a:cs typeface="Segoe UI" panose="020B0502040204020203" pitchFamily="34" charset="0"/>
              </a:rPr>
              <a:t>QUESTIONING, CHALLENGE AND SCAFFOLD</a:t>
            </a:r>
          </a:p>
          <a:p>
            <a:pPr marL="342900" indent="-34290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Teachers use</a:t>
            </a:r>
            <a:r>
              <a:rPr lang="en-GB" sz="1100" b="1" dirty="0">
                <a:solidFill>
                  <a:srgbClr val="000000"/>
                </a:solidFill>
                <a:latin typeface="Segoe UI" panose="020B0502040204020203" pitchFamily="34" charset="0"/>
                <a:cs typeface="Segoe UI" panose="020B0502040204020203" pitchFamily="34" charset="0"/>
              </a:rPr>
              <a:t> </a:t>
            </a:r>
            <a:r>
              <a:rPr lang="en-GB" sz="1100" dirty="0">
                <a:solidFill>
                  <a:srgbClr val="000000"/>
                </a:solidFill>
                <a:latin typeface="Segoe UI" panose="020B0502040204020203" pitchFamily="34" charset="0"/>
                <a:cs typeface="Segoe UI" panose="020B0502040204020203" pitchFamily="34" charset="0"/>
              </a:rPr>
              <a:t>appropriate strategies to ensure that all children can access the learning and are challenged</a:t>
            </a:r>
          </a:p>
          <a:p>
            <a:pPr marL="342900" indent="-34290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Scaffolding is used in a variety of ways to ensure pupils can access the same learning </a:t>
            </a:r>
          </a:p>
          <a:p>
            <a:pPr marL="342900" indent="-34290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Teachers use manipulatives to support pupils to understand the link between manipulatives and mathematical ideas </a:t>
            </a:r>
          </a:p>
          <a:p>
            <a:pPr marL="342900" indent="-34290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Key questions are planned and should support assessment of learning</a:t>
            </a:r>
          </a:p>
          <a:p>
            <a:pPr marL="342900" indent="-34290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Working walls display key vocabulary and modelled examples to support children in their learning </a:t>
            </a:r>
          </a:p>
        </p:txBody>
      </p:sp>
      <p:sp>
        <p:nvSpPr>
          <p:cNvPr id="41" name="Rectangle 40">
            <a:extLst>
              <a:ext uri="{FF2B5EF4-FFF2-40B4-BE49-F238E27FC236}">
                <a16:creationId xmlns:a16="http://schemas.microsoft.com/office/drawing/2014/main" id="{4C322D08-0E2B-4A00-BA81-3E9C02B45BE1}"/>
              </a:ext>
            </a:extLst>
          </p:cNvPr>
          <p:cNvSpPr/>
          <p:nvPr/>
        </p:nvSpPr>
        <p:spPr>
          <a:xfrm>
            <a:off x="2008543" y="8679895"/>
            <a:ext cx="7319194" cy="1415772"/>
          </a:xfrm>
          <a:prstGeom prst="rect">
            <a:avLst/>
          </a:prstGeom>
        </p:spPr>
        <p:txBody>
          <a:bodyPr wrap="square" lIns="91440" tIns="45720" rIns="91440" bIns="45720" anchor="t">
            <a:spAutoFit/>
          </a:bodyPr>
          <a:lstStyle/>
          <a:p>
            <a:r>
              <a:rPr lang="en-GB" b="1" dirty="0">
                <a:solidFill>
                  <a:srgbClr val="000000"/>
                </a:solidFill>
                <a:latin typeface="Segoe UI" panose="020B0502040204020203" pitchFamily="34" charset="0"/>
                <a:cs typeface="Segoe UI" panose="020B0502040204020203" pitchFamily="34" charset="0"/>
              </a:rPr>
              <a:t>INDEPENDENT PRACTICE </a:t>
            </a:r>
          </a:p>
          <a:p>
            <a:pPr marL="285750" indent="-2857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Teachers sequence learning to suitably prepare children to work independently in the lesson</a:t>
            </a:r>
          </a:p>
          <a:p>
            <a:pPr marL="285750" indent="-2857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Independent practice allows children to think hard about the most important content</a:t>
            </a:r>
          </a:p>
          <a:p>
            <a:pPr marL="285750" indent="-2857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Teachers structure the lessons so that the teacher explicitly models a new concept, children practice this with the teacher’s guidance as a scaffold and then allow for extensive independent work </a:t>
            </a:r>
          </a:p>
          <a:p>
            <a:pPr marL="285750" indent="-2857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Teachers provide feedback and support where necessary during independent work. Teachers regroup as a class or small group to address common misconceptions </a:t>
            </a:r>
          </a:p>
        </p:txBody>
      </p:sp>
      <p:grpSp>
        <p:nvGrpSpPr>
          <p:cNvPr id="15" name="Group 14">
            <a:extLst>
              <a:ext uri="{FF2B5EF4-FFF2-40B4-BE49-F238E27FC236}">
                <a16:creationId xmlns:a16="http://schemas.microsoft.com/office/drawing/2014/main" id="{7CEFE17F-4300-4B28-9476-144D6E37C071}"/>
              </a:ext>
            </a:extLst>
          </p:cNvPr>
          <p:cNvGrpSpPr/>
          <p:nvPr/>
        </p:nvGrpSpPr>
        <p:grpSpPr>
          <a:xfrm>
            <a:off x="172674" y="214443"/>
            <a:ext cx="9314986" cy="12486565"/>
            <a:chOff x="191962" y="190500"/>
            <a:chExt cx="9314986" cy="12486565"/>
          </a:xfrm>
        </p:grpSpPr>
        <p:sp>
          <p:nvSpPr>
            <p:cNvPr id="19" name="Freeform: Shape 18">
              <a:extLst>
                <a:ext uri="{FF2B5EF4-FFF2-40B4-BE49-F238E27FC236}">
                  <a16:creationId xmlns:a16="http://schemas.microsoft.com/office/drawing/2014/main" id="{279902EA-AA02-48F8-AAAC-28447C3E4C47}"/>
                </a:ext>
              </a:extLst>
            </p:cNvPr>
            <p:cNvSpPr/>
            <p:nvPr/>
          </p:nvSpPr>
          <p:spPr>
            <a:xfrm>
              <a:off x="209548" y="190500"/>
              <a:ext cx="9182102" cy="124206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8447B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cs typeface="Calibri"/>
                </a:rPr>
                <a:t>m</a:t>
              </a:r>
              <a:endParaRPr lang="en-GB" dirty="0"/>
            </a:p>
          </p:txBody>
        </p:sp>
        <p:pic>
          <p:nvPicPr>
            <p:cNvPr id="12" name="Picture 11">
              <a:extLst>
                <a:ext uri="{FF2B5EF4-FFF2-40B4-BE49-F238E27FC236}">
                  <a16:creationId xmlns:a16="http://schemas.microsoft.com/office/drawing/2014/main" id="{CAFC6415-697C-478D-A3A1-846F373D8562}"/>
                </a:ext>
              </a:extLst>
            </p:cNvPr>
            <p:cNvPicPr>
              <a:picLocks noChangeAspect="1"/>
            </p:cNvPicPr>
            <p:nvPr/>
          </p:nvPicPr>
          <p:blipFill>
            <a:blip r:embed="rId3"/>
            <a:stretch>
              <a:fillRect/>
            </a:stretch>
          </p:blipFill>
          <p:spPr>
            <a:xfrm>
              <a:off x="191962" y="298909"/>
              <a:ext cx="6078239" cy="493819"/>
            </a:xfrm>
            <a:prstGeom prst="rect">
              <a:avLst/>
            </a:prstGeom>
          </p:spPr>
        </p:pic>
        <p:grpSp>
          <p:nvGrpSpPr>
            <p:cNvPr id="14" name="Group 13">
              <a:extLst>
                <a:ext uri="{FF2B5EF4-FFF2-40B4-BE49-F238E27FC236}">
                  <a16:creationId xmlns:a16="http://schemas.microsoft.com/office/drawing/2014/main" id="{CABFF7B2-5941-4466-82A3-9DE29113FDF9}"/>
                </a:ext>
              </a:extLst>
            </p:cNvPr>
            <p:cNvGrpSpPr/>
            <p:nvPr/>
          </p:nvGrpSpPr>
          <p:grpSpPr>
            <a:xfrm>
              <a:off x="7403646" y="10936685"/>
              <a:ext cx="2103302" cy="1740380"/>
              <a:chOff x="7403646" y="10936685"/>
              <a:chExt cx="2103302" cy="1740380"/>
            </a:xfrm>
          </p:grpSpPr>
          <p:pic>
            <p:nvPicPr>
              <p:cNvPr id="22" name="Picture 21">
                <a:extLst>
                  <a:ext uri="{FF2B5EF4-FFF2-40B4-BE49-F238E27FC236}">
                    <a16:creationId xmlns:a16="http://schemas.microsoft.com/office/drawing/2014/main" id="{02D66968-AAC6-4BB0-A71C-06F8FD122B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13" name="Picture 12">
                <a:extLst>
                  <a:ext uri="{FF2B5EF4-FFF2-40B4-BE49-F238E27FC236}">
                    <a16:creationId xmlns:a16="http://schemas.microsoft.com/office/drawing/2014/main" id="{052A04CB-0B28-4795-A335-B301F9E5112E}"/>
                  </a:ext>
                </a:extLst>
              </p:cNvPr>
              <p:cNvPicPr>
                <a:picLocks noChangeAspect="1"/>
              </p:cNvPicPr>
              <p:nvPr/>
            </p:nvPicPr>
            <p:blipFill>
              <a:blip r:embed="rId5"/>
              <a:stretch>
                <a:fillRect/>
              </a:stretch>
            </p:blipFill>
            <p:spPr>
              <a:xfrm>
                <a:off x="7403646" y="12000350"/>
                <a:ext cx="2103302" cy="676715"/>
              </a:xfrm>
              <a:prstGeom prst="rect">
                <a:avLst/>
              </a:prstGeom>
            </p:spPr>
          </p:pic>
        </p:grpSp>
      </p:grpSp>
      <p:pic>
        <p:nvPicPr>
          <p:cNvPr id="1026" name="Picture 2" descr="See the source image">
            <a:extLst>
              <a:ext uri="{FF2B5EF4-FFF2-40B4-BE49-F238E27FC236}">
                <a16:creationId xmlns:a16="http://schemas.microsoft.com/office/drawing/2014/main" id="{A568C4F6-CE49-41CF-834C-0C92A506304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51135" y="2701486"/>
            <a:ext cx="1126868" cy="112686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e the source image">
            <a:extLst>
              <a:ext uri="{FF2B5EF4-FFF2-40B4-BE49-F238E27FC236}">
                <a16:creationId xmlns:a16="http://schemas.microsoft.com/office/drawing/2014/main" id="{5C61261F-6983-4D42-871D-52AC6509A41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1108295">
            <a:off x="8111060" y="9865832"/>
            <a:ext cx="896748" cy="89674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DE23469-B200-41EF-9BEE-CCBD7E4FBC57}"/>
              </a:ext>
            </a:extLst>
          </p:cNvPr>
          <p:cNvPicPr>
            <a:picLocks noChangeAspect="1"/>
          </p:cNvPicPr>
          <p:nvPr/>
        </p:nvPicPr>
        <p:blipFill>
          <a:blip r:embed="rId8"/>
          <a:stretch>
            <a:fillRect/>
          </a:stretch>
        </p:blipFill>
        <p:spPr>
          <a:xfrm>
            <a:off x="4598159" y="634833"/>
            <a:ext cx="681306" cy="830341"/>
          </a:xfrm>
          <a:prstGeom prst="rect">
            <a:avLst/>
          </a:prstGeom>
        </p:spPr>
      </p:pic>
      <p:pic>
        <p:nvPicPr>
          <p:cNvPr id="7" name="Picture 6">
            <a:extLst>
              <a:ext uri="{FF2B5EF4-FFF2-40B4-BE49-F238E27FC236}">
                <a16:creationId xmlns:a16="http://schemas.microsoft.com/office/drawing/2014/main" id="{39F803CC-99BE-4DFF-9E01-2AB35FB71358}"/>
              </a:ext>
            </a:extLst>
          </p:cNvPr>
          <p:cNvPicPr>
            <a:picLocks noChangeAspect="1"/>
          </p:cNvPicPr>
          <p:nvPr/>
        </p:nvPicPr>
        <p:blipFill>
          <a:blip r:embed="rId9"/>
          <a:stretch>
            <a:fillRect/>
          </a:stretch>
        </p:blipFill>
        <p:spPr>
          <a:xfrm>
            <a:off x="390877" y="2566317"/>
            <a:ext cx="742813" cy="830341"/>
          </a:xfrm>
          <a:prstGeom prst="rect">
            <a:avLst/>
          </a:prstGeom>
        </p:spPr>
      </p:pic>
      <p:pic>
        <p:nvPicPr>
          <p:cNvPr id="8" name="Picture 7">
            <a:extLst>
              <a:ext uri="{FF2B5EF4-FFF2-40B4-BE49-F238E27FC236}">
                <a16:creationId xmlns:a16="http://schemas.microsoft.com/office/drawing/2014/main" id="{FD1EA123-B573-4BEE-8A77-BBAD5C7220D3}"/>
              </a:ext>
            </a:extLst>
          </p:cNvPr>
          <p:cNvPicPr>
            <a:picLocks noChangeAspect="1"/>
          </p:cNvPicPr>
          <p:nvPr/>
        </p:nvPicPr>
        <p:blipFill>
          <a:blip r:embed="rId10"/>
          <a:stretch>
            <a:fillRect/>
          </a:stretch>
        </p:blipFill>
        <p:spPr>
          <a:xfrm>
            <a:off x="1141091" y="3853377"/>
            <a:ext cx="728619" cy="830341"/>
          </a:xfrm>
          <a:prstGeom prst="rect">
            <a:avLst/>
          </a:prstGeom>
        </p:spPr>
      </p:pic>
      <p:pic>
        <p:nvPicPr>
          <p:cNvPr id="9" name="Picture 8">
            <a:extLst>
              <a:ext uri="{FF2B5EF4-FFF2-40B4-BE49-F238E27FC236}">
                <a16:creationId xmlns:a16="http://schemas.microsoft.com/office/drawing/2014/main" id="{05C5929D-3CDD-4F94-8565-F42520229548}"/>
              </a:ext>
            </a:extLst>
          </p:cNvPr>
          <p:cNvPicPr>
            <a:picLocks noChangeAspect="1"/>
          </p:cNvPicPr>
          <p:nvPr/>
        </p:nvPicPr>
        <p:blipFill>
          <a:blip r:embed="rId11"/>
          <a:stretch>
            <a:fillRect/>
          </a:stretch>
        </p:blipFill>
        <p:spPr>
          <a:xfrm>
            <a:off x="311167" y="5257375"/>
            <a:ext cx="652461" cy="758323"/>
          </a:xfrm>
          <a:prstGeom prst="rect">
            <a:avLst/>
          </a:prstGeom>
        </p:spPr>
      </p:pic>
      <p:pic>
        <p:nvPicPr>
          <p:cNvPr id="10" name="Picture 9">
            <a:extLst>
              <a:ext uri="{FF2B5EF4-FFF2-40B4-BE49-F238E27FC236}">
                <a16:creationId xmlns:a16="http://schemas.microsoft.com/office/drawing/2014/main" id="{B1C65FB9-87B9-48D7-8EC4-B4894ABD3C8E}"/>
              </a:ext>
            </a:extLst>
          </p:cNvPr>
          <p:cNvPicPr>
            <a:picLocks noChangeAspect="1"/>
          </p:cNvPicPr>
          <p:nvPr/>
        </p:nvPicPr>
        <p:blipFill>
          <a:blip r:embed="rId12"/>
          <a:stretch>
            <a:fillRect/>
          </a:stretch>
        </p:blipFill>
        <p:spPr>
          <a:xfrm>
            <a:off x="1057347" y="6132023"/>
            <a:ext cx="700231" cy="830341"/>
          </a:xfrm>
          <a:prstGeom prst="rect">
            <a:avLst/>
          </a:prstGeom>
        </p:spPr>
      </p:pic>
      <p:pic>
        <p:nvPicPr>
          <p:cNvPr id="11" name="Picture 10">
            <a:extLst>
              <a:ext uri="{FF2B5EF4-FFF2-40B4-BE49-F238E27FC236}">
                <a16:creationId xmlns:a16="http://schemas.microsoft.com/office/drawing/2014/main" id="{639D657C-459C-4BFA-9A0A-508F7AF73249}"/>
              </a:ext>
            </a:extLst>
          </p:cNvPr>
          <p:cNvPicPr>
            <a:picLocks noChangeAspect="1"/>
          </p:cNvPicPr>
          <p:nvPr/>
        </p:nvPicPr>
        <p:blipFill>
          <a:blip r:embed="rId13"/>
          <a:stretch>
            <a:fillRect/>
          </a:stretch>
        </p:blipFill>
        <p:spPr>
          <a:xfrm>
            <a:off x="386904" y="7844728"/>
            <a:ext cx="663184" cy="789076"/>
          </a:xfrm>
          <a:prstGeom prst="rect">
            <a:avLst/>
          </a:prstGeom>
        </p:spPr>
      </p:pic>
      <p:sp>
        <p:nvSpPr>
          <p:cNvPr id="29" name="Rectangle 28">
            <a:extLst>
              <a:ext uri="{FF2B5EF4-FFF2-40B4-BE49-F238E27FC236}">
                <a16:creationId xmlns:a16="http://schemas.microsoft.com/office/drawing/2014/main" id="{D6027596-9BE6-4094-A782-FF59E95E2691}"/>
              </a:ext>
            </a:extLst>
          </p:cNvPr>
          <p:cNvSpPr/>
          <p:nvPr/>
        </p:nvSpPr>
        <p:spPr>
          <a:xfrm>
            <a:off x="972991" y="9972320"/>
            <a:ext cx="7110414" cy="1077218"/>
          </a:xfrm>
          <a:prstGeom prst="rect">
            <a:avLst/>
          </a:prstGeom>
        </p:spPr>
        <p:txBody>
          <a:bodyPr wrap="square" lIns="91440" tIns="45720" rIns="91440" bIns="45720" anchor="t">
            <a:spAutoFit/>
          </a:bodyPr>
          <a:lstStyle/>
          <a:p>
            <a:r>
              <a:rPr lang="en-GB" b="1" dirty="0">
                <a:solidFill>
                  <a:srgbClr val="000000"/>
                </a:solidFill>
                <a:latin typeface="Segoe UI"/>
                <a:cs typeface="Segoe UI"/>
              </a:rPr>
              <a:t>FEEDBACK &amp; ASSESSMENT FOR LEARNING</a:t>
            </a:r>
          </a:p>
          <a:p>
            <a:pPr marL="285750" indent="-2857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Teachers check pupils are understanding the modelled concept before moving on to independent practice </a:t>
            </a:r>
          </a:p>
          <a:p>
            <a:pPr marL="285750" indent="-2857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Staff provide specific live feedback to pupils throughout the lesson </a:t>
            </a:r>
          </a:p>
          <a:p>
            <a:pPr marL="285750" indent="-2857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Teachers use formative assessment to make adaptations to the next planned lesson</a:t>
            </a:r>
          </a:p>
          <a:p>
            <a:pPr marL="285750" indent="-2857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Identified misconceptions during lessons inform daily dashes and in-class interventions </a:t>
            </a:r>
          </a:p>
        </p:txBody>
      </p:sp>
      <p:pic>
        <p:nvPicPr>
          <p:cNvPr id="17" name="Picture 16">
            <a:extLst>
              <a:ext uri="{FF2B5EF4-FFF2-40B4-BE49-F238E27FC236}">
                <a16:creationId xmlns:a16="http://schemas.microsoft.com/office/drawing/2014/main" id="{3C91F856-0878-4B26-8BDC-5F960A5F32F9}"/>
              </a:ext>
            </a:extLst>
          </p:cNvPr>
          <p:cNvPicPr>
            <a:picLocks noChangeAspect="1"/>
          </p:cNvPicPr>
          <p:nvPr/>
        </p:nvPicPr>
        <p:blipFill>
          <a:blip r:embed="rId14"/>
          <a:stretch>
            <a:fillRect/>
          </a:stretch>
        </p:blipFill>
        <p:spPr>
          <a:xfrm>
            <a:off x="1434076" y="8637579"/>
            <a:ext cx="663184" cy="784287"/>
          </a:xfrm>
          <a:prstGeom prst="rect">
            <a:avLst/>
          </a:prstGeom>
        </p:spPr>
      </p:pic>
      <p:pic>
        <p:nvPicPr>
          <p:cNvPr id="20" name="Picture 19">
            <a:extLst>
              <a:ext uri="{FF2B5EF4-FFF2-40B4-BE49-F238E27FC236}">
                <a16:creationId xmlns:a16="http://schemas.microsoft.com/office/drawing/2014/main" id="{0ACD0717-85F9-4511-8D39-26C226104B72}"/>
              </a:ext>
            </a:extLst>
          </p:cNvPr>
          <p:cNvPicPr>
            <a:picLocks noChangeAspect="1"/>
          </p:cNvPicPr>
          <p:nvPr/>
        </p:nvPicPr>
        <p:blipFill rotWithShape="1">
          <a:blip r:embed="rId15"/>
          <a:srcRect l="41223" r="6013"/>
          <a:stretch/>
        </p:blipFill>
        <p:spPr>
          <a:xfrm>
            <a:off x="1039013" y="159736"/>
            <a:ext cx="3683767" cy="3048193"/>
          </a:xfrm>
          <a:prstGeom prst="rect">
            <a:avLst/>
          </a:prstGeom>
        </p:spPr>
      </p:pic>
      <p:pic>
        <p:nvPicPr>
          <p:cNvPr id="42" name="Graphic 41" descr="Open book outline">
            <a:extLst>
              <a:ext uri="{FF2B5EF4-FFF2-40B4-BE49-F238E27FC236}">
                <a16:creationId xmlns:a16="http://schemas.microsoft.com/office/drawing/2014/main" id="{C8893CBF-4FC3-4ACF-B0B0-350F2AD8024B}"/>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095186" y="10661416"/>
            <a:ext cx="763208" cy="763208"/>
          </a:xfrm>
          <a:prstGeom prst="rect">
            <a:avLst/>
          </a:prstGeom>
        </p:spPr>
      </p:pic>
      <p:sp>
        <p:nvSpPr>
          <p:cNvPr id="4" name="Rectangle 3">
            <a:extLst>
              <a:ext uri="{FF2B5EF4-FFF2-40B4-BE49-F238E27FC236}">
                <a16:creationId xmlns:a16="http://schemas.microsoft.com/office/drawing/2014/main" id="{54102F5D-EB9C-4C2E-8452-EE37DB50FB3F}"/>
              </a:ext>
            </a:extLst>
          </p:cNvPr>
          <p:cNvSpPr/>
          <p:nvPr/>
        </p:nvSpPr>
        <p:spPr>
          <a:xfrm>
            <a:off x="-196402" y="258367"/>
            <a:ext cx="2008585" cy="1631216"/>
          </a:xfrm>
          <a:prstGeom prst="rect">
            <a:avLst/>
          </a:prstGeom>
          <a:noFill/>
        </p:spPr>
        <p:txBody>
          <a:bodyPr wrap="square" lIns="91440" tIns="45720" rIns="91440" bIns="45720">
            <a:spAutoFit/>
          </a:bodyPr>
          <a:lstStyle/>
          <a:p>
            <a:pPr algn="ctr"/>
            <a:r>
              <a:rPr lang="en-US" sz="10000" b="1" dirty="0">
                <a:ln w="10160">
                  <a:solidFill>
                    <a:schemeClr val="tx1"/>
                  </a:solidFill>
                  <a:prstDash val="solid"/>
                </a:ln>
                <a:solidFill>
                  <a:srgbClr val="FFFFFF"/>
                </a:solidFill>
                <a:effectLst>
                  <a:outerShdw blurRad="38100" dist="22860" dir="5400000" algn="tl" rotWithShape="0">
                    <a:srgbClr val="000000">
                      <a:alpha val="30000"/>
                    </a:srgbClr>
                  </a:outerShdw>
                </a:effectLst>
              </a:rPr>
              <a:t>9</a:t>
            </a:r>
            <a:endParaRPr lang="en-US" sz="10000" b="1" cap="none" spc="0" dirty="0">
              <a:ln w="10160">
                <a:solidFill>
                  <a:schemeClr val="tx1"/>
                </a:solidFill>
                <a:prstDash val="solid"/>
              </a:ln>
              <a:solidFill>
                <a:srgbClr val="FFFFFF"/>
              </a:solidFill>
              <a:effectLst>
                <a:outerShdw blurRad="38100" dist="22860" dir="5400000" algn="tl" rotWithShape="0">
                  <a:srgbClr val="000000">
                    <a:alpha val="30000"/>
                  </a:srgbClr>
                </a:outerShdw>
              </a:effectLst>
            </a:endParaRPr>
          </a:p>
        </p:txBody>
      </p:sp>
      <p:sp>
        <p:nvSpPr>
          <p:cNvPr id="5" name="Oval 4">
            <a:extLst>
              <a:ext uri="{FF2B5EF4-FFF2-40B4-BE49-F238E27FC236}">
                <a16:creationId xmlns:a16="http://schemas.microsoft.com/office/drawing/2014/main" id="{C0DF517D-48E4-4D41-91E6-57DF9D7A3663}"/>
              </a:ext>
            </a:extLst>
          </p:cNvPr>
          <p:cNvSpPr/>
          <p:nvPr/>
        </p:nvSpPr>
        <p:spPr>
          <a:xfrm>
            <a:off x="464476" y="10156263"/>
            <a:ext cx="499151" cy="450777"/>
          </a:xfrm>
          <a:prstGeom prst="ellipse">
            <a:avLst/>
          </a:prstGeom>
          <a:solidFill>
            <a:srgbClr val="C465FF"/>
          </a:solidFill>
          <a:ln>
            <a:solidFill>
              <a:srgbClr val="C465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latin typeface="Amasis MT Pro Black" panose="020B0604020202020204" pitchFamily="18" charset="0"/>
              </a:rPr>
              <a:t>8</a:t>
            </a:r>
            <a:endParaRPr lang="en-GB" sz="3000" dirty="0">
              <a:latin typeface="Amasis MT Pro Black" panose="020B0604020202020204" pitchFamily="18" charset="0"/>
            </a:endParaRPr>
          </a:p>
        </p:txBody>
      </p:sp>
      <p:pic>
        <p:nvPicPr>
          <p:cNvPr id="16" name="Picture 2" descr="Want to Make it Big in the Attention Economy? Get Up to Speed on  Participation Marketing - Business 2 Community">
            <a:extLst>
              <a:ext uri="{FF2B5EF4-FFF2-40B4-BE49-F238E27FC236}">
                <a16:creationId xmlns:a16="http://schemas.microsoft.com/office/drawing/2014/main" id="{0A68CDE6-656D-41AD-ADC3-8EB26781388C}"/>
              </a:ext>
            </a:extLst>
          </p:cNvPr>
          <p:cNvPicPr>
            <a:picLocks noChangeAspect="1" noChangeArrowheads="1"/>
          </p:cNvPicPr>
          <p:nvPr/>
        </p:nvPicPr>
        <p:blipFill rotWithShape="1">
          <a:blip r:embed="rId18">
            <a:extLst>
              <a:ext uri="{28A0092B-C50C-407E-A947-70E740481C1C}">
                <a14:useLocalDpi xmlns:a14="http://schemas.microsoft.com/office/drawing/2010/main" val="0"/>
              </a:ext>
            </a:extLst>
          </a:blip>
          <a:srcRect l="7928" r="15425"/>
          <a:stretch/>
        </p:blipFill>
        <p:spPr bwMode="auto">
          <a:xfrm>
            <a:off x="409989" y="6774808"/>
            <a:ext cx="1003972" cy="789076"/>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6" descr="Learning objectives: the basics | Open Thinkering">
            <a:extLst>
              <a:ext uri="{FF2B5EF4-FFF2-40B4-BE49-F238E27FC236}">
                <a16:creationId xmlns:a16="http://schemas.microsoft.com/office/drawing/2014/main" id="{8000A42A-B0D5-4131-954B-7B01758A808A}"/>
              </a:ext>
            </a:extLst>
          </p:cNvPr>
          <p:cNvPicPr>
            <a:picLocks noChangeAspect="1" noChangeArrowheads="1"/>
          </p:cNvPicPr>
          <p:nvPr/>
        </p:nvPicPr>
        <p:blipFill rotWithShape="1">
          <a:blip r:embed="rId19">
            <a:extLst>
              <a:ext uri="{28A0092B-C50C-407E-A947-70E740481C1C}">
                <a14:useLocalDpi xmlns:a14="http://schemas.microsoft.com/office/drawing/2010/main" val="0"/>
              </a:ext>
            </a:extLst>
          </a:blip>
          <a:srcRect r="48012"/>
          <a:stretch/>
        </p:blipFill>
        <p:spPr bwMode="auto">
          <a:xfrm>
            <a:off x="5279465" y="5194827"/>
            <a:ext cx="555058" cy="545859"/>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8" descr="See the source image">
            <a:extLst>
              <a:ext uri="{FF2B5EF4-FFF2-40B4-BE49-F238E27FC236}">
                <a16:creationId xmlns:a16="http://schemas.microsoft.com/office/drawing/2014/main" id="{2607D690-F54B-449E-9F9A-B1A9F6C62BB8}"/>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294625" y="4241673"/>
            <a:ext cx="1160087" cy="116008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Scaffolding Teaching Clip Art, HD Png Download , Transparent Png Image -  PNGitem">
            <a:extLst>
              <a:ext uri="{FF2B5EF4-FFF2-40B4-BE49-F238E27FC236}">
                <a16:creationId xmlns:a16="http://schemas.microsoft.com/office/drawing/2014/main" id="{344DFF60-B5B9-47EF-B414-3DB3C9297AB8}"/>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8074042" y="8304294"/>
            <a:ext cx="1056235" cy="816618"/>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0" descr="Philosophy Of Education Symbol , Free Transparent Clipart - ClipartKey">
            <a:extLst>
              <a:ext uri="{FF2B5EF4-FFF2-40B4-BE49-F238E27FC236}">
                <a16:creationId xmlns:a16="http://schemas.microsoft.com/office/drawing/2014/main" id="{A6D7518F-F25B-479A-A101-A19CC5B1DD26}"/>
              </a:ext>
            </a:extLst>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386904" y="8801684"/>
            <a:ext cx="1093238" cy="1189918"/>
          </a:xfrm>
          <a:prstGeom prst="rect">
            <a:avLst/>
          </a:prstGeom>
          <a:noFill/>
          <a:extLst>
            <a:ext uri="{909E8E84-426E-40DD-AFC4-6F175D3DCCD1}">
              <a14:hiddenFill xmlns:a14="http://schemas.microsoft.com/office/drawing/2010/main">
                <a:solidFill>
                  <a:srgbClr val="FFFFFF"/>
                </a:solidFill>
              </a14:hiddenFill>
            </a:ext>
          </a:extLst>
        </p:spPr>
      </p:pic>
      <p:sp>
        <p:nvSpPr>
          <p:cNvPr id="44" name="Rectangle 43">
            <a:extLst>
              <a:ext uri="{FF2B5EF4-FFF2-40B4-BE49-F238E27FC236}">
                <a16:creationId xmlns:a16="http://schemas.microsoft.com/office/drawing/2014/main" id="{75A06A9A-2B45-4A2B-AE0A-3F69BAEF9F1A}"/>
              </a:ext>
            </a:extLst>
          </p:cNvPr>
          <p:cNvSpPr/>
          <p:nvPr/>
        </p:nvSpPr>
        <p:spPr>
          <a:xfrm>
            <a:off x="714051" y="10936824"/>
            <a:ext cx="7594713" cy="1954381"/>
          </a:xfrm>
          <a:prstGeom prst="rect">
            <a:avLst/>
          </a:prstGeom>
        </p:spPr>
        <p:txBody>
          <a:bodyPr wrap="square" lIns="91440" tIns="45720" rIns="91440" bIns="45720" anchor="t">
            <a:spAutoFit/>
          </a:bodyPr>
          <a:lstStyle/>
          <a:p>
            <a:r>
              <a:rPr lang="en-GB" sz="2000" b="1" dirty="0">
                <a:solidFill>
                  <a:srgbClr val="000000"/>
                </a:solidFill>
                <a:latin typeface="Segoe UI"/>
                <a:cs typeface="Segoe UI"/>
              </a:rPr>
              <a:t>         </a:t>
            </a:r>
            <a:r>
              <a:rPr lang="en-GB" b="1" dirty="0">
                <a:solidFill>
                  <a:srgbClr val="000000"/>
                </a:solidFill>
                <a:latin typeface="Segoe UI"/>
                <a:cs typeface="Segoe UI"/>
              </a:rPr>
              <a:t>DISCIPLINARY LITERACY </a:t>
            </a:r>
          </a:p>
          <a:p>
            <a:pPr marL="171450" indent="-171450">
              <a:buFont typeface="Arial" panose="020B0604020202020204" pitchFamily="34" charset="0"/>
              <a:buChar char="•"/>
            </a:pPr>
            <a:r>
              <a:rPr lang="en-GB" sz="1100" dirty="0">
                <a:solidFill>
                  <a:srgbClr val="000000"/>
                </a:solidFill>
                <a:latin typeface="Segoe UI"/>
                <a:cs typeface="Segoe UI"/>
              </a:rPr>
              <a:t>   Within all lessons, literacy skills should be planned for and modelled– including spelling, grammar, reading,</a:t>
            </a:r>
          </a:p>
          <a:p>
            <a:r>
              <a:rPr lang="en-GB" sz="1100" dirty="0">
                <a:solidFill>
                  <a:srgbClr val="000000"/>
                </a:solidFill>
                <a:latin typeface="Segoe UI"/>
                <a:cs typeface="Segoe UI"/>
              </a:rPr>
              <a:t>       writing and opportunities to develop oracy skills</a:t>
            </a:r>
          </a:p>
          <a:p>
            <a:pPr marL="285750" indent="-285750">
              <a:buFont typeface="Arial" panose="020B0604020202020204" pitchFamily="34" charset="0"/>
              <a:buChar char="•"/>
            </a:pPr>
            <a:r>
              <a:rPr lang="en-GB" sz="1100" dirty="0">
                <a:solidFill>
                  <a:srgbClr val="000000"/>
                </a:solidFill>
                <a:latin typeface="Segoe UI"/>
                <a:cs typeface="Segoe UI"/>
              </a:rPr>
              <a:t>Feedback is given to support literacy skills throughout all lessons, with misconceptions addressed</a:t>
            </a:r>
          </a:p>
          <a:p>
            <a:pPr marL="285750" indent="-285750">
              <a:buFont typeface="Arial" panose="020B0604020202020204" pitchFamily="34" charset="0"/>
              <a:buChar char="•"/>
            </a:pPr>
            <a:r>
              <a:rPr lang="en-GB" sz="1100" dirty="0">
                <a:solidFill>
                  <a:srgbClr val="000000"/>
                </a:solidFill>
                <a:latin typeface="Segoe UI"/>
                <a:cs typeface="Segoe UI"/>
              </a:rPr>
              <a:t>Working walls will display subjects specific vocabulary and definitions </a:t>
            </a:r>
          </a:p>
          <a:p>
            <a:pPr marL="285750" indent="-285750">
              <a:buFont typeface="Arial" panose="020B0604020202020204" pitchFamily="34" charset="0"/>
              <a:buChar char="•"/>
            </a:pPr>
            <a:r>
              <a:rPr lang="en-GB" sz="1100" dirty="0">
                <a:solidFill>
                  <a:srgbClr val="000000"/>
                </a:solidFill>
                <a:latin typeface="Segoe UI"/>
                <a:cs typeface="Segoe UI"/>
              </a:rPr>
              <a:t>Children are expected to read across all areas of the curriculum in order to acquire knowledge</a:t>
            </a:r>
          </a:p>
          <a:p>
            <a:pPr marL="285750" indent="-285750">
              <a:buFont typeface="Arial" panose="020B0604020202020204" pitchFamily="34" charset="0"/>
              <a:buChar char="•"/>
            </a:pPr>
            <a:r>
              <a:rPr lang="en-GB" sz="1100" dirty="0">
                <a:solidFill>
                  <a:srgbClr val="000000"/>
                </a:solidFill>
                <a:latin typeface="Segoe UI"/>
                <a:cs typeface="Segoe UI"/>
              </a:rPr>
              <a:t>The ‘Show it’ aspect of our science and non core subject sequence of learning allows children to</a:t>
            </a:r>
          </a:p>
          <a:p>
            <a:r>
              <a:rPr lang="en-GB" sz="1100" dirty="0">
                <a:solidFill>
                  <a:srgbClr val="000000"/>
                </a:solidFill>
                <a:latin typeface="Segoe UI"/>
                <a:cs typeface="Segoe UI"/>
              </a:rPr>
              <a:t>     demonstrate their learning and apply a range of literacy skills </a:t>
            </a:r>
            <a:r>
              <a:rPr lang="en-GB" sz="1100" dirty="0" err="1">
                <a:solidFill>
                  <a:srgbClr val="000000"/>
                </a:solidFill>
                <a:latin typeface="Segoe UI"/>
                <a:cs typeface="Segoe UI"/>
              </a:rPr>
              <a:t>e.g</a:t>
            </a:r>
            <a:r>
              <a:rPr lang="en-GB" sz="1100" dirty="0">
                <a:solidFill>
                  <a:srgbClr val="000000"/>
                </a:solidFill>
                <a:latin typeface="Segoe UI"/>
                <a:cs typeface="Segoe UI"/>
              </a:rPr>
              <a:t> debating a historical concept</a:t>
            </a:r>
          </a:p>
          <a:p>
            <a:pPr marL="285750" indent="-285750">
              <a:buFont typeface="Arial" panose="020B0604020202020204" pitchFamily="34" charset="0"/>
              <a:buChar char="•"/>
            </a:pPr>
            <a:endParaRPr lang="en-GB" sz="1100" dirty="0">
              <a:solidFill>
                <a:srgbClr val="000000"/>
              </a:solidFill>
              <a:latin typeface="Segoe UI"/>
              <a:cs typeface="Segoe UI"/>
            </a:endParaRPr>
          </a:p>
          <a:p>
            <a:endParaRPr lang="en-GB" sz="1300" dirty="0">
              <a:solidFill>
                <a:srgbClr val="000000"/>
              </a:solidFill>
              <a:latin typeface="Segoe UI"/>
              <a:cs typeface="Segoe UI"/>
            </a:endParaRPr>
          </a:p>
        </p:txBody>
      </p:sp>
      <p:sp>
        <p:nvSpPr>
          <p:cNvPr id="2" name="Rectangle 1">
            <a:extLst>
              <a:ext uri="{FF2B5EF4-FFF2-40B4-BE49-F238E27FC236}">
                <a16:creationId xmlns:a16="http://schemas.microsoft.com/office/drawing/2014/main" id="{BF1D4DA4-6FAD-0127-E52E-888AA29C55E6}"/>
              </a:ext>
            </a:extLst>
          </p:cNvPr>
          <p:cNvSpPr/>
          <p:nvPr/>
        </p:nvSpPr>
        <p:spPr>
          <a:xfrm>
            <a:off x="5022886" y="351326"/>
            <a:ext cx="4269950" cy="2600712"/>
          </a:xfrm>
          <a:prstGeom prst="rect">
            <a:avLst/>
          </a:prstGeom>
        </p:spPr>
        <p:txBody>
          <a:bodyPr wrap="square" lIns="91440" tIns="45720" rIns="91440" bIns="45720" anchor="t">
            <a:spAutoFit/>
          </a:bodyPr>
          <a:lstStyle/>
          <a:p>
            <a:r>
              <a:rPr lang="en-GB" b="1" dirty="0">
                <a:solidFill>
                  <a:srgbClr val="000000"/>
                </a:solidFill>
                <a:latin typeface="Segoe UI" panose="020B0502040204020203" pitchFamily="34" charset="0"/>
                <a:cs typeface="Segoe UI" panose="020B0502040204020203" pitchFamily="34" charset="0"/>
              </a:rPr>
              <a:t>BEHAVIOUR &amp; RELATIONSHIPS</a:t>
            </a:r>
          </a:p>
          <a:p>
            <a:pPr marL="285750" indent="-2857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Expectations and rules are explicitly taught and applied by all staff</a:t>
            </a:r>
          </a:p>
          <a:p>
            <a:pPr marL="285750" indent="-2857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Praise is specific and linked to behaviour or effort</a:t>
            </a:r>
          </a:p>
          <a:p>
            <a:pPr marL="285750" indent="-2857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Effective strategies are used to gain attention and motivate children</a:t>
            </a:r>
          </a:p>
          <a:p>
            <a:pPr marL="285750" indent="-2857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The behaviour policy is applied to manage any unwanted behaviour</a:t>
            </a:r>
          </a:p>
          <a:p>
            <a:pPr marL="171450" indent="-1714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   Staff act as role models of positive and respectful behaviour</a:t>
            </a:r>
          </a:p>
          <a:p>
            <a:pPr marL="171450" indent="-1714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   Consistent whole school reward approaches motivate children do the right thing</a:t>
            </a:r>
          </a:p>
          <a:p>
            <a:pPr marL="171450" indent="-1714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 Teachers work hard to build relationships with all pupils </a:t>
            </a:r>
          </a:p>
          <a:p>
            <a:pPr marL="171450" indent="-171450">
              <a:buFont typeface="Arial" panose="020B0604020202020204" pitchFamily="34" charset="0"/>
              <a:buChar char="•"/>
            </a:pPr>
            <a:r>
              <a:rPr lang="en-GB" sz="1100" dirty="0">
                <a:solidFill>
                  <a:srgbClr val="000000"/>
                </a:solidFill>
                <a:latin typeface="Segoe UI" panose="020B0502040204020203" pitchFamily="34" charset="0"/>
                <a:cs typeface="Segoe UI" panose="020B0502040204020203" pitchFamily="34" charset="0"/>
              </a:rPr>
              <a:t>The pastoral team offers additional emotional support to children, where needed</a:t>
            </a:r>
            <a:endParaRPr lang="en-GB" sz="1000" dirty="0">
              <a:solidFill>
                <a:srgbClr val="000000"/>
              </a:solidFill>
              <a:latin typeface="Segoe UI"/>
              <a:cs typeface="Segoe UI"/>
            </a:endParaRPr>
          </a:p>
        </p:txBody>
      </p:sp>
      <p:pic>
        <p:nvPicPr>
          <p:cNvPr id="3" name="Picture 2" descr="Relationship Clipart Community">
            <a:extLst>
              <a:ext uri="{FF2B5EF4-FFF2-40B4-BE49-F238E27FC236}">
                <a16:creationId xmlns:a16="http://schemas.microsoft.com/office/drawing/2014/main" id="{FA776B39-4948-953E-6F87-E2E1B4D0BD50}"/>
              </a:ext>
            </a:extLst>
          </p:cNvPr>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3686903" y="1710875"/>
            <a:ext cx="1343243" cy="1006136"/>
          </a:xfrm>
          <a:prstGeom prst="rect">
            <a:avLst/>
          </a:prstGeom>
          <a:noFill/>
          <a:extLst>
            <a:ext uri="{909E8E84-426E-40DD-AFC4-6F175D3DCCD1}">
              <a14:hiddenFill xmlns:a14="http://schemas.microsoft.com/office/drawing/2010/main">
                <a:solidFill>
                  <a:srgbClr val="FFFFFF"/>
                </a:solidFill>
              </a14:hiddenFill>
            </a:ext>
          </a:extLst>
        </p:spPr>
      </p:pic>
      <p:sp>
        <p:nvSpPr>
          <p:cNvPr id="25" name="Oval 24">
            <a:extLst>
              <a:ext uri="{FF2B5EF4-FFF2-40B4-BE49-F238E27FC236}">
                <a16:creationId xmlns:a16="http://schemas.microsoft.com/office/drawing/2014/main" id="{8F0C9986-E927-36F3-9C6D-068FC5D9DD4F}"/>
              </a:ext>
            </a:extLst>
          </p:cNvPr>
          <p:cNvSpPr/>
          <p:nvPr/>
        </p:nvSpPr>
        <p:spPr>
          <a:xfrm>
            <a:off x="434372" y="10920311"/>
            <a:ext cx="499151" cy="466041"/>
          </a:xfrm>
          <a:prstGeom prst="ellipse">
            <a:avLst/>
          </a:prstGeom>
          <a:solidFill>
            <a:srgbClr val="8C00DE"/>
          </a:solidFill>
          <a:ln>
            <a:solidFill>
              <a:srgbClr val="C465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latin typeface="Amasis MT Pro Black" panose="020B0604020202020204" pitchFamily="18" charset="0"/>
              </a:rPr>
              <a:t>9</a:t>
            </a:r>
            <a:endParaRPr lang="en-GB" sz="3000" dirty="0">
              <a:latin typeface="Amasis MT Pro Black" panose="020B0604020202020204" pitchFamily="18" charset="0"/>
            </a:endParaRPr>
          </a:p>
        </p:txBody>
      </p:sp>
    </p:spTree>
    <p:extLst>
      <p:ext uri="{BB962C8B-B14F-4D97-AF65-F5344CB8AC3E}">
        <p14:creationId xmlns:p14="http://schemas.microsoft.com/office/powerpoint/2010/main" val="34478855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1" name="Content Placeholder 1470">
            <a:extLst>
              <a:ext uri="{FF2B5EF4-FFF2-40B4-BE49-F238E27FC236}">
                <a16:creationId xmlns:a16="http://schemas.microsoft.com/office/drawing/2014/main" id="{810DD9A6-DF1D-454A-B49C-E2137B85C555}"/>
              </a:ext>
            </a:extLst>
          </p:cNvPr>
          <p:cNvSpPr>
            <a:spLocks noGrp="1"/>
          </p:cNvSpPr>
          <p:nvPr>
            <p:ph idx="1"/>
          </p:nvPr>
        </p:nvSpPr>
        <p:spPr>
          <a:xfrm>
            <a:off x="668026" y="3157270"/>
            <a:ext cx="8359589" cy="998717"/>
          </a:xfrm>
        </p:spPr>
        <p:txBody>
          <a:bodyPr vert="horz" lIns="91440" tIns="45720" rIns="91440" bIns="45720" rtlCol="0" anchor="t">
            <a:noAutofit/>
          </a:bodyPr>
          <a:lstStyle/>
          <a:p>
            <a:pPr marL="0" indent="0">
              <a:buNone/>
            </a:pPr>
            <a:r>
              <a:rPr lang="en-US" sz="1800" dirty="0">
                <a:latin typeface="Gill Sans MT" panose="020B0502020104020203" pitchFamily="34" charset="0"/>
                <a:cs typeface="Calibri"/>
              </a:rPr>
              <a:t>High standards of </a:t>
            </a:r>
            <a:r>
              <a:rPr lang="en-US" sz="1800" dirty="0" err="1">
                <a:latin typeface="Gill Sans MT" panose="020B0502020104020203" pitchFamily="34" charset="0"/>
                <a:cs typeface="Calibri"/>
              </a:rPr>
              <a:t>behaviour</a:t>
            </a:r>
            <a:r>
              <a:rPr lang="en-US" sz="1800" dirty="0">
                <a:latin typeface="Gill Sans MT" panose="020B0502020104020203" pitchFamily="34" charset="0"/>
                <a:cs typeface="Calibri"/>
              </a:rPr>
              <a:t> and positive relationships mean all pupils feel valued and safe and can learn in a calm and orderly environment. </a:t>
            </a:r>
          </a:p>
        </p:txBody>
      </p:sp>
      <p:graphicFrame>
        <p:nvGraphicFramePr>
          <p:cNvPr id="1486" name="Diagram 1486">
            <a:extLst>
              <a:ext uri="{FF2B5EF4-FFF2-40B4-BE49-F238E27FC236}">
                <a16:creationId xmlns:a16="http://schemas.microsoft.com/office/drawing/2014/main" id="{2A5B68D4-2FC4-4DD5-B106-D733440C4AE8}"/>
              </a:ext>
            </a:extLst>
          </p:cNvPr>
          <p:cNvGraphicFramePr/>
          <p:nvPr>
            <p:extLst>
              <p:ext uri="{D42A27DB-BD31-4B8C-83A1-F6EECF244321}">
                <p14:modId xmlns:p14="http://schemas.microsoft.com/office/powerpoint/2010/main" val="4124273225"/>
              </p:ext>
            </p:extLst>
          </p:nvPr>
        </p:nvGraphicFramePr>
        <p:xfrm>
          <a:off x="838433" y="4846789"/>
          <a:ext cx="8018773" cy="61704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312DE238-ABDC-4B38-8EC2-33025B27E8DD}"/>
              </a:ext>
            </a:extLst>
          </p:cNvPr>
          <p:cNvPicPr>
            <a:picLocks noChangeAspect="1"/>
          </p:cNvPicPr>
          <p:nvPr/>
        </p:nvPicPr>
        <p:blipFill>
          <a:blip r:embed="rId7"/>
          <a:stretch>
            <a:fillRect/>
          </a:stretch>
        </p:blipFill>
        <p:spPr>
          <a:xfrm>
            <a:off x="229048" y="12358363"/>
            <a:ext cx="3298023" cy="348746"/>
          </a:xfrm>
          <a:prstGeom prst="rect">
            <a:avLst/>
          </a:prstGeom>
        </p:spPr>
      </p:pic>
      <p:grpSp>
        <p:nvGrpSpPr>
          <p:cNvPr id="20" name="Group 19">
            <a:extLst>
              <a:ext uri="{FF2B5EF4-FFF2-40B4-BE49-F238E27FC236}">
                <a16:creationId xmlns:a16="http://schemas.microsoft.com/office/drawing/2014/main" id="{8ACBDDB7-CAC8-4A21-B1E3-F5F447EF49D7}"/>
              </a:ext>
            </a:extLst>
          </p:cNvPr>
          <p:cNvGrpSpPr/>
          <p:nvPr/>
        </p:nvGrpSpPr>
        <p:grpSpPr>
          <a:xfrm>
            <a:off x="191962" y="190500"/>
            <a:ext cx="9314986" cy="12486565"/>
            <a:chOff x="191962" y="190500"/>
            <a:chExt cx="9314986" cy="12486565"/>
          </a:xfrm>
        </p:grpSpPr>
        <p:sp>
          <p:nvSpPr>
            <p:cNvPr id="22" name="Freeform: Shape 21">
              <a:extLst>
                <a:ext uri="{FF2B5EF4-FFF2-40B4-BE49-F238E27FC236}">
                  <a16:creationId xmlns:a16="http://schemas.microsoft.com/office/drawing/2014/main" id="{B5FB2F8B-B890-43CD-A269-6C4D3742D79A}"/>
                </a:ext>
              </a:extLst>
            </p:cNvPr>
            <p:cNvSpPr/>
            <p:nvPr/>
          </p:nvSpPr>
          <p:spPr>
            <a:xfrm>
              <a:off x="209548" y="190500"/>
              <a:ext cx="9182102" cy="124206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8447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2862C508-72C0-414A-8FF1-A22FA255C234}"/>
                </a:ext>
              </a:extLst>
            </p:cNvPr>
            <p:cNvPicPr>
              <a:picLocks noChangeAspect="1"/>
            </p:cNvPicPr>
            <p:nvPr/>
          </p:nvPicPr>
          <p:blipFill>
            <a:blip r:embed="rId8"/>
            <a:stretch>
              <a:fillRect/>
            </a:stretch>
          </p:blipFill>
          <p:spPr>
            <a:xfrm>
              <a:off x="191962" y="298909"/>
              <a:ext cx="6078239" cy="493819"/>
            </a:xfrm>
            <a:prstGeom prst="rect">
              <a:avLst/>
            </a:prstGeom>
          </p:spPr>
        </p:pic>
        <p:grpSp>
          <p:nvGrpSpPr>
            <p:cNvPr id="24" name="Group 23">
              <a:extLst>
                <a:ext uri="{FF2B5EF4-FFF2-40B4-BE49-F238E27FC236}">
                  <a16:creationId xmlns:a16="http://schemas.microsoft.com/office/drawing/2014/main" id="{E4DC07E4-6E88-435D-A78D-8E1EE61922BE}"/>
                </a:ext>
              </a:extLst>
            </p:cNvPr>
            <p:cNvGrpSpPr/>
            <p:nvPr/>
          </p:nvGrpSpPr>
          <p:grpSpPr>
            <a:xfrm>
              <a:off x="7403646" y="10936685"/>
              <a:ext cx="2103302" cy="1740380"/>
              <a:chOff x="7403646" y="10936685"/>
              <a:chExt cx="2103302" cy="1740380"/>
            </a:xfrm>
          </p:grpSpPr>
          <p:pic>
            <p:nvPicPr>
              <p:cNvPr id="25" name="Picture 24">
                <a:extLst>
                  <a:ext uri="{FF2B5EF4-FFF2-40B4-BE49-F238E27FC236}">
                    <a16:creationId xmlns:a16="http://schemas.microsoft.com/office/drawing/2014/main" id="{3C7860C2-105E-451D-8C9F-C2CD204FD50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6" name="Picture 25">
                <a:extLst>
                  <a:ext uri="{FF2B5EF4-FFF2-40B4-BE49-F238E27FC236}">
                    <a16:creationId xmlns:a16="http://schemas.microsoft.com/office/drawing/2014/main" id="{2C271209-9A3C-4C95-A7E2-304982FF3E4C}"/>
                  </a:ext>
                </a:extLst>
              </p:cNvPr>
              <p:cNvPicPr>
                <a:picLocks noChangeAspect="1"/>
              </p:cNvPicPr>
              <p:nvPr/>
            </p:nvPicPr>
            <p:blipFill>
              <a:blip r:embed="rId10"/>
              <a:stretch>
                <a:fillRect/>
              </a:stretch>
            </p:blipFill>
            <p:spPr>
              <a:xfrm>
                <a:off x="7403646" y="12000350"/>
                <a:ext cx="2103302" cy="676715"/>
              </a:xfrm>
              <a:prstGeom prst="rect">
                <a:avLst/>
              </a:prstGeom>
            </p:spPr>
          </p:pic>
        </p:grpSp>
      </p:grpSp>
      <p:pic>
        <p:nvPicPr>
          <p:cNvPr id="28" name="Picture 27">
            <a:extLst>
              <a:ext uri="{FF2B5EF4-FFF2-40B4-BE49-F238E27FC236}">
                <a16:creationId xmlns:a16="http://schemas.microsoft.com/office/drawing/2014/main" id="{03896B0D-E528-4101-ACC4-12BDB102AFB4}"/>
              </a:ext>
            </a:extLst>
          </p:cNvPr>
          <p:cNvPicPr>
            <a:picLocks noChangeAspect="1"/>
          </p:cNvPicPr>
          <p:nvPr/>
        </p:nvPicPr>
        <p:blipFill>
          <a:blip r:embed="rId11"/>
          <a:stretch>
            <a:fillRect/>
          </a:stretch>
        </p:blipFill>
        <p:spPr>
          <a:xfrm>
            <a:off x="7597785" y="311236"/>
            <a:ext cx="1287927" cy="1569660"/>
          </a:xfrm>
          <a:prstGeom prst="rect">
            <a:avLst/>
          </a:prstGeom>
        </p:spPr>
      </p:pic>
      <p:sp>
        <p:nvSpPr>
          <p:cNvPr id="15" name="TextBox 14">
            <a:extLst>
              <a:ext uri="{FF2B5EF4-FFF2-40B4-BE49-F238E27FC236}">
                <a16:creationId xmlns:a16="http://schemas.microsoft.com/office/drawing/2014/main" id="{84954204-42D9-486C-AF05-8D0CB9B535E9}"/>
              </a:ext>
            </a:extLst>
          </p:cNvPr>
          <p:cNvSpPr txBox="1"/>
          <p:nvPr/>
        </p:nvSpPr>
        <p:spPr>
          <a:xfrm>
            <a:off x="316323" y="1035328"/>
            <a:ext cx="4848446" cy="1077218"/>
          </a:xfrm>
          <a:prstGeom prst="rect">
            <a:avLst/>
          </a:prstGeom>
          <a:noFill/>
        </p:spPr>
        <p:txBody>
          <a:bodyPr wrap="square">
            <a:spAutoFit/>
          </a:bodyPr>
          <a:lstStyle/>
          <a:p>
            <a:r>
              <a:rPr lang="en-US" sz="3200" b="1" dirty="0">
                <a:solidFill>
                  <a:schemeClr val="bg1"/>
                </a:solidFill>
                <a:latin typeface="Segoe UI" panose="020B0502040204020203" pitchFamily="34" charset="0"/>
                <a:cs typeface="Segoe UI" panose="020B0502040204020203" pitchFamily="34" charset="0"/>
              </a:rPr>
              <a:t>B</a:t>
            </a:r>
            <a:r>
              <a:rPr lang="en-GB" sz="3200" b="1" dirty="0">
                <a:solidFill>
                  <a:schemeClr val="bg1"/>
                </a:solidFill>
                <a:latin typeface="Segoe UI" panose="020B0502040204020203" pitchFamily="34" charset="0"/>
                <a:cs typeface="Segoe UI" panose="020B0502040204020203" pitchFamily="34" charset="0"/>
              </a:rPr>
              <a:t>EHAVIOUR &amp; RELATIONSHIPS </a:t>
            </a:r>
          </a:p>
        </p:txBody>
      </p:sp>
      <p:pic>
        <p:nvPicPr>
          <p:cNvPr id="2" name="Picture 1" descr="Relationship Clipart Community">
            <a:extLst>
              <a:ext uri="{FF2B5EF4-FFF2-40B4-BE49-F238E27FC236}">
                <a16:creationId xmlns:a16="http://schemas.microsoft.com/office/drawing/2014/main" id="{702B2AD2-8196-5BB1-81D9-C0453AB73E2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179701" y="901137"/>
            <a:ext cx="2374078" cy="17782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892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1" name="Content Placeholder 1470">
            <a:extLst>
              <a:ext uri="{FF2B5EF4-FFF2-40B4-BE49-F238E27FC236}">
                <a16:creationId xmlns:a16="http://schemas.microsoft.com/office/drawing/2014/main" id="{810DD9A6-DF1D-454A-B49C-E2137B85C555}"/>
              </a:ext>
            </a:extLst>
          </p:cNvPr>
          <p:cNvSpPr>
            <a:spLocks noGrp="1"/>
          </p:cNvSpPr>
          <p:nvPr>
            <p:ph idx="1"/>
          </p:nvPr>
        </p:nvSpPr>
        <p:spPr>
          <a:xfrm>
            <a:off x="668026" y="3157270"/>
            <a:ext cx="8359589" cy="998717"/>
          </a:xfrm>
        </p:spPr>
        <p:txBody>
          <a:bodyPr vert="horz" lIns="91440" tIns="45720" rIns="91440" bIns="45720" rtlCol="0" anchor="t">
            <a:noAutofit/>
          </a:bodyPr>
          <a:lstStyle/>
          <a:p>
            <a:pPr marL="0" indent="0">
              <a:buNone/>
            </a:pPr>
            <a:r>
              <a:rPr lang="en-US" sz="2000" dirty="0">
                <a:latin typeface="Gill Sans MT" panose="020B0502020104020203" pitchFamily="34" charset="0"/>
                <a:cs typeface="Calibri"/>
              </a:rPr>
              <a:t>Effective teachers review knowledge that is essential for the lesson. This might be a review of vocabulary, events, a previously learned concept or additional practice to learn facts and skills where overlearning is required to develop automatic recall. </a:t>
            </a:r>
            <a:endParaRPr lang="en-US" sz="1800" dirty="0">
              <a:latin typeface="Gill Sans MT" panose="020B0502020104020203" pitchFamily="34" charset="0"/>
              <a:cs typeface="Calibri"/>
            </a:endParaRPr>
          </a:p>
        </p:txBody>
      </p:sp>
      <p:graphicFrame>
        <p:nvGraphicFramePr>
          <p:cNvPr id="1486" name="Diagram 1486">
            <a:extLst>
              <a:ext uri="{FF2B5EF4-FFF2-40B4-BE49-F238E27FC236}">
                <a16:creationId xmlns:a16="http://schemas.microsoft.com/office/drawing/2014/main" id="{2A5B68D4-2FC4-4DD5-B106-D733440C4AE8}"/>
              </a:ext>
            </a:extLst>
          </p:cNvPr>
          <p:cNvGraphicFramePr/>
          <p:nvPr>
            <p:extLst>
              <p:ext uri="{D42A27DB-BD31-4B8C-83A1-F6EECF244321}">
                <p14:modId xmlns:p14="http://schemas.microsoft.com/office/powerpoint/2010/main" val="1180566936"/>
              </p:ext>
            </p:extLst>
          </p:nvPr>
        </p:nvGraphicFramePr>
        <p:xfrm>
          <a:off x="838433" y="4846789"/>
          <a:ext cx="8018773" cy="61704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312DE238-ABDC-4B38-8EC2-33025B27E8DD}"/>
              </a:ext>
            </a:extLst>
          </p:cNvPr>
          <p:cNvPicPr>
            <a:picLocks noChangeAspect="1"/>
          </p:cNvPicPr>
          <p:nvPr/>
        </p:nvPicPr>
        <p:blipFill>
          <a:blip r:embed="rId7"/>
          <a:stretch>
            <a:fillRect/>
          </a:stretch>
        </p:blipFill>
        <p:spPr>
          <a:xfrm>
            <a:off x="229048" y="12358363"/>
            <a:ext cx="3298023" cy="348746"/>
          </a:xfrm>
          <a:prstGeom prst="rect">
            <a:avLst/>
          </a:prstGeom>
        </p:spPr>
      </p:pic>
      <p:grpSp>
        <p:nvGrpSpPr>
          <p:cNvPr id="20" name="Group 19">
            <a:extLst>
              <a:ext uri="{FF2B5EF4-FFF2-40B4-BE49-F238E27FC236}">
                <a16:creationId xmlns:a16="http://schemas.microsoft.com/office/drawing/2014/main" id="{8ACBDDB7-CAC8-4A21-B1E3-F5F447EF49D7}"/>
              </a:ext>
            </a:extLst>
          </p:cNvPr>
          <p:cNvGrpSpPr/>
          <p:nvPr/>
        </p:nvGrpSpPr>
        <p:grpSpPr>
          <a:xfrm>
            <a:off x="191962" y="190500"/>
            <a:ext cx="9314986" cy="12486565"/>
            <a:chOff x="191962" y="190500"/>
            <a:chExt cx="9314986" cy="12486565"/>
          </a:xfrm>
        </p:grpSpPr>
        <p:sp>
          <p:nvSpPr>
            <p:cNvPr id="22" name="Freeform: Shape 21">
              <a:extLst>
                <a:ext uri="{FF2B5EF4-FFF2-40B4-BE49-F238E27FC236}">
                  <a16:creationId xmlns:a16="http://schemas.microsoft.com/office/drawing/2014/main" id="{B5FB2F8B-B890-43CD-A269-6C4D3742D79A}"/>
                </a:ext>
              </a:extLst>
            </p:cNvPr>
            <p:cNvSpPr/>
            <p:nvPr/>
          </p:nvSpPr>
          <p:spPr>
            <a:xfrm>
              <a:off x="209548" y="190500"/>
              <a:ext cx="9182102" cy="124206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8447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2862C508-72C0-414A-8FF1-A22FA255C234}"/>
                </a:ext>
              </a:extLst>
            </p:cNvPr>
            <p:cNvPicPr>
              <a:picLocks noChangeAspect="1"/>
            </p:cNvPicPr>
            <p:nvPr/>
          </p:nvPicPr>
          <p:blipFill>
            <a:blip r:embed="rId8"/>
            <a:stretch>
              <a:fillRect/>
            </a:stretch>
          </p:blipFill>
          <p:spPr>
            <a:xfrm>
              <a:off x="191962" y="298909"/>
              <a:ext cx="6078239" cy="493819"/>
            </a:xfrm>
            <a:prstGeom prst="rect">
              <a:avLst/>
            </a:prstGeom>
          </p:spPr>
        </p:pic>
        <p:grpSp>
          <p:nvGrpSpPr>
            <p:cNvPr id="24" name="Group 23">
              <a:extLst>
                <a:ext uri="{FF2B5EF4-FFF2-40B4-BE49-F238E27FC236}">
                  <a16:creationId xmlns:a16="http://schemas.microsoft.com/office/drawing/2014/main" id="{E4DC07E4-6E88-435D-A78D-8E1EE61922BE}"/>
                </a:ext>
              </a:extLst>
            </p:cNvPr>
            <p:cNvGrpSpPr/>
            <p:nvPr/>
          </p:nvGrpSpPr>
          <p:grpSpPr>
            <a:xfrm>
              <a:off x="7403646" y="10936685"/>
              <a:ext cx="2103302" cy="1740380"/>
              <a:chOff x="7403646" y="10936685"/>
              <a:chExt cx="2103302" cy="1740380"/>
            </a:xfrm>
          </p:grpSpPr>
          <p:pic>
            <p:nvPicPr>
              <p:cNvPr id="25" name="Picture 24">
                <a:extLst>
                  <a:ext uri="{FF2B5EF4-FFF2-40B4-BE49-F238E27FC236}">
                    <a16:creationId xmlns:a16="http://schemas.microsoft.com/office/drawing/2014/main" id="{3C7860C2-105E-451D-8C9F-C2CD204FD50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6" name="Picture 25">
                <a:extLst>
                  <a:ext uri="{FF2B5EF4-FFF2-40B4-BE49-F238E27FC236}">
                    <a16:creationId xmlns:a16="http://schemas.microsoft.com/office/drawing/2014/main" id="{2C271209-9A3C-4C95-A7E2-304982FF3E4C}"/>
                  </a:ext>
                </a:extLst>
              </p:cNvPr>
              <p:cNvPicPr>
                <a:picLocks noChangeAspect="1"/>
              </p:cNvPicPr>
              <p:nvPr/>
            </p:nvPicPr>
            <p:blipFill>
              <a:blip r:embed="rId10"/>
              <a:stretch>
                <a:fillRect/>
              </a:stretch>
            </p:blipFill>
            <p:spPr>
              <a:xfrm>
                <a:off x="7403646" y="12000350"/>
                <a:ext cx="2103302" cy="676715"/>
              </a:xfrm>
              <a:prstGeom prst="rect">
                <a:avLst/>
              </a:prstGeom>
            </p:spPr>
          </p:pic>
        </p:grpSp>
      </p:grpSp>
      <p:pic>
        <p:nvPicPr>
          <p:cNvPr id="27" name="Picture 2" descr="See the source image">
            <a:extLst>
              <a:ext uri="{FF2B5EF4-FFF2-40B4-BE49-F238E27FC236}">
                <a16:creationId xmlns:a16="http://schemas.microsoft.com/office/drawing/2014/main" id="{8561A4F7-7099-490C-9C49-F4EF0DC75BE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711618" y="783664"/>
            <a:ext cx="2001349" cy="2001349"/>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84954204-42D9-486C-AF05-8D0CB9B535E9}"/>
              </a:ext>
            </a:extLst>
          </p:cNvPr>
          <p:cNvSpPr txBox="1"/>
          <p:nvPr/>
        </p:nvSpPr>
        <p:spPr>
          <a:xfrm>
            <a:off x="316323" y="1035328"/>
            <a:ext cx="4848446" cy="584775"/>
          </a:xfrm>
          <a:prstGeom prst="rect">
            <a:avLst/>
          </a:prstGeom>
          <a:noFill/>
        </p:spPr>
        <p:txBody>
          <a:bodyPr wrap="square">
            <a:spAutoFit/>
          </a:bodyPr>
          <a:lstStyle/>
          <a:p>
            <a:r>
              <a:rPr lang="en-GB" sz="3200" b="1">
                <a:solidFill>
                  <a:schemeClr val="bg1"/>
                </a:solidFill>
                <a:latin typeface="Segoe UI" panose="020B0502040204020203" pitchFamily="34" charset="0"/>
                <a:cs typeface="Segoe UI" panose="020B0502040204020203" pitchFamily="34" charset="0"/>
              </a:rPr>
              <a:t>RETRIEVAL </a:t>
            </a:r>
            <a:r>
              <a:rPr lang="en-GB" sz="3200" b="1" dirty="0">
                <a:solidFill>
                  <a:schemeClr val="bg1"/>
                </a:solidFill>
                <a:latin typeface="Segoe UI" panose="020B0502040204020203" pitchFamily="34" charset="0"/>
                <a:cs typeface="Segoe UI" panose="020B0502040204020203" pitchFamily="34" charset="0"/>
              </a:rPr>
              <a:t>PRACTICE</a:t>
            </a:r>
          </a:p>
        </p:txBody>
      </p:sp>
      <p:pic>
        <p:nvPicPr>
          <p:cNvPr id="2" name="Picture 1">
            <a:extLst>
              <a:ext uri="{FF2B5EF4-FFF2-40B4-BE49-F238E27FC236}">
                <a16:creationId xmlns:a16="http://schemas.microsoft.com/office/drawing/2014/main" id="{42F60441-70BC-C43A-86D3-17AEF046C8BF}"/>
              </a:ext>
            </a:extLst>
          </p:cNvPr>
          <p:cNvPicPr>
            <a:picLocks noChangeAspect="1"/>
          </p:cNvPicPr>
          <p:nvPr/>
        </p:nvPicPr>
        <p:blipFill>
          <a:blip r:embed="rId12"/>
          <a:stretch>
            <a:fillRect/>
          </a:stretch>
        </p:blipFill>
        <p:spPr>
          <a:xfrm>
            <a:off x="7706619" y="384863"/>
            <a:ext cx="1497356" cy="1673794"/>
          </a:xfrm>
          <a:prstGeom prst="rect">
            <a:avLst/>
          </a:prstGeom>
        </p:spPr>
      </p:pic>
    </p:spTree>
    <p:extLst>
      <p:ext uri="{BB962C8B-B14F-4D97-AF65-F5344CB8AC3E}">
        <p14:creationId xmlns:p14="http://schemas.microsoft.com/office/powerpoint/2010/main" val="2403911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1" name="Content Placeholder 1470">
            <a:extLst>
              <a:ext uri="{FF2B5EF4-FFF2-40B4-BE49-F238E27FC236}">
                <a16:creationId xmlns:a16="http://schemas.microsoft.com/office/drawing/2014/main" id="{810DD9A6-DF1D-454A-B49C-E2137B85C555}"/>
              </a:ext>
            </a:extLst>
          </p:cNvPr>
          <p:cNvSpPr>
            <a:spLocks noGrp="1"/>
          </p:cNvSpPr>
          <p:nvPr>
            <p:ph idx="1"/>
          </p:nvPr>
        </p:nvSpPr>
        <p:spPr>
          <a:xfrm>
            <a:off x="830583" y="2922634"/>
            <a:ext cx="8359589" cy="1139604"/>
          </a:xfrm>
        </p:spPr>
        <p:txBody>
          <a:bodyPr vert="horz" lIns="91440" tIns="45720" rIns="91440" bIns="45720" rtlCol="0" anchor="t">
            <a:noAutofit/>
          </a:bodyPr>
          <a:lstStyle/>
          <a:p>
            <a:pPr marL="0" indent="0">
              <a:buNone/>
            </a:pPr>
            <a:r>
              <a:rPr lang="en-US" sz="1800" dirty="0">
                <a:latin typeface="Gill Sans MT" panose="020B0502020104020203" pitchFamily="34" charset="0"/>
                <a:cs typeface="Calibri"/>
              </a:rPr>
              <a:t>Teaching metacognitive strategies can lead to improvements in attainment. It is simply defined as the ‘thinking about thinking’, where teachers show learners examples of metacognitive thinking, through thinking ALOUD as they PLAN, MONITOR and EVALUATE their work and methods used. </a:t>
            </a:r>
            <a:endParaRPr lang="en-GB" sz="1800" dirty="0">
              <a:latin typeface="Gill Sans MT" panose="020B0502020104020203" pitchFamily="34" charset="0"/>
              <a:cs typeface="Calibri"/>
            </a:endParaRPr>
          </a:p>
        </p:txBody>
      </p:sp>
      <p:pic>
        <p:nvPicPr>
          <p:cNvPr id="4" name="Picture 3">
            <a:extLst>
              <a:ext uri="{FF2B5EF4-FFF2-40B4-BE49-F238E27FC236}">
                <a16:creationId xmlns:a16="http://schemas.microsoft.com/office/drawing/2014/main" id="{312DE238-ABDC-4B38-8EC2-33025B27E8DD}"/>
              </a:ext>
            </a:extLst>
          </p:cNvPr>
          <p:cNvPicPr>
            <a:picLocks noChangeAspect="1"/>
          </p:cNvPicPr>
          <p:nvPr/>
        </p:nvPicPr>
        <p:blipFill>
          <a:blip r:embed="rId2"/>
          <a:stretch>
            <a:fillRect/>
          </a:stretch>
        </p:blipFill>
        <p:spPr>
          <a:xfrm>
            <a:off x="229048" y="12358363"/>
            <a:ext cx="3298023" cy="348746"/>
          </a:xfrm>
          <a:prstGeom prst="rect">
            <a:avLst/>
          </a:prstGeom>
        </p:spPr>
      </p:pic>
      <p:grpSp>
        <p:nvGrpSpPr>
          <p:cNvPr id="20" name="Group 19">
            <a:extLst>
              <a:ext uri="{FF2B5EF4-FFF2-40B4-BE49-F238E27FC236}">
                <a16:creationId xmlns:a16="http://schemas.microsoft.com/office/drawing/2014/main" id="{8ACBDDB7-CAC8-4A21-B1E3-F5F447EF49D7}"/>
              </a:ext>
            </a:extLst>
          </p:cNvPr>
          <p:cNvGrpSpPr/>
          <p:nvPr/>
        </p:nvGrpSpPr>
        <p:grpSpPr>
          <a:xfrm>
            <a:off x="57166" y="220544"/>
            <a:ext cx="9314986" cy="12486565"/>
            <a:chOff x="191962" y="190500"/>
            <a:chExt cx="9314986" cy="12486565"/>
          </a:xfrm>
        </p:grpSpPr>
        <p:sp>
          <p:nvSpPr>
            <p:cNvPr id="22" name="Freeform: Shape 21">
              <a:extLst>
                <a:ext uri="{FF2B5EF4-FFF2-40B4-BE49-F238E27FC236}">
                  <a16:creationId xmlns:a16="http://schemas.microsoft.com/office/drawing/2014/main" id="{B5FB2F8B-B890-43CD-A269-6C4D3742D79A}"/>
                </a:ext>
              </a:extLst>
            </p:cNvPr>
            <p:cNvSpPr/>
            <p:nvPr/>
          </p:nvSpPr>
          <p:spPr>
            <a:xfrm>
              <a:off x="209548" y="190500"/>
              <a:ext cx="9182102" cy="124206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8447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2862C508-72C0-414A-8FF1-A22FA255C234}"/>
                </a:ext>
              </a:extLst>
            </p:cNvPr>
            <p:cNvPicPr>
              <a:picLocks noChangeAspect="1"/>
            </p:cNvPicPr>
            <p:nvPr/>
          </p:nvPicPr>
          <p:blipFill>
            <a:blip r:embed="rId3"/>
            <a:stretch>
              <a:fillRect/>
            </a:stretch>
          </p:blipFill>
          <p:spPr>
            <a:xfrm>
              <a:off x="191962" y="298909"/>
              <a:ext cx="6078239" cy="493819"/>
            </a:xfrm>
            <a:prstGeom prst="rect">
              <a:avLst/>
            </a:prstGeom>
          </p:spPr>
        </p:pic>
        <p:grpSp>
          <p:nvGrpSpPr>
            <p:cNvPr id="24" name="Group 23">
              <a:extLst>
                <a:ext uri="{FF2B5EF4-FFF2-40B4-BE49-F238E27FC236}">
                  <a16:creationId xmlns:a16="http://schemas.microsoft.com/office/drawing/2014/main" id="{E4DC07E4-6E88-435D-A78D-8E1EE61922BE}"/>
                </a:ext>
              </a:extLst>
            </p:cNvPr>
            <p:cNvGrpSpPr/>
            <p:nvPr/>
          </p:nvGrpSpPr>
          <p:grpSpPr>
            <a:xfrm>
              <a:off x="7403646" y="10936685"/>
              <a:ext cx="2103302" cy="1740380"/>
              <a:chOff x="7403646" y="10936685"/>
              <a:chExt cx="2103302" cy="1740380"/>
            </a:xfrm>
          </p:grpSpPr>
          <p:pic>
            <p:nvPicPr>
              <p:cNvPr id="25" name="Picture 24">
                <a:extLst>
                  <a:ext uri="{FF2B5EF4-FFF2-40B4-BE49-F238E27FC236}">
                    <a16:creationId xmlns:a16="http://schemas.microsoft.com/office/drawing/2014/main" id="{3C7860C2-105E-451D-8C9F-C2CD204FD5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6" name="Picture 25">
                <a:extLst>
                  <a:ext uri="{FF2B5EF4-FFF2-40B4-BE49-F238E27FC236}">
                    <a16:creationId xmlns:a16="http://schemas.microsoft.com/office/drawing/2014/main" id="{2C271209-9A3C-4C95-A7E2-304982FF3E4C}"/>
                  </a:ext>
                </a:extLst>
              </p:cNvPr>
              <p:cNvPicPr>
                <a:picLocks noChangeAspect="1"/>
              </p:cNvPicPr>
              <p:nvPr/>
            </p:nvPicPr>
            <p:blipFill>
              <a:blip r:embed="rId5"/>
              <a:stretch>
                <a:fillRect/>
              </a:stretch>
            </p:blipFill>
            <p:spPr>
              <a:xfrm>
                <a:off x="7403646" y="12000350"/>
                <a:ext cx="2103302" cy="676715"/>
              </a:xfrm>
              <a:prstGeom prst="rect">
                <a:avLst/>
              </a:prstGeom>
            </p:spPr>
          </p:pic>
        </p:grpSp>
      </p:grpSp>
      <p:graphicFrame>
        <p:nvGraphicFramePr>
          <p:cNvPr id="17" name="Diagram 1486">
            <a:extLst>
              <a:ext uri="{FF2B5EF4-FFF2-40B4-BE49-F238E27FC236}">
                <a16:creationId xmlns:a16="http://schemas.microsoft.com/office/drawing/2014/main" id="{C5CB9C1E-FCEF-42E1-98CB-B81FAB025E3E}"/>
              </a:ext>
            </a:extLst>
          </p:cNvPr>
          <p:cNvGraphicFramePr/>
          <p:nvPr>
            <p:extLst>
              <p:ext uri="{D42A27DB-BD31-4B8C-83A1-F6EECF244321}">
                <p14:modId xmlns:p14="http://schemas.microsoft.com/office/powerpoint/2010/main" val="4125784962"/>
              </p:ext>
            </p:extLst>
          </p:nvPr>
        </p:nvGraphicFramePr>
        <p:xfrm>
          <a:off x="668026" y="4395860"/>
          <a:ext cx="8359589" cy="677102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8" name="Picture 8" descr="See the source image">
            <a:extLst>
              <a:ext uri="{FF2B5EF4-FFF2-40B4-BE49-F238E27FC236}">
                <a16:creationId xmlns:a16="http://schemas.microsoft.com/office/drawing/2014/main" id="{9CAEC88D-35D9-49F5-9581-D9295D75C65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88455" y="501116"/>
            <a:ext cx="2369645" cy="2369645"/>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64A7CAEB-7A15-4D8E-A552-9D56FDC442FB}"/>
              </a:ext>
            </a:extLst>
          </p:cNvPr>
          <p:cNvSpPr txBox="1"/>
          <p:nvPr/>
        </p:nvSpPr>
        <p:spPr>
          <a:xfrm>
            <a:off x="260404" y="1181293"/>
            <a:ext cx="5342953" cy="861774"/>
          </a:xfrm>
          <a:prstGeom prst="rect">
            <a:avLst/>
          </a:prstGeom>
          <a:noFill/>
        </p:spPr>
        <p:txBody>
          <a:bodyPr wrap="square">
            <a:spAutoFit/>
          </a:bodyPr>
          <a:lstStyle/>
          <a:p>
            <a:r>
              <a:rPr lang="en-GB" sz="2500" b="1" dirty="0">
                <a:solidFill>
                  <a:schemeClr val="bg1"/>
                </a:solidFill>
                <a:latin typeface="Segoe UI" panose="020B0502040204020203" pitchFamily="34" charset="0"/>
                <a:cs typeface="Segoe UI" panose="020B0502040204020203" pitchFamily="34" charset="0"/>
              </a:rPr>
              <a:t>METACOGNITION AND MODELLING</a:t>
            </a:r>
            <a:endParaRPr lang="en-US" sz="2500" dirty="0">
              <a:solidFill>
                <a:schemeClr val="bg1"/>
              </a:solidFill>
              <a:cs typeface="Calibri" panose="020F0502020204030204"/>
            </a:endParaRPr>
          </a:p>
        </p:txBody>
      </p:sp>
      <p:pic>
        <p:nvPicPr>
          <p:cNvPr id="2" name="Picture 1">
            <a:extLst>
              <a:ext uri="{FF2B5EF4-FFF2-40B4-BE49-F238E27FC236}">
                <a16:creationId xmlns:a16="http://schemas.microsoft.com/office/drawing/2014/main" id="{5562C786-9FF4-AD2D-5FB6-0AF40502FC0B}"/>
              </a:ext>
            </a:extLst>
          </p:cNvPr>
          <p:cNvPicPr>
            <a:picLocks noChangeAspect="1"/>
          </p:cNvPicPr>
          <p:nvPr/>
        </p:nvPicPr>
        <p:blipFill>
          <a:blip r:embed="rId12"/>
          <a:stretch>
            <a:fillRect/>
          </a:stretch>
        </p:blipFill>
        <p:spPr>
          <a:xfrm>
            <a:off x="7860473" y="501116"/>
            <a:ext cx="1267664" cy="1444642"/>
          </a:xfrm>
          <a:prstGeom prst="rect">
            <a:avLst/>
          </a:prstGeom>
        </p:spPr>
      </p:pic>
    </p:spTree>
    <p:extLst>
      <p:ext uri="{BB962C8B-B14F-4D97-AF65-F5344CB8AC3E}">
        <p14:creationId xmlns:p14="http://schemas.microsoft.com/office/powerpoint/2010/main" val="994353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1" name="Content Placeholder 1470">
            <a:extLst>
              <a:ext uri="{FF2B5EF4-FFF2-40B4-BE49-F238E27FC236}">
                <a16:creationId xmlns:a16="http://schemas.microsoft.com/office/drawing/2014/main" id="{810DD9A6-DF1D-454A-B49C-E2137B85C555}"/>
              </a:ext>
            </a:extLst>
          </p:cNvPr>
          <p:cNvSpPr>
            <a:spLocks noGrp="1"/>
          </p:cNvSpPr>
          <p:nvPr>
            <p:ph idx="1"/>
          </p:nvPr>
        </p:nvSpPr>
        <p:spPr>
          <a:xfrm>
            <a:off x="681536" y="2870761"/>
            <a:ext cx="8359589" cy="1332180"/>
          </a:xfrm>
        </p:spPr>
        <p:txBody>
          <a:bodyPr vert="horz" lIns="91440" tIns="45720" rIns="91440" bIns="45720" rtlCol="0" anchor="t">
            <a:noAutofit/>
          </a:bodyPr>
          <a:lstStyle/>
          <a:p>
            <a:pPr marL="0" indent="0">
              <a:buNone/>
            </a:pPr>
            <a:r>
              <a:rPr lang="en-US" sz="1800" b="0" i="0" dirty="0">
                <a:effectLst/>
                <a:latin typeface="Gill Sans MT" panose="020B0502020104020203" pitchFamily="34" charset="0"/>
              </a:rPr>
              <a:t>Learning objectives ensure that teachers are clear about the purpose of the lesson, and they provide a useful signpost against which progress can be checked. These can be </a:t>
            </a:r>
            <a:r>
              <a:rPr lang="en-US" sz="1800" dirty="0">
                <a:latin typeface="Gill Sans MT" panose="020B0502020104020203" pitchFamily="34" charset="0"/>
              </a:rPr>
              <a:t>substantive or disciplinary knowledge</a:t>
            </a:r>
            <a:r>
              <a:rPr lang="en-US" sz="1800" b="0" i="0" dirty="0">
                <a:effectLst/>
                <a:latin typeface="Gill Sans MT" panose="020B0502020104020203" pitchFamily="34" charset="0"/>
              </a:rPr>
              <a:t> based and must be part of a sequence </a:t>
            </a:r>
            <a:r>
              <a:rPr lang="en-US" sz="1800" dirty="0">
                <a:latin typeface="Gill Sans MT" panose="020B0502020104020203" pitchFamily="34" charset="0"/>
              </a:rPr>
              <a:t>or learning. </a:t>
            </a:r>
            <a:endParaRPr lang="en-GB" sz="3200" dirty="0">
              <a:latin typeface="Gill Sans MT" panose="020B0502020104020203" pitchFamily="34" charset="0"/>
              <a:cs typeface="Calibri"/>
            </a:endParaRPr>
          </a:p>
        </p:txBody>
      </p:sp>
      <p:pic>
        <p:nvPicPr>
          <p:cNvPr id="4" name="Picture 3">
            <a:extLst>
              <a:ext uri="{FF2B5EF4-FFF2-40B4-BE49-F238E27FC236}">
                <a16:creationId xmlns:a16="http://schemas.microsoft.com/office/drawing/2014/main" id="{312DE238-ABDC-4B38-8EC2-33025B27E8DD}"/>
              </a:ext>
            </a:extLst>
          </p:cNvPr>
          <p:cNvPicPr>
            <a:picLocks noChangeAspect="1"/>
          </p:cNvPicPr>
          <p:nvPr/>
        </p:nvPicPr>
        <p:blipFill>
          <a:blip r:embed="rId2"/>
          <a:stretch>
            <a:fillRect/>
          </a:stretch>
        </p:blipFill>
        <p:spPr>
          <a:xfrm>
            <a:off x="229048" y="12358363"/>
            <a:ext cx="3298023" cy="348746"/>
          </a:xfrm>
          <a:prstGeom prst="rect">
            <a:avLst/>
          </a:prstGeom>
        </p:spPr>
      </p:pic>
      <p:grpSp>
        <p:nvGrpSpPr>
          <p:cNvPr id="20" name="Group 19">
            <a:extLst>
              <a:ext uri="{FF2B5EF4-FFF2-40B4-BE49-F238E27FC236}">
                <a16:creationId xmlns:a16="http://schemas.microsoft.com/office/drawing/2014/main" id="{8ACBDDB7-CAC8-4A21-B1E3-F5F447EF49D7}"/>
              </a:ext>
            </a:extLst>
          </p:cNvPr>
          <p:cNvGrpSpPr/>
          <p:nvPr/>
        </p:nvGrpSpPr>
        <p:grpSpPr>
          <a:xfrm>
            <a:off x="191962" y="190500"/>
            <a:ext cx="9314986" cy="12486565"/>
            <a:chOff x="191962" y="190500"/>
            <a:chExt cx="9314986" cy="12486565"/>
          </a:xfrm>
        </p:grpSpPr>
        <p:sp>
          <p:nvSpPr>
            <p:cNvPr id="22" name="Freeform: Shape 21">
              <a:extLst>
                <a:ext uri="{FF2B5EF4-FFF2-40B4-BE49-F238E27FC236}">
                  <a16:creationId xmlns:a16="http://schemas.microsoft.com/office/drawing/2014/main" id="{B5FB2F8B-B890-43CD-A269-6C4D3742D79A}"/>
                </a:ext>
              </a:extLst>
            </p:cNvPr>
            <p:cNvSpPr/>
            <p:nvPr/>
          </p:nvSpPr>
          <p:spPr>
            <a:xfrm>
              <a:off x="209548" y="190500"/>
              <a:ext cx="9182102" cy="124206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8447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2862C508-72C0-414A-8FF1-A22FA255C234}"/>
                </a:ext>
              </a:extLst>
            </p:cNvPr>
            <p:cNvPicPr>
              <a:picLocks noChangeAspect="1"/>
            </p:cNvPicPr>
            <p:nvPr/>
          </p:nvPicPr>
          <p:blipFill>
            <a:blip r:embed="rId3"/>
            <a:stretch>
              <a:fillRect/>
            </a:stretch>
          </p:blipFill>
          <p:spPr>
            <a:xfrm>
              <a:off x="191962" y="298909"/>
              <a:ext cx="6078239" cy="493819"/>
            </a:xfrm>
            <a:prstGeom prst="rect">
              <a:avLst/>
            </a:prstGeom>
          </p:spPr>
        </p:pic>
        <p:grpSp>
          <p:nvGrpSpPr>
            <p:cNvPr id="24" name="Group 23">
              <a:extLst>
                <a:ext uri="{FF2B5EF4-FFF2-40B4-BE49-F238E27FC236}">
                  <a16:creationId xmlns:a16="http://schemas.microsoft.com/office/drawing/2014/main" id="{E4DC07E4-6E88-435D-A78D-8E1EE61922BE}"/>
                </a:ext>
              </a:extLst>
            </p:cNvPr>
            <p:cNvGrpSpPr/>
            <p:nvPr/>
          </p:nvGrpSpPr>
          <p:grpSpPr>
            <a:xfrm>
              <a:off x="7403646" y="10936685"/>
              <a:ext cx="2103302" cy="1740380"/>
              <a:chOff x="7403646" y="10936685"/>
              <a:chExt cx="2103302" cy="1740380"/>
            </a:xfrm>
          </p:grpSpPr>
          <p:pic>
            <p:nvPicPr>
              <p:cNvPr id="25" name="Picture 24">
                <a:extLst>
                  <a:ext uri="{FF2B5EF4-FFF2-40B4-BE49-F238E27FC236}">
                    <a16:creationId xmlns:a16="http://schemas.microsoft.com/office/drawing/2014/main" id="{3C7860C2-105E-451D-8C9F-C2CD204FD5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6" name="Picture 25">
                <a:extLst>
                  <a:ext uri="{FF2B5EF4-FFF2-40B4-BE49-F238E27FC236}">
                    <a16:creationId xmlns:a16="http://schemas.microsoft.com/office/drawing/2014/main" id="{2C271209-9A3C-4C95-A7E2-304982FF3E4C}"/>
                  </a:ext>
                </a:extLst>
              </p:cNvPr>
              <p:cNvPicPr>
                <a:picLocks noChangeAspect="1"/>
              </p:cNvPicPr>
              <p:nvPr/>
            </p:nvPicPr>
            <p:blipFill>
              <a:blip r:embed="rId5"/>
              <a:stretch>
                <a:fillRect/>
              </a:stretch>
            </p:blipFill>
            <p:spPr>
              <a:xfrm>
                <a:off x="7403646" y="12000350"/>
                <a:ext cx="2103302" cy="676715"/>
              </a:xfrm>
              <a:prstGeom prst="rect">
                <a:avLst/>
              </a:prstGeom>
            </p:spPr>
          </p:pic>
        </p:grpSp>
      </p:grpSp>
      <p:graphicFrame>
        <p:nvGraphicFramePr>
          <p:cNvPr id="17" name="Diagram 1486">
            <a:extLst>
              <a:ext uri="{FF2B5EF4-FFF2-40B4-BE49-F238E27FC236}">
                <a16:creationId xmlns:a16="http://schemas.microsoft.com/office/drawing/2014/main" id="{9543C239-8022-4197-B94D-30EE513E5826}"/>
              </a:ext>
            </a:extLst>
          </p:cNvPr>
          <p:cNvGraphicFramePr/>
          <p:nvPr>
            <p:extLst>
              <p:ext uri="{D42A27DB-BD31-4B8C-83A1-F6EECF244321}">
                <p14:modId xmlns:p14="http://schemas.microsoft.com/office/powerpoint/2010/main" val="2696626048"/>
              </p:ext>
            </p:extLst>
          </p:nvPr>
        </p:nvGraphicFramePr>
        <p:xfrm>
          <a:off x="795830" y="4559039"/>
          <a:ext cx="8103979" cy="628163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5" name="TextBox 14">
            <a:extLst>
              <a:ext uri="{FF2B5EF4-FFF2-40B4-BE49-F238E27FC236}">
                <a16:creationId xmlns:a16="http://schemas.microsoft.com/office/drawing/2014/main" id="{840D9E50-0C73-412E-861C-DB85BCEF7480}"/>
              </a:ext>
            </a:extLst>
          </p:cNvPr>
          <p:cNvSpPr txBox="1"/>
          <p:nvPr/>
        </p:nvSpPr>
        <p:spPr>
          <a:xfrm>
            <a:off x="570747" y="959841"/>
            <a:ext cx="4848446" cy="1077218"/>
          </a:xfrm>
          <a:prstGeom prst="rect">
            <a:avLst/>
          </a:prstGeom>
          <a:noFill/>
        </p:spPr>
        <p:txBody>
          <a:bodyPr wrap="square">
            <a:spAutoFit/>
          </a:bodyPr>
          <a:lstStyle/>
          <a:p>
            <a:r>
              <a:rPr lang="en-US" sz="3200" b="1" dirty="0">
                <a:solidFill>
                  <a:schemeClr val="bg1"/>
                </a:solidFill>
                <a:latin typeface="Segoe UI"/>
                <a:cs typeface="Segoe UI"/>
              </a:rPr>
              <a:t>EXPLICIT LEARNING OBJECTIVES </a:t>
            </a:r>
          </a:p>
        </p:txBody>
      </p:sp>
      <p:pic>
        <p:nvPicPr>
          <p:cNvPr id="16" name="Picture 6" descr="Learning objectives: the basics | Open Thinkering">
            <a:extLst>
              <a:ext uri="{FF2B5EF4-FFF2-40B4-BE49-F238E27FC236}">
                <a16:creationId xmlns:a16="http://schemas.microsoft.com/office/drawing/2014/main" id="{A6ADE78E-C20C-478F-A142-BA385A55673D}"/>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r="48012"/>
          <a:stretch/>
        </p:blipFill>
        <p:spPr bwMode="auto">
          <a:xfrm>
            <a:off x="5109147" y="393741"/>
            <a:ext cx="2915395" cy="224313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a:extLst>
              <a:ext uri="{FF2B5EF4-FFF2-40B4-BE49-F238E27FC236}">
                <a16:creationId xmlns:a16="http://schemas.microsoft.com/office/drawing/2014/main" id="{8FE9D033-C65C-4B42-8D46-94DCBB149880}"/>
              </a:ext>
            </a:extLst>
          </p:cNvPr>
          <p:cNvPicPr>
            <a:picLocks noChangeAspect="1"/>
          </p:cNvPicPr>
          <p:nvPr/>
        </p:nvPicPr>
        <p:blipFill>
          <a:blip r:embed="rId12"/>
          <a:stretch>
            <a:fillRect/>
          </a:stretch>
        </p:blipFill>
        <p:spPr>
          <a:xfrm>
            <a:off x="7858981" y="545818"/>
            <a:ext cx="1168634" cy="1358245"/>
          </a:xfrm>
          <a:prstGeom prst="rect">
            <a:avLst/>
          </a:prstGeom>
        </p:spPr>
      </p:pic>
    </p:spTree>
    <p:extLst>
      <p:ext uri="{BB962C8B-B14F-4D97-AF65-F5344CB8AC3E}">
        <p14:creationId xmlns:p14="http://schemas.microsoft.com/office/powerpoint/2010/main" val="318232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1" name="Content Placeholder 1470">
            <a:extLst>
              <a:ext uri="{FF2B5EF4-FFF2-40B4-BE49-F238E27FC236}">
                <a16:creationId xmlns:a16="http://schemas.microsoft.com/office/drawing/2014/main" id="{810DD9A6-DF1D-454A-B49C-E2137B85C555}"/>
              </a:ext>
            </a:extLst>
          </p:cNvPr>
          <p:cNvSpPr>
            <a:spLocks noGrp="1"/>
          </p:cNvSpPr>
          <p:nvPr>
            <p:ph idx="1"/>
          </p:nvPr>
        </p:nvSpPr>
        <p:spPr>
          <a:xfrm>
            <a:off x="668026" y="3157270"/>
            <a:ext cx="8359589" cy="998717"/>
          </a:xfrm>
        </p:spPr>
        <p:txBody>
          <a:bodyPr vert="horz" lIns="91440" tIns="45720" rIns="91440" bIns="45720" rtlCol="0" anchor="t">
            <a:noAutofit/>
          </a:bodyPr>
          <a:lstStyle/>
          <a:p>
            <a:pPr marL="0" indent="0">
              <a:buNone/>
            </a:pPr>
            <a:r>
              <a:rPr lang="en-US" sz="1800" b="0" i="0" dirty="0">
                <a:solidFill>
                  <a:srgbClr val="0C1F32"/>
                </a:solidFill>
                <a:effectLst/>
                <a:latin typeface="Gill Sans MT" panose="020B0502020104020203" pitchFamily="34" charset="0"/>
              </a:rPr>
              <a:t>We know that </a:t>
            </a:r>
            <a:r>
              <a:rPr lang="en-US" sz="1800" dirty="0">
                <a:solidFill>
                  <a:srgbClr val="0C1F32"/>
                </a:solidFill>
                <a:latin typeface="Gill Sans MT" panose="020B0502020104020203" pitchFamily="34" charset="0"/>
              </a:rPr>
              <a:t>pupil </a:t>
            </a:r>
            <a:r>
              <a:rPr lang="en-US" sz="1800" b="0" i="0" dirty="0">
                <a:solidFill>
                  <a:srgbClr val="0C1F32"/>
                </a:solidFill>
                <a:effectLst/>
                <a:latin typeface="Gill Sans MT" panose="020B0502020104020203" pitchFamily="34" charset="0"/>
              </a:rPr>
              <a:t>participation is crucial to learning. If we don’t get </a:t>
            </a:r>
            <a:r>
              <a:rPr lang="en-US" sz="1800" dirty="0">
                <a:solidFill>
                  <a:srgbClr val="0C1F32"/>
                </a:solidFill>
                <a:latin typeface="Gill Sans MT" panose="020B0502020104020203" pitchFamily="34" charset="0"/>
              </a:rPr>
              <a:t>children</a:t>
            </a:r>
            <a:r>
              <a:rPr lang="en-US" sz="1800" b="0" i="0" dirty="0">
                <a:solidFill>
                  <a:srgbClr val="0C1F32"/>
                </a:solidFill>
                <a:effectLst/>
                <a:latin typeface="Gill Sans MT" panose="020B0502020104020203" pitchFamily="34" charset="0"/>
              </a:rPr>
              <a:t> really engaged with their learning, they won’t remember it. Teachers should experiment with a variety of strategies to keep children engaged in learning</a:t>
            </a:r>
            <a:r>
              <a:rPr lang="en-US" sz="1800" dirty="0">
                <a:solidFill>
                  <a:srgbClr val="0C1F32"/>
                </a:solidFill>
                <a:latin typeface="Gill Sans MT" panose="020B0502020104020203" pitchFamily="34" charset="0"/>
              </a:rPr>
              <a:t> by making lessons exciting, active and challenging.  Teacher must ensure that texts or stimulus used to introduce or drive topics and themes spark an interest and love of learning.</a:t>
            </a:r>
            <a:endParaRPr lang="en-GB" sz="3200" dirty="0">
              <a:latin typeface="Gill Sans MT" panose="020B0502020104020203" pitchFamily="34" charset="0"/>
              <a:cs typeface="Calibri"/>
            </a:endParaRPr>
          </a:p>
        </p:txBody>
      </p:sp>
      <p:pic>
        <p:nvPicPr>
          <p:cNvPr id="4" name="Picture 3">
            <a:extLst>
              <a:ext uri="{FF2B5EF4-FFF2-40B4-BE49-F238E27FC236}">
                <a16:creationId xmlns:a16="http://schemas.microsoft.com/office/drawing/2014/main" id="{312DE238-ABDC-4B38-8EC2-33025B27E8DD}"/>
              </a:ext>
            </a:extLst>
          </p:cNvPr>
          <p:cNvPicPr>
            <a:picLocks noChangeAspect="1"/>
          </p:cNvPicPr>
          <p:nvPr/>
        </p:nvPicPr>
        <p:blipFill>
          <a:blip r:embed="rId2"/>
          <a:stretch>
            <a:fillRect/>
          </a:stretch>
        </p:blipFill>
        <p:spPr>
          <a:xfrm>
            <a:off x="229048" y="12358363"/>
            <a:ext cx="3298023" cy="348746"/>
          </a:xfrm>
          <a:prstGeom prst="rect">
            <a:avLst/>
          </a:prstGeom>
        </p:spPr>
      </p:pic>
      <p:grpSp>
        <p:nvGrpSpPr>
          <p:cNvPr id="20" name="Group 19">
            <a:extLst>
              <a:ext uri="{FF2B5EF4-FFF2-40B4-BE49-F238E27FC236}">
                <a16:creationId xmlns:a16="http://schemas.microsoft.com/office/drawing/2014/main" id="{8ACBDDB7-CAC8-4A21-B1E3-F5F447EF49D7}"/>
              </a:ext>
            </a:extLst>
          </p:cNvPr>
          <p:cNvGrpSpPr/>
          <p:nvPr/>
        </p:nvGrpSpPr>
        <p:grpSpPr>
          <a:xfrm>
            <a:off x="191962" y="190500"/>
            <a:ext cx="9314986" cy="12486565"/>
            <a:chOff x="191962" y="190500"/>
            <a:chExt cx="9314986" cy="12486565"/>
          </a:xfrm>
        </p:grpSpPr>
        <p:sp>
          <p:nvSpPr>
            <p:cNvPr id="22" name="Freeform: Shape 21">
              <a:extLst>
                <a:ext uri="{FF2B5EF4-FFF2-40B4-BE49-F238E27FC236}">
                  <a16:creationId xmlns:a16="http://schemas.microsoft.com/office/drawing/2014/main" id="{B5FB2F8B-B890-43CD-A269-6C4D3742D79A}"/>
                </a:ext>
              </a:extLst>
            </p:cNvPr>
            <p:cNvSpPr/>
            <p:nvPr/>
          </p:nvSpPr>
          <p:spPr>
            <a:xfrm>
              <a:off x="209548" y="190500"/>
              <a:ext cx="9182102" cy="124206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8447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2862C508-72C0-414A-8FF1-A22FA255C234}"/>
                </a:ext>
              </a:extLst>
            </p:cNvPr>
            <p:cNvPicPr>
              <a:picLocks noChangeAspect="1"/>
            </p:cNvPicPr>
            <p:nvPr/>
          </p:nvPicPr>
          <p:blipFill>
            <a:blip r:embed="rId3"/>
            <a:stretch>
              <a:fillRect/>
            </a:stretch>
          </p:blipFill>
          <p:spPr>
            <a:xfrm>
              <a:off x="191962" y="298909"/>
              <a:ext cx="6078239" cy="493819"/>
            </a:xfrm>
            <a:prstGeom prst="rect">
              <a:avLst/>
            </a:prstGeom>
          </p:spPr>
        </p:pic>
        <p:grpSp>
          <p:nvGrpSpPr>
            <p:cNvPr id="24" name="Group 23">
              <a:extLst>
                <a:ext uri="{FF2B5EF4-FFF2-40B4-BE49-F238E27FC236}">
                  <a16:creationId xmlns:a16="http://schemas.microsoft.com/office/drawing/2014/main" id="{E4DC07E4-6E88-435D-A78D-8E1EE61922BE}"/>
                </a:ext>
              </a:extLst>
            </p:cNvPr>
            <p:cNvGrpSpPr/>
            <p:nvPr/>
          </p:nvGrpSpPr>
          <p:grpSpPr>
            <a:xfrm>
              <a:off x="7403646" y="10936685"/>
              <a:ext cx="2103302" cy="1740380"/>
              <a:chOff x="7403646" y="10936685"/>
              <a:chExt cx="2103302" cy="1740380"/>
            </a:xfrm>
          </p:grpSpPr>
          <p:pic>
            <p:nvPicPr>
              <p:cNvPr id="25" name="Picture 24">
                <a:extLst>
                  <a:ext uri="{FF2B5EF4-FFF2-40B4-BE49-F238E27FC236}">
                    <a16:creationId xmlns:a16="http://schemas.microsoft.com/office/drawing/2014/main" id="{3C7860C2-105E-451D-8C9F-C2CD204FD5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6" name="Picture 25">
                <a:extLst>
                  <a:ext uri="{FF2B5EF4-FFF2-40B4-BE49-F238E27FC236}">
                    <a16:creationId xmlns:a16="http://schemas.microsoft.com/office/drawing/2014/main" id="{2C271209-9A3C-4C95-A7E2-304982FF3E4C}"/>
                  </a:ext>
                </a:extLst>
              </p:cNvPr>
              <p:cNvPicPr>
                <a:picLocks noChangeAspect="1"/>
              </p:cNvPicPr>
              <p:nvPr/>
            </p:nvPicPr>
            <p:blipFill>
              <a:blip r:embed="rId5"/>
              <a:stretch>
                <a:fillRect/>
              </a:stretch>
            </p:blipFill>
            <p:spPr>
              <a:xfrm>
                <a:off x="7403646" y="12000350"/>
                <a:ext cx="2103302" cy="676715"/>
              </a:xfrm>
              <a:prstGeom prst="rect">
                <a:avLst/>
              </a:prstGeom>
            </p:spPr>
          </p:pic>
        </p:grpSp>
      </p:grpSp>
      <p:sp>
        <p:nvSpPr>
          <p:cNvPr id="13" name="Rectangle 12">
            <a:extLst>
              <a:ext uri="{FF2B5EF4-FFF2-40B4-BE49-F238E27FC236}">
                <a16:creationId xmlns:a16="http://schemas.microsoft.com/office/drawing/2014/main" id="{0DFD6FA5-4AE9-45E4-B082-8C08A5836D77}"/>
              </a:ext>
            </a:extLst>
          </p:cNvPr>
          <p:cNvSpPr/>
          <p:nvPr/>
        </p:nvSpPr>
        <p:spPr>
          <a:xfrm>
            <a:off x="518872" y="747218"/>
            <a:ext cx="4021229" cy="1200329"/>
          </a:xfrm>
          <a:prstGeom prst="rect">
            <a:avLst/>
          </a:prstGeom>
        </p:spPr>
        <p:txBody>
          <a:bodyPr wrap="square">
            <a:spAutoFit/>
          </a:bodyPr>
          <a:lstStyle/>
          <a:p>
            <a:r>
              <a:rPr lang="en-GB" sz="3600" b="1" dirty="0">
                <a:solidFill>
                  <a:schemeClr val="bg1"/>
                </a:solidFill>
                <a:latin typeface="Gill Sans MT" panose="020B0502020104020203" pitchFamily="34" charset="0"/>
                <a:cs typeface="Calibri"/>
              </a:rPr>
              <a:t>100% PARTICIPATION</a:t>
            </a:r>
          </a:p>
        </p:txBody>
      </p:sp>
      <p:graphicFrame>
        <p:nvGraphicFramePr>
          <p:cNvPr id="14" name="Diagram 1486">
            <a:extLst>
              <a:ext uri="{FF2B5EF4-FFF2-40B4-BE49-F238E27FC236}">
                <a16:creationId xmlns:a16="http://schemas.microsoft.com/office/drawing/2014/main" id="{55781A59-B44C-473E-9CEF-7BCD7DE4B7A3}"/>
              </a:ext>
            </a:extLst>
          </p:cNvPr>
          <p:cNvGraphicFramePr/>
          <p:nvPr>
            <p:extLst>
              <p:ext uri="{D42A27DB-BD31-4B8C-83A1-F6EECF244321}">
                <p14:modId xmlns:p14="http://schemas.microsoft.com/office/powerpoint/2010/main" val="3897006739"/>
              </p:ext>
            </p:extLst>
          </p:nvPr>
        </p:nvGraphicFramePr>
        <p:xfrm>
          <a:off x="668025" y="4619876"/>
          <a:ext cx="8140727" cy="609380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8" name="Picture 2" descr="Want to Make it Big in the Attention Economy? Get Up to Speed on  Participation Marketing - Business 2 Community">
            <a:extLst>
              <a:ext uri="{FF2B5EF4-FFF2-40B4-BE49-F238E27FC236}">
                <a16:creationId xmlns:a16="http://schemas.microsoft.com/office/drawing/2014/main" id="{53BA73FF-9AAD-491D-A64E-EF71DCF63C3A}"/>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7928" r="15425"/>
          <a:stretch/>
        </p:blipFill>
        <p:spPr bwMode="auto">
          <a:xfrm>
            <a:off x="5124006" y="718485"/>
            <a:ext cx="2467641" cy="213623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0472023C-46CB-ECB5-FBE3-55EE6DC4AABE}"/>
              </a:ext>
            </a:extLst>
          </p:cNvPr>
          <p:cNvPicPr>
            <a:picLocks noChangeAspect="1"/>
          </p:cNvPicPr>
          <p:nvPr/>
        </p:nvPicPr>
        <p:blipFill>
          <a:blip r:embed="rId12"/>
          <a:stretch>
            <a:fillRect/>
          </a:stretch>
        </p:blipFill>
        <p:spPr>
          <a:xfrm>
            <a:off x="7645154" y="517042"/>
            <a:ext cx="1382462" cy="1639338"/>
          </a:xfrm>
          <a:prstGeom prst="rect">
            <a:avLst/>
          </a:prstGeom>
        </p:spPr>
      </p:pic>
    </p:spTree>
    <p:extLst>
      <p:ext uri="{BB962C8B-B14F-4D97-AF65-F5344CB8AC3E}">
        <p14:creationId xmlns:p14="http://schemas.microsoft.com/office/powerpoint/2010/main" val="18426136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1" name="Content Placeholder 1470">
            <a:extLst>
              <a:ext uri="{FF2B5EF4-FFF2-40B4-BE49-F238E27FC236}">
                <a16:creationId xmlns:a16="http://schemas.microsoft.com/office/drawing/2014/main" id="{810DD9A6-DF1D-454A-B49C-E2137B85C555}"/>
              </a:ext>
            </a:extLst>
          </p:cNvPr>
          <p:cNvSpPr>
            <a:spLocks noGrp="1"/>
          </p:cNvSpPr>
          <p:nvPr>
            <p:ph idx="1"/>
          </p:nvPr>
        </p:nvSpPr>
        <p:spPr>
          <a:xfrm>
            <a:off x="668026" y="2966770"/>
            <a:ext cx="8359589" cy="998717"/>
          </a:xfrm>
        </p:spPr>
        <p:txBody>
          <a:bodyPr vert="horz" lIns="91440" tIns="45720" rIns="91440" bIns="45720" rtlCol="0" anchor="t">
            <a:noAutofit/>
          </a:bodyPr>
          <a:lstStyle/>
          <a:p>
            <a:pPr marL="0" indent="0">
              <a:buNone/>
            </a:pPr>
            <a:r>
              <a:rPr lang="en-GB" sz="1800" dirty="0">
                <a:latin typeface="Gill Sans MT" panose="020B0502020104020203" pitchFamily="34" charset="0"/>
                <a:cs typeface="Calibri"/>
              </a:rPr>
              <a:t>Children should be encouraged to achieve the highest standards in their work and are supported in being able to do so.  Scaffolding is a support system that engages children in their learning and helps them reach the learning objective.  We should always try to challenge our pupils by presenting them with tasks that are just outside their comfort zone, but not impossible to do. </a:t>
            </a:r>
          </a:p>
        </p:txBody>
      </p:sp>
      <p:pic>
        <p:nvPicPr>
          <p:cNvPr id="4" name="Picture 3">
            <a:extLst>
              <a:ext uri="{FF2B5EF4-FFF2-40B4-BE49-F238E27FC236}">
                <a16:creationId xmlns:a16="http://schemas.microsoft.com/office/drawing/2014/main" id="{312DE238-ABDC-4B38-8EC2-33025B27E8DD}"/>
              </a:ext>
            </a:extLst>
          </p:cNvPr>
          <p:cNvPicPr>
            <a:picLocks noChangeAspect="1"/>
          </p:cNvPicPr>
          <p:nvPr/>
        </p:nvPicPr>
        <p:blipFill>
          <a:blip r:embed="rId2"/>
          <a:stretch>
            <a:fillRect/>
          </a:stretch>
        </p:blipFill>
        <p:spPr>
          <a:xfrm>
            <a:off x="229048" y="12358363"/>
            <a:ext cx="3298023" cy="348746"/>
          </a:xfrm>
          <a:prstGeom prst="rect">
            <a:avLst/>
          </a:prstGeom>
        </p:spPr>
      </p:pic>
      <p:grpSp>
        <p:nvGrpSpPr>
          <p:cNvPr id="20" name="Group 19">
            <a:extLst>
              <a:ext uri="{FF2B5EF4-FFF2-40B4-BE49-F238E27FC236}">
                <a16:creationId xmlns:a16="http://schemas.microsoft.com/office/drawing/2014/main" id="{8ACBDDB7-CAC8-4A21-B1E3-F5F447EF49D7}"/>
              </a:ext>
            </a:extLst>
          </p:cNvPr>
          <p:cNvGrpSpPr/>
          <p:nvPr/>
        </p:nvGrpSpPr>
        <p:grpSpPr>
          <a:xfrm>
            <a:off x="118794" y="172857"/>
            <a:ext cx="9346395" cy="12517905"/>
            <a:chOff x="253590" y="65965"/>
            <a:chExt cx="9346395" cy="12517905"/>
          </a:xfrm>
        </p:grpSpPr>
        <p:sp>
          <p:nvSpPr>
            <p:cNvPr id="22" name="Freeform: Shape 21">
              <a:extLst>
                <a:ext uri="{FF2B5EF4-FFF2-40B4-BE49-F238E27FC236}">
                  <a16:creationId xmlns:a16="http://schemas.microsoft.com/office/drawing/2014/main" id="{B5FB2F8B-B890-43CD-A269-6C4D3742D79A}"/>
                </a:ext>
              </a:extLst>
            </p:cNvPr>
            <p:cNvSpPr/>
            <p:nvPr/>
          </p:nvSpPr>
          <p:spPr>
            <a:xfrm>
              <a:off x="289218" y="65965"/>
              <a:ext cx="9182102" cy="124206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8447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2862C508-72C0-414A-8FF1-A22FA255C234}"/>
                </a:ext>
              </a:extLst>
            </p:cNvPr>
            <p:cNvPicPr>
              <a:picLocks noChangeAspect="1"/>
            </p:cNvPicPr>
            <p:nvPr/>
          </p:nvPicPr>
          <p:blipFill>
            <a:blip r:embed="rId3"/>
            <a:stretch>
              <a:fillRect/>
            </a:stretch>
          </p:blipFill>
          <p:spPr>
            <a:xfrm>
              <a:off x="253590" y="196959"/>
              <a:ext cx="6078239" cy="493819"/>
            </a:xfrm>
            <a:prstGeom prst="rect">
              <a:avLst/>
            </a:prstGeom>
          </p:spPr>
        </p:pic>
        <p:grpSp>
          <p:nvGrpSpPr>
            <p:cNvPr id="24" name="Group 23">
              <a:extLst>
                <a:ext uri="{FF2B5EF4-FFF2-40B4-BE49-F238E27FC236}">
                  <a16:creationId xmlns:a16="http://schemas.microsoft.com/office/drawing/2014/main" id="{E4DC07E4-6E88-435D-A78D-8E1EE61922BE}"/>
                </a:ext>
              </a:extLst>
            </p:cNvPr>
            <p:cNvGrpSpPr/>
            <p:nvPr/>
          </p:nvGrpSpPr>
          <p:grpSpPr>
            <a:xfrm>
              <a:off x="7496683" y="10841480"/>
              <a:ext cx="2103302" cy="1742390"/>
              <a:chOff x="7496683" y="10841480"/>
              <a:chExt cx="2103302" cy="1742390"/>
            </a:xfrm>
          </p:grpSpPr>
          <p:pic>
            <p:nvPicPr>
              <p:cNvPr id="25" name="Picture 24">
                <a:extLst>
                  <a:ext uri="{FF2B5EF4-FFF2-40B4-BE49-F238E27FC236}">
                    <a16:creationId xmlns:a16="http://schemas.microsoft.com/office/drawing/2014/main" id="{3C7860C2-105E-451D-8C9F-C2CD204FD5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2523" y="10841480"/>
                <a:ext cx="1032346" cy="1065675"/>
              </a:xfrm>
              <a:prstGeom prst="rect">
                <a:avLst/>
              </a:prstGeom>
            </p:spPr>
          </p:pic>
          <p:pic>
            <p:nvPicPr>
              <p:cNvPr id="26" name="Picture 25">
                <a:extLst>
                  <a:ext uri="{FF2B5EF4-FFF2-40B4-BE49-F238E27FC236}">
                    <a16:creationId xmlns:a16="http://schemas.microsoft.com/office/drawing/2014/main" id="{2C271209-9A3C-4C95-A7E2-304982FF3E4C}"/>
                  </a:ext>
                </a:extLst>
              </p:cNvPr>
              <p:cNvPicPr>
                <a:picLocks noChangeAspect="1"/>
              </p:cNvPicPr>
              <p:nvPr/>
            </p:nvPicPr>
            <p:blipFill>
              <a:blip r:embed="rId5"/>
              <a:stretch>
                <a:fillRect/>
              </a:stretch>
            </p:blipFill>
            <p:spPr>
              <a:xfrm>
                <a:off x="7496683" y="11907155"/>
                <a:ext cx="2103302" cy="676715"/>
              </a:xfrm>
              <a:prstGeom prst="rect">
                <a:avLst/>
              </a:prstGeom>
            </p:spPr>
          </p:pic>
        </p:grpSp>
      </p:grpSp>
      <p:sp>
        <p:nvSpPr>
          <p:cNvPr id="13" name="Rectangle 12">
            <a:extLst>
              <a:ext uri="{FF2B5EF4-FFF2-40B4-BE49-F238E27FC236}">
                <a16:creationId xmlns:a16="http://schemas.microsoft.com/office/drawing/2014/main" id="{0DFD6FA5-4AE9-45E4-B082-8C08A5836D77}"/>
              </a:ext>
            </a:extLst>
          </p:cNvPr>
          <p:cNvSpPr/>
          <p:nvPr/>
        </p:nvSpPr>
        <p:spPr>
          <a:xfrm>
            <a:off x="264676" y="727813"/>
            <a:ext cx="4205527" cy="1938992"/>
          </a:xfrm>
          <a:prstGeom prst="rect">
            <a:avLst/>
          </a:prstGeom>
        </p:spPr>
        <p:txBody>
          <a:bodyPr wrap="square">
            <a:spAutoFit/>
          </a:bodyPr>
          <a:lstStyle/>
          <a:p>
            <a:r>
              <a:rPr lang="en-GB" sz="4000" b="1" dirty="0">
                <a:solidFill>
                  <a:schemeClr val="bg1"/>
                </a:solidFill>
                <a:latin typeface="Gill Sans MT" panose="020B0502020104020203" pitchFamily="34" charset="0"/>
                <a:cs typeface="Calibri"/>
              </a:rPr>
              <a:t>QUESTIONING, CHALLENGE &amp;</a:t>
            </a:r>
          </a:p>
          <a:p>
            <a:r>
              <a:rPr lang="en-GB" sz="4000" b="1" dirty="0">
                <a:solidFill>
                  <a:schemeClr val="bg1"/>
                </a:solidFill>
                <a:latin typeface="Gill Sans MT" panose="020B0502020104020203" pitchFamily="34" charset="0"/>
                <a:cs typeface="Calibri"/>
              </a:rPr>
              <a:t>SCAFFOLD</a:t>
            </a:r>
          </a:p>
        </p:txBody>
      </p:sp>
      <p:graphicFrame>
        <p:nvGraphicFramePr>
          <p:cNvPr id="21" name="Diagram 1486">
            <a:extLst>
              <a:ext uri="{FF2B5EF4-FFF2-40B4-BE49-F238E27FC236}">
                <a16:creationId xmlns:a16="http://schemas.microsoft.com/office/drawing/2014/main" id="{2C6A4FBE-B820-4E4C-98BF-1A2C2C204A7C}"/>
              </a:ext>
            </a:extLst>
          </p:cNvPr>
          <p:cNvGraphicFramePr/>
          <p:nvPr>
            <p:extLst>
              <p:ext uri="{D42A27DB-BD31-4B8C-83A1-F6EECF244321}">
                <p14:modId xmlns:p14="http://schemas.microsoft.com/office/powerpoint/2010/main" val="4264498449"/>
              </p:ext>
            </p:extLst>
          </p:nvPr>
        </p:nvGraphicFramePr>
        <p:xfrm>
          <a:off x="762637" y="4473085"/>
          <a:ext cx="8075924" cy="666165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7" name="Picture 8" descr="Scaffolding Teaching Clip Art, HD Png Download , Transparent Png Image -  PNGitem">
            <a:extLst>
              <a:ext uri="{FF2B5EF4-FFF2-40B4-BE49-F238E27FC236}">
                <a16:creationId xmlns:a16="http://schemas.microsoft.com/office/drawing/2014/main" id="{979E9174-DDD9-478C-B7F1-B03A581A6C4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985648" y="797670"/>
            <a:ext cx="1802229" cy="182318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F979772B-E31A-B21A-5F9F-9500A0C5D759}"/>
              </a:ext>
            </a:extLst>
          </p:cNvPr>
          <p:cNvPicPr>
            <a:picLocks noChangeAspect="1"/>
          </p:cNvPicPr>
          <p:nvPr/>
        </p:nvPicPr>
        <p:blipFill>
          <a:blip r:embed="rId12"/>
          <a:stretch>
            <a:fillRect/>
          </a:stretch>
        </p:blipFill>
        <p:spPr>
          <a:xfrm>
            <a:off x="7888972" y="303851"/>
            <a:ext cx="1289856" cy="1534709"/>
          </a:xfrm>
          <a:prstGeom prst="rect">
            <a:avLst/>
          </a:prstGeom>
        </p:spPr>
      </p:pic>
    </p:spTree>
    <p:extLst>
      <p:ext uri="{BB962C8B-B14F-4D97-AF65-F5344CB8AC3E}">
        <p14:creationId xmlns:p14="http://schemas.microsoft.com/office/powerpoint/2010/main" val="447904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1" name="Content Placeholder 1470">
            <a:extLst>
              <a:ext uri="{FF2B5EF4-FFF2-40B4-BE49-F238E27FC236}">
                <a16:creationId xmlns:a16="http://schemas.microsoft.com/office/drawing/2014/main" id="{810DD9A6-DF1D-454A-B49C-E2137B85C555}"/>
              </a:ext>
            </a:extLst>
          </p:cNvPr>
          <p:cNvSpPr>
            <a:spLocks noGrp="1"/>
          </p:cNvSpPr>
          <p:nvPr>
            <p:ph idx="1"/>
          </p:nvPr>
        </p:nvSpPr>
        <p:spPr>
          <a:xfrm>
            <a:off x="668026" y="2966770"/>
            <a:ext cx="8359589" cy="998717"/>
          </a:xfrm>
        </p:spPr>
        <p:txBody>
          <a:bodyPr vert="horz" lIns="91440" tIns="45720" rIns="91440" bIns="45720" rtlCol="0" anchor="t">
            <a:noAutofit/>
          </a:bodyPr>
          <a:lstStyle/>
          <a:p>
            <a:pPr marL="0" indent="0">
              <a:buNone/>
            </a:pPr>
            <a:r>
              <a:rPr lang="en-GB" sz="1800" dirty="0">
                <a:latin typeface="Gill Sans MT" panose="020B0502020104020203" pitchFamily="34" charset="0"/>
              </a:rPr>
              <a:t>Independent practice is necessary for children to become fluent and automatic in a skill however, it is only worthwhile if sequenced appropriately.  A child’s ability to competently engage in independent practice depends on prior support, particularly modelling and guided practice.  </a:t>
            </a:r>
            <a:r>
              <a:rPr lang="en-GB" sz="1800" dirty="0">
                <a:latin typeface="Gill Sans MT" panose="020B0502020104020203" pitchFamily="34" charset="0"/>
                <a:cs typeface="Calibri"/>
              </a:rPr>
              <a:t>The more a child practices, the stronger the retrieval strength becomes. </a:t>
            </a:r>
          </a:p>
        </p:txBody>
      </p:sp>
      <p:pic>
        <p:nvPicPr>
          <p:cNvPr id="4" name="Picture 3">
            <a:extLst>
              <a:ext uri="{FF2B5EF4-FFF2-40B4-BE49-F238E27FC236}">
                <a16:creationId xmlns:a16="http://schemas.microsoft.com/office/drawing/2014/main" id="{312DE238-ABDC-4B38-8EC2-33025B27E8DD}"/>
              </a:ext>
            </a:extLst>
          </p:cNvPr>
          <p:cNvPicPr>
            <a:picLocks noChangeAspect="1"/>
          </p:cNvPicPr>
          <p:nvPr/>
        </p:nvPicPr>
        <p:blipFill>
          <a:blip r:embed="rId2"/>
          <a:stretch>
            <a:fillRect/>
          </a:stretch>
        </p:blipFill>
        <p:spPr>
          <a:xfrm>
            <a:off x="229048" y="12358363"/>
            <a:ext cx="3298023" cy="348746"/>
          </a:xfrm>
          <a:prstGeom prst="rect">
            <a:avLst/>
          </a:prstGeom>
        </p:spPr>
      </p:pic>
      <p:grpSp>
        <p:nvGrpSpPr>
          <p:cNvPr id="20" name="Group 19">
            <a:extLst>
              <a:ext uri="{FF2B5EF4-FFF2-40B4-BE49-F238E27FC236}">
                <a16:creationId xmlns:a16="http://schemas.microsoft.com/office/drawing/2014/main" id="{8ACBDDB7-CAC8-4A21-B1E3-F5F447EF49D7}"/>
              </a:ext>
            </a:extLst>
          </p:cNvPr>
          <p:cNvGrpSpPr/>
          <p:nvPr/>
        </p:nvGrpSpPr>
        <p:grpSpPr>
          <a:xfrm>
            <a:off x="229048" y="157517"/>
            <a:ext cx="9314986" cy="12486565"/>
            <a:chOff x="191962" y="190500"/>
            <a:chExt cx="9314986" cy="12486565"/>
          </a:xfrm>
        </p:grpSpPr>
        <p:sp>
          <p:nvSpPr>
            <p:cNvPr id="22" name="Freeform: Shape 21">
              <a:extLst>
                <a:ext uri="{FF2B5EF4-FFF2-40B4-BE49-F238E27FC236}">
                  <a16:creationId xmlns:a16="http://schemas.microsoft.com/office/drawing/2014/main" id="{B5FB2F8B-B890-43CD-A269-6C4D3742D79A}"/>
                </a:ext>
              </a:extLst>
            </p:cNvPr>
            <p:cNvSpPr/>
            <p:nvPr/>
          </p:nvSpPr>
          <p:spPr>
            <a:xfrm>
              <a:off x="209548" y="190500"/>
              <a:ext cx="9182102" cy="124206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8447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2862C508-72C0-414A-8FF1-A22FA255C234}"/>
                </a:ext>
              </a:extLst>
            </p:cNvPr>
            <p:cNvPicPr>
              <a:picLocks noChangeAspect="1"/>
            </p:cNvPicPr>
            <p:nvPr/>
          </p:nvPicPr>
          <p:blipFill>
            <a:blip r:embed="rId3"/>
            <a:stretch>
              <a:fillRect/>
            </a:stretch>
          </p:blipFill>
          <p:spPr>
            <a:xfrm>
              <a:off x="191962" y="298909"/>
              <a:ext cx="6078239" cy="493819"/>
            </a:xfrm>
            <a:prstGeom prst="rect">
              <a:avLst/>
            </a:prstGeom>
          </p:spPr>
        </p:pic>
        <p:grpSp>
          <p:nvGrpSpPr>
            <p:cNvPr id="24" name="Group 23">
              <a:extLst>
                <a:ext uri="{FF2B5EF4-FFF2-40B4-BE49-F238E27FC236}">
                  <a16:creationId xmlns:a16="http://schemas.microsoft.com/office/drawing/2014/main" id="{E4DC07E4-6E88-435D-A78D-8E1EE61922BE}"/>
                </a:ext>
              </a:extLst>
            </p:cNvPr>
            <p:cNvGrpSpPr/>
            <p:nvPr/>
          </p:nvGrpSpPr>
          <p:grpSpPr>
            <a:xfrm>
              <a:off x="7403646" y="10936685"/>
              <a:ext cx="2103302" cy="1740380"/>
              <a:chOff x="7403646" y="10936685"/>
              <a:chExt cx="2103302" cy="1740380"/>
            </a:xfrm>
          </p:grpSpPr>
          <p:pic>
            <p:nvPicPr>
              <p:cNvPr id="25" name="Picture 24">
                <a:extLst>
                  <a:ext uri="{FF2B5EF4-FFF2-40B4-BE49-F238E27FC236}">
                    <a16:creationId xmlns:a16="http://schemas.microsoft.com/office/drawing/2014/main" id="{3C7860C2-105E-451D-8C9F-C2CD204FD5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6" name="Picture 25">
                <a:extLst>
                  <a:ext uri="{FF2B5EF4-FFF2-40B4-BE49-F238E27FC236}">
                    <a16:creationId xmlns:a16="http://schemas.microsoft.com/office/drawing/2014/main" id="{2C271209-9A3C-4C95-A7E2-304982FF3E4C}"/>
                  </a:ext>
                </a:extLst>
              </p:cNvPr>
              <p:cNvPicPr>
                <a:picLocks noChangeAspect="1"/>
              </p:cNvPicPr>
              <p:nvPr/>
            </p:nvPicPr>
            <p:blipFill>
              <a:blip r:embed="rId5"/>
              <a:stretch>
                <a:fillRect/>
              </a:stretch>
            </p:blipFill>
            <p:spPr>
              <a:xfrm>
                <a:off x="7403646" y="12000350"/>
                <a:ext cx="2103302" cy="676715"/>
              </a:xfrm>
              <a:prstGeom prst="rect">
                <a:avLst/>
              </a:prstGeom>
            </p:spPr>
          </p:pic>
        </p:grpSp>
      </p:grpSp>
      <p:sp>
        <p:nvSpPr>
          <p:cNvPr id="13" name="Rectangle 12">
            <a:extLst>
              <a:ext uri="{FF2B5EF4-FFF2-40B4-BE49-F238E27FC236}">
                <a16:creationId xmlns:a16="http://schemas.microsoft.com/office/drawing/2014/main" id="{0DFD6FA5-4AE9-45E4-B082-8C08A5836D77}"/>
              </a:ext>
            </a:extLst>
          </p:cNvPr>
          <p:cNvSpPr/>
          <p:nvPr/>
        </p:nvSpPr>
        <p:spPr>
          <a:xfrm>
            <a:off x="400498" y="926238"/>
            <a:ext cx="4205527" cy="1323439"/>
          </a:xfrm>
          <a:prstGeom prst="rect">
            <a:avLst/>
          </a:prstGeom>
        </p:spPr>
        <p:txBody>
          <a:bodyPr wrap="square">
            <a:spAutoFit/>
          </a:bodyPr>
          <a:lstStyle/>
          <a:p>
            <a:r>
              <a:rPr lang="en-GB" sz="4000" b="1" dirty="0">
                <a:solidFill>
                  <a:schemeClr val="bg1"/>
                </a:solidFill>
                <a:latin typeface="Gill Sans MT" panose="020B0502020104020203" pitchFamily="34" charset="0"/>
                <a:cs typeface="Calibri"/>
              </a:rPr>
              <a:t>INDEPENDENT</a:t>
            </a:r>
            <a:br>
              <a:rPr lang="en-GB" sz="4000" b="1" dirty="0">
                <a:solidFill>
                  <a:schemeClr val="bg1"/>
                </a:solidFill>
                <a:latin typeface="Gill Sans MT" panose="020B0502020104020203" pitchFamily="34" charset="0"/>
                <a:cs typeface="Calibri"/>
              </a:rPr>
            </a:br>
            <a:r>
              <a:rPr lang="en-GB" sz="4000" b="1" dirty="0">
                <a:solidFill>
                  <a:schemeClr val="bg1"/>
                </a:solidFill>
                <a:latin typeface="Gill Sans MT" panose="020B0502020104020203" pitchFamily="34" charset="0"/>
                <a:cs typeface="Calibri"/>
              </a:rPr>
              <a:t>PRACTICE</a:t>
            </a:r>
            <a:endParaRPr lang="en-GB" sz="3200" b="1" dirty="0">
              <a:solidFill>
                <a:schemeClr val="bg1"/>
              </a:solidFill>
              <a:latin typeface="Gill Sans MT" panose="020B0502020104020203" pitchFamily="34" charset="0"/>
              <a:cs typeface="Calibri"/>
            </a:endParaRPr>
          </a:p>
        </p:txBody>
      </p:sp>
      <p:graphicFrame>
        <p:nvGraphicFramePr>
          <p:cNvPr id="16" name="Diagram 1486">
            <a:extLst>
              <a:ext uri="{FF2B5EF4-FFF2-40B4-BE49-F238E27FC236}">
                <a16:creationId xmlns:a16="http://schemas.microsoft.com/office/drawing/2014/main" id="{016AE8AD-29B0-418F-8E92-251BA20C06B2}"/>
              </a:ext>
            </a:extLst>
          </p:cNvPr>
          <p:cNvGraphicFramePr/>
          <p:nvPr>
            <p:extLst>
              <p:ext uri="{D42A27DB-BD31-4B8C-83A1-F6EECF244321}">
                <p14:modId xmlns:p14="http://schemas.microsoft.com/office/powerpoint/2010/main" val="3394999664"/>
              </p:ext>
            </p:extLst>
          </p:nvPr>
        </p:nvGraphicFramePr>
        <p:xfrm>
          <a:off x="620804" y="4704109"/>
          <a:ext cx="8359589" cy="636168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4" name="Picture 10" descr="Philosophy Of Education Symbol , Free Transparent Clipart - ClipartKey">
            <a:extLst>
              <a:ext uri="{FF2B5EF4-FFF2-40B4-BE49-F238E27FC236}">
                <a16:creationId xmlns:a16="http://schemas.microsoft.com/office/drawing/2014/main" id="{1E158EDA-C87B-4CFD-B4C9-A34B6DF6E7C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845798" y="722330"/>
            <a:ext cx="1594934" cy="173598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290D1960-BD20-CFD2-609A-98DB22C7B991}"/>
              </a:ext>
            </a:extLst>
          </p:cNvPr>
          <p:cNvPicPr>
            <a:picLocks noChangeAspect="1"/>
          </p:cNvPicPr>
          <p:nvPr/>
        </p:nvPicPr>
        <p:blipFill>
          <a:blip r:embed="rId12"/>
          <a:stretch>
            <a:fillRect/>
          </a:stretch>
        </p:blipFill>
        <p:spPr>
          <a:xfrm>
            <a:off x="7758077" y="366605"/>
            <a:ext cx="1468612" cy="1736793"/>
          </a:xfrm>
          <a:prstGeom prst="rect">
            <a:avLst/>
          </a:prstGeom>
        </p:spPr>
      </p:pic>
    </p:spTree>
    <p:extLst>
      <p:ext uri="{BB962C8B-B14F-4D97-AF65-F5344CB8AC3E}">
        <p14:creationId xmlns:p14="http://schemas.microsoft.com/office/powerpoint/2010/main" val="983002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1" name="Content Placeholder 1470">
            <a:extLst>
              <a:ext uri="{FF2B5EF4-FFF2-40B4-BE49-F238E27FC236}">
                <a16:creationId xmlns:a16="http://schemas.microsoft.com/office/drawing/2014/main" id="{810DD9A6-DF1D-454A-B49C-E2137B85C555}"/>
              </a:ext>
            </a:extLst>
          </p:cNvPr>
          <p:cNvSpPr>
            <a:spLocks noGrp="1"/>
          </p:cNvSpPr>
          <p:nvPr>
            <p:ph idx="1"/>
          </p:nvPr>
        </p:nvSpPr>
        <p:spPr>
          <a:xfrm>
            <a:off x="668026" y="2966770"/>
            <a:ext cx="8359589" cy="998717"/>
          </a:xfrm>
        </p:spPr>
        <p:txBody>
          <a:bodyPr vert="horz" lIns="91440" tIns="45720" rIns="91440" bIns="45720" rtlCol="0" anchor="t">
            <a:noAutofit/>
          </a:bodyPr>
          <a:lstStyle/>
          <a:p>
            <a:pPr marL="0" indent="0">
              <a:buNone/>
            </a:pPr>
            <a:r>
              <a:rPr lang="en-GB" sz="1800" dirty="0">
                <a:latin typeface="Gill Sans MT" panose="020B0502020104020203" pitchFamily="34" charset="0"/>
                <a:cs typeface="Calibri"/>
              </a:rPr>
              <a:t>Teachers need to know where students are in their learning at all times to best support mastery of a skill or concept.  T</a:t>
            </a:r>
            <a:r>
              <a:rPr lang="en-GB" sz="1800" dirty="0">
                <a:latin typeface="Gill Sans MT" panose="020B0502020104020203" pitchFamily="34" charset="0"/>
              </a:rPr>
              <a:t>he most effective teachers frequently check to see if all children are making progress towards the learning objective and if they are developing misconceptions. </a:t>
            </a:r>
            <a:endParaRPr lang="en-GB" sz="1800" dirty="0">
              <a:latin typeface="Gill Sans MT" panose="020B0502020104020203" pitchFamily="34" charset="0"/>
              <a:cs typeface="Calibri"/>
            </a:endParaRPr>
          </a:p>
        </p:txBody>
      </p:sp>
      <p:pic>
        <p:nvPicPr>
          <p:cNvPr id="4" name="Picture 3">
            <a:extLst>
              <a:ext uri="{FF2B5EF4-FFF2-40B4-BE49-F238E27FC236}">
                <a16:creationId xmlns:a16="http://schemas.microsoft.com/office/drawing/2014/main" id="{312DE238-ABDC-4B38-8EC2-33025B27E8DD}"/>
              </a:ext>
            </a:extLst>
          </p:cNvPr>
          <p:cNvPicPr>
            <a:picLocks noChangeAspect="1"/>
          </p:cNvPicPr>
          <p:nvPr/>
        </p:nvPicPr>
        <p:blipFill>
          <a:blip r:embed="rId2"/>
          <a:stretch>
            <a:fillRect/>
          </a:stretch>
        </p:blipFill>
        <p:spPr>
          <a:xfrm>
            <a:off x="229048" y="12358363"/>
            <a:ext cx="3298023" cy="348746"/>
          </a:xfrm>
          <a:prstGeom prst="rect">
            <a:avLst/>
          </a:prstGeom>
        </p:spPr>
      </p:pic>
      <p:grpSp>
        <p:nvGrpSpPr>
          <p:cNvPr id="20" name="Group 19">
            <a:extLst>
              <a:ext uri="{FF2B5EF4-FFF2-40B4-BE49-F238E27FC236}">
                <a16:creationId xmlns:a16="http://schemas.microsoft.com/office/drawing/2014/main" id="{8ACBDDB7-CAC8-4A21-B1E3-F5F447EF49D7}"/>
              </a:ext>
            </a:extLst>
          </p:cNvPr>
          <p:cNvGrpSpPr/>
          <p:nvPr/>
        </p:nvGrpSpPr>
        <p:grpSpPr>
          <a:xfrm>
            <a:off x="229048" y="157517"/>
            <a:ext cx="9314986" cy="12486565"/>
            <a:chOff x="191962" y="190500"/>
            <a:chExt cx="9314986" cy="12486565"/>
          </a:xfrm>
        </p:grpSpPr>
        <p:sp>
          <p:nvSpPr>
            <p:cNvPr id="22" name="Freeform: Shape 21">
              <a:extLst>
                <a:ext uri="{FF2B5EF4-FFF2-40B4-BE49-F238E27FC236}">
                  <a16:creationId xmlns:a16="http://schemas.microsoft.com/office/drawing/2014/main" id="{B5FB2F8B-B890-43CD-A269-6C4D3742D79A}"/>
                </a:ext>
              </a:extLst>
            </p:cNvPr>
            <p:cNvSpPr/>
            <p:nvPr/>
          </p:nvSpPr>
          <p:spPr>
            <a:xfrm>
              <a:off x="209548" y="190500"/>
              <a:ext cx="9182102" cy="124206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8447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2862C508-72C0-414A-8FF1-A22FA255C234}"/>
                </a:ext>
              </a:extLst>
            </p:cNvPr>
            <p:cNvPicPr>
              <a:picLocks noChangeAspect="1"/>
            </p:cNvPicPr>
            <p:nvPr/>
          </p:nvPicPr>
          <p:blipFill>
            <a:blip r:embed="rId3"/>
            <a:stretch>
              <a:fillRect/>
            </a:stretch>
          </p:blipFill>
          <p:spPr>
            <a:xfrm>
              <a:off x="191962" y="298909"/>
              <a:ext cx="6078239" cy="493819"/>
            </a:xfrm>
            <a:prstGeom prst="rect">
              <a:avLst/>
            </a:prstGeom>
          </p:spPr>
        </p:pic>
        <p:grpSp>
          <p:nvGrpSpPr>
            <p:cNvPr id="24" name="Group 23">
              <a:extLst>
                <a:ext uri="{FF2B5EF4-FFF2-40B4-BE49-F238E27FC236}">
                  <a16:creationId xmlns:a16="http://schemas.microsoft.com/office/drawing/2014/main" id="{E4DC07E4-6E88-435D-A78D-8E1EE61922BE}"/>
                </a:ext>
              </a:extLst>
            </p:cNvPr>
            <p:cNvGrpSpPr/>
            <p:nvPr/>
          </p:nvGrpSpPr>
          <p:grpSpPr>
            <a:xfrm>
              <a:off x="7403646" y="10936685"/>
              <a:ext cx="2103302" cy="1740380"/>
              <a:chOff x="7403646" y="10936685"/>
              <a:chExt cx="2103302" cy="1740380"/>
            </a:xfrm>
          </p:grpSpPr>
          <p:pic>
            <p:nvPicPr>
              <p:cNvPr id="25" name="Picture 24">
                <a:extLst>
                  <a:ext uri="{FF2B5EF4-FFF2-40B4-BE49-F238E27FC236}">
                    <a16:creationId xmlns:a16="http://schemas.microsoft.com/office/drawing/2014/main" id="{3C7860C2-105E-451D-8C9F-C2CD204FD5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6" name="Picture 25">
                <a:extLst>
                  <a:ext uri="{FF2B5EF4-FFF2-40B4-BE49-F238E27FC236}">
                    <a16:creationId xmlns:a16="http://schemas.microsoft.com/office/drawing/2014/main" id="{2C271209-9A3C-4C95-A7E2-304982FF3E4C}"/>
                  </a:ext>
                </a:extLst>
              </p:cNvPr>
              <p:cNvPicPr>
                <a:picLocks noChangeAspect="1"/>
              </p:cNvPicPr>
              <p:nvPr/>
            </p:nvPicPr>
            <p:blipFill>
              <a:blip r:embed="rId5"/>
              <a:stretch>
                <a:fillRect/>
              </a:stretch>
            </p:blipFill>
            <p:spPr>
              <a:xfrm>
                <a:off x="7403646" y="12000350"/>
                <a:ext cx="2103302" cy="676715"/>
              </a:xfrm>
              <a:prstGeom prst="rect">
                <a:avLst/>
              </a:prstGeom>
            </p:spPr>
          </p:pic>
        </p:grpSp>
      </p:grpSp>
      <p:sp>
        <p:nvSpPr>
          <p:cNvPr id="13" name="Rectangle 12">
            <a:extLst>
              <a:ext uri="{FF2B5EF4-FFF2-40B4-BE49-F238E27FC236}">
                <a16:creationId xmlns:a16="http://schemas.microsoft.com/office/drawing/2014/main" id="{0DFD6FA5-4AE9-45E4-B082-8C08A5836D77}"/>
              </a:ext>
            </a:extLst>
          </p:cNvPr>
          <p:cNvSpPr/>
          <p:nvPr/>
        </p:nvSpPr>
        <p:spPr>
          <a:xfrm>
            <a:off x="400498" y="926238"/>
            <a:ext cx="4205527" cy="1323439"/>
          </a:xfrm>
          <a:prstGeom prst="rect">
            <a:avLst/>
          </a:prstGeom>
        </p:spPr>
        <p:txBody>
          <a:bodyPr wrap="square">
            <a:spAutoFit/>
          </a:bodyPr>
          <a:lstStyle/>
          <a:p>
            <a:r>
              <a:rPr lang="en-US" sz="4000" b="1" dirty="0">
                <a:solidFill>
                  <a:schemeClr val="bg1"/>
                </a:solidFill>
                <a:latin typeface="Gill Sans MT" panose="020B0502020104020203" pitchFamily="34" charset="0"/>
                <a:cs typeface="Calibri"/>
              </a:rPr>
              <a:t>F</a:t>
            </a:r>
            <a:r>
              <a:rPr lang="en-GB" sz="4000" b="1" dirty="0">
                <a:solidFill>
                  <a:schemeClr val="bg1"/>
                </a:solidFill>
                <a:latin typeface="Gill Sans MT" panose="020B0502020104020203" pitchFamily="34" charset="0"/>
                <a:cs typeface="Calibri"/>
              </a:rPr>
              <a:t>EEDBACK &amp; AFL </a:t>
            </a:r>
            <a:endParaRPr lang="en-GB" sz="3200" b="1" dirty="0">
              <a:solidFill>
                <a:schemeClr val="bg1"/>
              </a:solidFill>
              <a:latin typeface="Gill Sans MT" panose="020B0502020104020203" pitchFamily="34" charset="0"/>
              <a:cs typeface="Calibri"/>
            </a:endParaRPr>
          </a:p>
        </p:txBody>
      </p:sp>
      <p:graphicFrame>
        <p:nvGraphicFramePr>
          <p:cNvPr id="16" name="Diagram 1486">
            <a:extLst>
              <a:ext uri="{FF2B5EF4-FFF2-40B4-BE49-F238E27FC236}">
                <a16:creationId xmlns:a16="http://schemas.microsoft.com/office/drawing/2014/main" id="{016AE8AD-29B0-418F-8E92-251BA20C06B2}"/>
              </a:ext>
            </a:extLst>
          </p:cNvPr>
          <p:cNvGraphicFramePr/>
          <p:nvPr>
            <p:extLst>
              <p:ext uri="{D42A27DB-BD31-4B8C-83A1-F6EECF244321}">
                <p14:modId xmlns:p14="http://schemas.microsoft.com/office/powerpoint/2010/main" val="223806498"/>
              </p:ext>
            </p:extLst>
          </p:nvPr>
        </p:nvGraphicFramePr>
        <p:xfrm>
          <a:off x="620804" y="4704109"/>
          <a:ext cx="8359589" cy="636168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8" name="Picture 6" descr="See the source image">
            <a:extLst>
              <a:ext uri="{FF2B5EF4-FFF2-40B4-BE49-F238E27FC236}">
                <a16:creationId xmlns:a16="http://schemas.microsoft.com/office/drawing/2014/main" id="{E7F08764-DB47-429C-8445-A51D1CECC3D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21108295">
            <a:off x="5741308" y="298265"/>
            <a:ext cx="2048967" cy="2048967"/>
          </a:xfrm>
          <a:prstGeom prst="rect">
            <a:avLst/>
          </a:prstGeom>
          <a:noFill/>
          <a:extLst>
            <a:ext uri="{909E8E84-426E-40DD-AFC4-6F175D3DCCD1}">
              <a14:hiddenFill xmlns:a14="http://schemas.microsoft.com/office/drawing/2010/main">
                <a:solidFill>
                  <a:srgbClr val="FFFFFF"/>
                </a:solidFill>
              </a14:hiddenFill>
            </a:ext>
          </a:extLst>
        </p:spPr>
      </p:pic>
      <p:sp>
        <p:nvSpPr>
          <p:cNvPr id="5" name="Oval 4">
            <a:extLst>
              <a:ext uri="{FF2B5EF4-FFF2-40B4-BE49-F238E27FC236}">
                <a16:creationId xmlns:a16="http://schemas.microsoft.com/office/drawing/2014/main" id="{05E5816C-0570-A422-EEC9-0D124CCE62C9}"/>
              </a:ext>
            </a:extLst>
          </p:cNvPr>
          <p:cNvSpPr/>
          <p:nvPr/>
        </p:nvSpPr>
        <p:spPr>
          <a:xfrm>
            <a:off x="8178140" y="475461"/>
            <a:ext cx="886561" cy="853609"/>
          </a:xfrm>
          <a:prstGeom prst="ellipse">
            <a:avLst/>
          </a:prstGeom>
          <a:solidFill>
            <a:srgbClr val="C465FF"/>
          </a:solidFill>
          <a:ln>
            <a:solidFill>
              <a:srgbClr val="C465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latin typeface="Amasis MT Pro Black" panose="020B0604020202020204" pitchFamily="18" charset="0"/>
              </a:rPr>
              <a:t>8</a:t>
            </a:r>
            <a:endParaRPr lang="en-GB" sz="5400" dirty="0">
              <a:latin typeface="Amasis MT Pro Black" panose="020B0604020202020204" pitchFamily="18" charset="0"/>
            </a:endParaRPr>
          </a:p>
        </p:txBody>
      </p:sp>
    </p:spTree>
    <p:extLst>
      <p:ext uri="{BB962C8B-B14F-4D97-AF65-F5344CB8AC3E}">
        <p14:creationId xmlns:p14="http://schemas.microsoft.com/office/powerpoint/2010/main" val="6370980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1" name="Content Placeholder 1470">
            <a:extLst>
              <a:ext uri="{FF2B5EF4-FFF2-40B4-BE49-F238E27FC236}">
                <a16:creationId xmlns:a16="http://schemas.microsoft.com/office/drawing/2014/main" id="{810DD9A6-DF1D-454A-B49C-E2137B85C555}"/>
              </a:ext>
            </a:extLst>
          </p:cNvPr>
          <p:cNvSpPr>
            <a:spLocks noGrp="1"/>
          </p:cNvSpPr>
          <p:nvPr>
            <p:ph idx="1"/>
          </p:nvPr>
        </p:nvSpPr>
        <p:spPr>
          <a:xfrm>
            <a:off x="620804" y="2734383"/>
            <a:ext cx="8359589" cy="1323439"/>
          </a:xfrm>
        </p:spPr>
        <p:txBody>
          <a:bodyPr vert="horz" lIns="91440" tIns="45720" rIns="91440" bIns="45720" rtlCol="0" anchor="t">
            <a:noAutofit/>
          </a:bodyPr>
          <a:lstStyle/>
          <a:p>
            <a:pPr marL="0" indent="0">
              <a:lnSpc>
                <a:spcPct val="125000"/>
              </a:lnSpc>
              <a:spcAft>
                <a:spcPts val="800"/>
              </a:spcAft>
              <a:buNone/>
            </a:pPr>
            <a:r>
              <a:rPr lang="en-US" sz="1400" dirty="0">
                <a:latin typeface="Gill Sans MT" panose="020B0502020104020203" pitchFamily="34" charset="0"/>
                <a:cs typeface="Calibri"/>
              </a:rPr>
              <a:t>Disciplinary literacy supports children to get better at reading, writing and oracy within each subject area, leading to better global literacy skills and improved pupil performance within the subject at the same time.  EEF uses a metaphor of a tree to describe disciplinary literacy and states some elements of literacy are core to all subjects and make up the tree, and others are specific to each individual subject and make up the branches. </a:t>
            </a:r>
            <a:endParaRPr lang="en-GB" sz="1400" dirty="0">
              <a:latin typeface="Gill Sans MT" panose="020B0502020104020203" pitchFamily="34" charset="0"/>
              <a:cs typeface="Calibri"/>
            </a:endParaRPr>
          </a:p>
        </p:txBody>
      </p:sp>
      <p:pic>
        <p:nvPicPr>
          <p:cNvPr id="4" name="Picture 3">
            <a:extLst>
              <a:ext uri="{FF2B5EF4-FFF2-40B4-BE49-F238E27FC236}">
                <a16:creationId xmlns:a16="http://schemas.microsoft.com/office/drawing/2014/main" id="{312DE238-ABDC-4B38-8EC2-33025B27E8DD}"/>
              </a:ext>
            </a:extLst>
          </p:cNvPr>
          <p:cNvPicPr>
            <a:picLocks noChangeAspect="1"/>
          </p:cNvPicPr>
          <p:nvPr/>
        </p:nvPicPr>
        <p:blipFill>
          <a:blip r:embed="rId2"/>
          <a:stretch>
            <a:fillRect/>
          </a:stretch>
        </p:blipFill>
        <p:spPr>
          <a:xfrm>
            <a:off x="229048" y="12358363"/>
            <a:ext cx="3298023" cy="348746"/>
          </a:xfrm>
          <a:prstGeom prst="rect">
            <a:avLst/>
          </a:prstGeom>
        </p:spPr>
      </p:pic>
      <p:grpSp>
        <p:nvGrpSpPr>
          <p:cNvPr id="20" name="Group 19">
            <a:extLst>
              <a:ext uri="{FF2B5EF4-FFF2-40B4-BE49-F238E27FC236}">
                <a16:creationId xmlns:a16="http://schemas.microsoft.com/office/drawing/2014/main" id="{8ACBDDB7-CAC8-4A21-B1E3-F5F447EF49D7}"/>
              </a:ext>
            </a:extLst>
          </p:cNvPr>
          <p:cNvGrpSpPr/>
          <p:nvPr/>
        </p:nvGrpSpPr>
        <p:grpSpPr>
          <a:xfrm>
            <a:off x="229048" y="157517"/>
            <a:ext cx="9314986" cy="12486565"/>
            <a:chOff x="191962" y="190500"/>
            <a:chExt cx="9314986" cy="12486565"/>
          </a:xfrm>
        </p:grpSpPr>
        <p:sp>
          <p:nvSpPr>
            <p:cNvPr id="22" name="Freeform: Shape 21">
              <a:extLst>
                <a:ext uri="{FF2B5EF4-FFF2-40B4-BE49-F238E27FC236}">
                  <a16:creationId xmlns:a16="http://schemas.microsoft.com/office/drawing/2014/main" id="{B5FB2F8B-B890-43CD-A269-6C4D3742D79A}"/>
                </a:ext>
              </a:extLst>
            </p:cNvPr>
            <p:cNvSpPr/>
            <p:nvPr/>
          </p:nvSpPr>
          <p:spPr>
            <a:xfrm>
              <a:off x="209548" y="190500"/>
              <a:ext cx="9182102" cy="124206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8447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2862C508-72C0-414A-8FF1-A22FA255C234}"/>
                </a:ext>
              </a:extLst>
            </p:cNvPr>
            <p:cNvPicPr>
              <a:picLocks noChangeAspect="1"/>
            </p:cNvPicPr>
            <p:nvPr/>
          </p:nvPicPr>
          <p:blipFill>
            <a:blip r:embed="rId3"/>
            <a:stretch>
              <a:fillRect/>
            </a:stretch>
          </p:blipFill>
          <p:spPr>
            <a:xfrm>
              <a:off x="191962" y="298909"/>
              <a:ext cx="6078239" cy="493819"/>
            </a:xfrm>
            <a:prstGeom prst="rect">
              <a:avLst/>
            </a:prstGeom>
          </p:spPr>
        </p:pic>
        <p:grpSp>
          <p:nvGrpSpPr>
            <p:cNvPr id="24" name="Group 23">
              <a:extLst>
                <a:ext uri="{FF2B5EF4-FFF2-40B4-BE49-F238E27FC236}">
                  <a16:creationId xmlns:a16="http://schemas.microsoft.com/office/drawing/2014/main" id="{E4DC07E4-6E88-435D-A78D-8E1EE61922BE}"/>
                </a:ext>
              </a:extLst>
            </p:cNvPr>
            <p:cNvGrpSpPr/>
            <p:nvPr/>
          </p:nvGrpSpPr>
          <p:grpSpPr>
            <a:xfrm>
              <a:off x="7403646" y="10936685"/>
              <a:ext cx="2103302" cy="1740380"/>
              <a:chOff x="7403646" y="10936685"/>
              <a:chExt cx="2103302" cy="1740380"/>
            </a:xfrm>
          </p:grpSpPr>
          <p:pic>
            <p:nvPicPr>
              <p:cNvPr id="25" name="Picture 24">
                <a:extLst>
                  <a:ext uri="{FF2B5EF4-FFF2-40B4-BE49-F238E27FC236}">
                    <a16:creationId xmlns:a16="http://schemas.microsoft.com/office/drawing/2014/main" id="{3C7860C2-105E-451D-8C9F-C2CD204FD5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6" name="Picture 25">
                <a:extLst>
                  <a:ext uri="{FF2B5EF4-FFF2-40B4-BE49-F238E27FC236}">
                    <a16:creationId xmlns:a16="http://schemas.microsoft.com/office/drawing/2014/main" id="{2C271209-9A3C-4C95-A7E2-304982FF3E4C}"/>
                  </a:ext>
                </a:extLst>
              </p:cNvPr>
              <p:cNvPicPr>
                <a:picLocks noChangeAspect="1"/>
              </p:cNvPicPr>
              <p:nvPr/>
            </p:nvPicPr>
            <p:blipFill>
              <a:blip r:embed="rId5"/>
              <a:stretch>
                <a:fillRect/>
              </a:stretch>
            </p:blipFill>
            <p:spPr>
              <a:xfrm>
                <a:off x="7403646" y="12000350"/>
                <a:ext cx="2103302" cy="676715"/>
              </a:xfrm>
              <a:prstGeom prst="rect">
                <a:avLst/>
              </a:prstGeom>
            </p:spPr>
          </p:pic>
        </p:grpSp>
      </p:grpSp>
      <p:sp>
        <p:nvSpPr>
          <p:cNvPr id="13" name="Rectangle 12">
            <a:extLst>
              <a:ext uri="{FF2B5EF4-FFF2-40B4-BE49-F238E27FC236}">
                <a16:creationId xmlns:a16="http://schemas.microsoft.com/office/drawing/2014/main" id="{0DFD6FA5-4AE9-45E4-B082-8C08A5836D77}"/>
              </a:ext>
            </a:extLst>
          </p:cNvPr>
          <p:cNvSpPr/>
          <p:nvPr/>
        </p:nvSpPr>
        <p:spPr>
          <a:xfrm>
            <a:off x="389865" y="847910"/>
            <a:ext cx="4205527" cy="1200329"/>
          </a:xfrm>
          <a:prstGeom prst="rect">
            <a:avLst/>
          </a:prstGeom>
        </p:spPr>
        <p:txBody>
          <a:bodyPr wrap="square">
            <a:spAutoFit/>
          </a:bodyPr>
          <a:lstStyle/>
          <a:p>
            <a:r>
              <a:rPr lang="en-US" sz="3600" b="1" dirty="0">
                <a:solidFill>
                  <a:schemeClr val="bg1"/>
                </a:solidFill>
                <a:latin typeface="Gill Sans MT" panose="020B0502020104020203" pitchFamily="34" charset="0"/>
                <a:cs typeface="Calibri"/>
              </a:rPr>
              <a:t>DISCIPLINARY LITERACY</a:t>
            </a:r>
            <a:endParaRPr lang="en-GB" sz="3600" b="1" dirty="0">
              <a:solidFill>
                <a:schemeClr val="bg1"/>
              </a:solidFill>
              <a:latin typeface="Gill Sans MT" panose="020B0502020104020203" pitchFamily="34" charset="0"/>
              <a:cs typeface="Calibri"/>
            </a:endParaRPr>
          </a:p>
        </p:txBody>
      </p:sp>
      <p:graphicFrame>
        <p:nvGraphicFramePr>
          <p:cNvPr id="16" name="Diagram 1486">
            <a:extLst>
              <a:ext uri="{FF2B5EF4-FFF2-40B4-BE49-F238E27FC236}">
                <a16:creationId xmlns:a16="http://schemas.microsoft.com/office/drawing/2014/main" id="{016AE8AD-29B0-418F-8E92-251BA20C06B2}"/>
              </a:ext>
            </a:extLst>
          </p:cNvPr>
          <p:cNvGraphicFramePr/>
          <p:nvPr>
            <p:extLst>
              <p:ext uri="{D42A27DB-BD31-4B8C-83A1-F6EECF244321}">
                <p14:modId xmlns:p14="http://schemas.microsoft.com/office/powerpoint/2010/main" val="3417196880"/>
              </p:ext>
            </p:extLst>
          </p:nvPr>
        </p:nvGraphicFramePr>
        <p:xfrm>
          <a:off x="677521" y="3964434"/>
          <a:ext cx="8359589" cy="636168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4" name="Graphic 13" descr="Open book outline">
            <a:extLst>
              <a:ext uri="{FF2B5EF4-FFF2-40B4-BE49-F238E27FC236}">
                <a16:creationId xmlns:a16="http://schemas.microsoft.com/office/drawing/2014/main" id="{FE93E209-63FA-4C1B-B251-49C5F58C13D5}"/>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252725" y="283772"/>
            <a:ext cx="2362446" cy="2362446"/>
          </a:xfrm>
          <a:prstGeom prst="rect">
            <a:avLst/>
          </a:prstGeom>
        </p:spPr>
      </p:pic>
      <p:sp>
        <p:nvSpPr>
          <p:cNvPr id="2" name="Oval 1">
            <a:extLst>
              <a:ext uri="{FF2B5EF4-FFF2-40B4-BE49-F238E27FC236}">
                <a16:creationId xmlns:a16="http://schemas.microsoft.com/office/drawing/2014/main" id="{D84144F8-1F14-C869-32E4-F8D171B51157}"/>
              </a:ext>
            </a:extLst>
          </p:cNvPr>
          <p:cNvSpPr/>
          <p:nvPr/>
        </p:nvSpPr>
        <p:spPr>
          <a:xfrm>
            <a:off x="7943434" y="599202"/>
            <a:ext cx="1084181" cy="1074995"/>
          </a:xfrm>
          <a:prstGeom prst="ellipse">
            <a:avLst/>
          </a:prstGeom>
          <a:solidFill>
            <a:srgbClr val="8C00DE"/>
          </a:solidFill>
          <a:ln>
            <a:solidFill>
              <a:srgbClr val="C465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dirty="0">
                <a:latin typeface="Amasis MT Pro Black" panose="020B0604020202020204" pitchFamily="18" charset="0"/>
              </a:rPr>
              <a:t>9</a:t>
            </a:r>
            <a:endParaRPr lang="en-GB" sz="6600" dirty="0">
              <a:latin typeface="Amasis MT Pro Black" panose="020B0604020202020204" pitchFamily="18" charset="0"/>
            </a:endParaRPr>
          </a:p>
        </p:txBody>
      </p:sp>
    </p:spTree>
    <p:extLst>
      <p:ext uri="{BB962C8B-B14F-4D97-AF65-F5344CB8AC3E}">
        <p14:creationId xmlns:p14="http://schemas.microsoft.com/office/powerpoint/2010/main" val="41017123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1" name="Content Placeholder 1470">
            <a:extLst>
              <a:ext uri="{FF2B5EF4-FFF2-40B4-BE49-F238E27FC236}">
                <a16:creationId xmlns:a16="http://schemas.microsoft.com/office/drawing/2014/main" id="{810DD9A6-DF1D-454A-B49C-E2137B85C555}"/>
              </a:ext>
            </a:extLst>
          </p:cNvPr>
          <p:cNvSpPr>
            <a:spLocks noGrp="1"/>
          </p:cNvSpPr>
          <p:nvPr>
            <p:ph idx="1"/>
          </p:nvPr>
        </p:nvSpPr>
        <p:spPr>
          <a:xfrm>
            <a:off x="5062855" y="347876"/>
            <a:ext cx="4205527" cy="1218404"/>
          </a:xfrm>
        </p:spPr>
        <p:txBody>
          <a:bodyPr vert="horz" lIns="91440" tIns="45720" rIns="91440" bIns="45720" rtlCol="0" anchor="t">
            <a:noAutofit/>
          </a:bodyPr>
          <a:lstStyle/>
          <a:p>
            <a:pPr marL="0" indent="0">
              <a:buNone/>
            </a:pPr>
            <a:r>
              <a:rPr lang="en-GB" sz="1200" dirty="0">
                <a:latin typeface="Gill Sans MT" panose="020B0502020104020203" pitchFamily="34" charset="0"/>
                <a:cs typeface="Calibri"/>
              </a:rPr>
              <a:t>High quality teaching should always be considered the first wave of intervention. Research from the Education Development Trust (EDT) suggest: </a:t>
            </a:r>
          </a:p>
          <a:p>
            <a:pPr marL="0" indent="0">
              <a:buNone/>
            </a:pPr>
            <a:r>
              <a:rPr lang="en-GB" sz="1200" b="1" dirty="0">
                <a:latin typeface="Gill Sans MT" panose="020B0502020104020203" pitchFamily="34" charset="0"/>
                <a:cs typeface="Calibri"/>
              </a:rPr>
              <a:t>‘Teachers are one of the key elements in any school and effective teaching is one of the key propellers for school improvement.’ </a:t>
            </a:r>
          </a:p>
        </p:txBody>
      </p:sp>
      <p:pic>
        <p:nvPicPr>
          <p:cNvPr id="4" name="Picture 3">
            <a:extLst>
              <a:ext uri="{FF2B5EF4-FFF2-40B4-BE49-F238E27FC236}">
                <a16:creationId xmlns:a16="http://schemas.microsoft.com/office/drawing/2014/main" id="{312DE238-ABDC-4B38-8EC2-33025B27E8DD}"/>
              </a:ext>
            </a:extLst>
          </p:cNvPr>
          <p:cNvPicPr>
            <a:picLocks noChangeAspect="1"/>
          </p:cNvPicPr>
          <p:nvPr/>
        </p:nvPicPr>
        <p:blipFill>
          <a:blip r:embed="rId2"/>
          <a:stretch>
            <a:fillRect/>
          </a:stretch>
        </p:blipFill>
        <p:spPr>
          <a:xfrm>
            <a:off x="229048" y="12358363"/>
            <a:ext cx="3298023" cy="348746"/>
          </a:xfrm>
          <a:prstGeom prst="rect">
            <a:avLst/>
          </a:prstGeom>
        </p:spPr>
      </p:pic>
      <p:grpSp>
        <p:nvGrpSpPr>
          <p:cNvPr id="20" name="Group 19">
            <a:extLst>
              <a:ext uri="{FF2B5EF4-FFF2-40B4-BE49-F238E27FC236}">
                <a16:creationId xmlns:a16="http://schemas.microsoft.com/office/drawing/2014/main" id="{8ACBDDB7-CAC8-4A21-B1E3-F5F447EF49D7}"/>
              </a:ext>
            </a:extLst>
          </p:cNvPr>
          <p:cNvGrpSpPr/>
          <p:nvPr/>
        </p:nvGrpSpPr>
        <p:grpSpPr>
          <a:xfrm>
            <a:off x="200119" y="157517"/>
            <a:ext cx="9314986" cy="12486565"/>
            <a:chOff x="191962" y="190500"/>
            <a:chExt cx="9314986" cy="12486565"/>
          </a:xfrm>
        </p:grpSpPr>
        <p:sp>
          <p:nvSpPr>
            <p:cNvPr id="22" name="Freeform: Shape 21">
              <a:extLst>
                <a:ext uri="{FF2B5EF4-FFF2-40B4-BE49-F238E27FC236}">
                  <a16:creationId xmlns:a16="http://schemas.microsoft.com/office/drawing/2014/main" id="{B5FB2F8B-B890-43CD-A269-6C4D3742D79A}"/>
                </a:ext>
              </a:extLst>
            </p:cNvPr>
            <p:cNvSpPr/>
            <p:nvPr/>
          </p:nvSpPr>
          <p:spPr>
            <a:xfrm>
              <a:off x="209548" y="190500"/>
              <a:ext cx="9182102" cy="124206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8447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2862C508-72C0-414A-8FF1-A22FA255C234}"/>
                </a:ext>
              </a:extLst>
            </p:cNvPr>
            <p:cNvPicPr>
              <a:picLocks noChangeAspect="1"/>
            </p:cNvPicPr>
            <p:nvPr/>
          </p:nvPicPr>
          <p:blipFill>
            <a:blip r:embed="rId3"/>
            <a:stretch>
              <a:fillRect/>
            </a:stretch>
          </p:blipFill>
          <p:spPr>
            <a:xfrm>
              <a:off x="191962" y="298909"/>
              <a:ext cx="6078239" cy="493819"/>
            </a:xfrm>
            <a:prstGeom prst="rect">
              <a:avLst/>
            </a:prstGeom>
          </p:spPr>
        </p:pic>
        <p:grpSp>
          <p:nvGrpSpPr>
            <p:cNvPr id="24" name="Group 23">
              <a:extLst>
                <a:ext uri="{FF2B5EF4-FFF2-40B4-BE49-F238E27FC236}">
                  <a16:creationId xmlns:a16="http://schemas.microsoft.com/office/drawing/2014/main" id="{E4DC07E4-6E88-435D-A78D-8E1EE61922BE}"/>
                </a:ext>
              </a:extLst>
            </p:cNvPr>
            <p:cNvGrpSpPr/>
            <p:nvPr/>
          </p:nvGrpSpPr>
          <p:grpSpPr>
            <a:xfrm>
              <a:off x="7403646" y="10936685"/>
              <a:ext cx="2103302" cy="1740380"/>
              <a:chOff x="7403646" y="10936685"/>
              <a:chExt cx="2103302" cy="1740380"/>
            </a:xfrm>
          </p:grpSpPr>
          <p:pic>
            <p:nvPicPr>
              <p:cNvPr id="25" name="Picture 24">
                <a:extLst>
                  <a:ext uri="{FF2B5EF4-FFF2-40B4-BE49-F238E27FC236}">
                    <a16:creationId xmlns:a16="http://schemas.microsoft.com/office/drawing/2014/main" id="{3C7860C2-105E-451D-8C9F-C2CD204FD5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6" name="Picture 25">
                <a:extLst>
                  <a:ext uri="{FF2B5EF4-FFF2-40B4-BE49-F238E27FC236}">
                    <a16:creationId xmlns:a16="http://schemas.microsoft.com/office/drawing/2014/main" id="{2C271209-9A3C-4C95-A7E2-304982FF3E4C}"/>
                  </a:ext>
                </a:extLst>
              </p:cNvPr>
              <p:cNvPicPr>
                <a:picLocks noChangeAspect="1"/>
              </p:cNvPicPr>
              <p:nvPr/>
            </p:nvPicPr>
            <p:blipFill>
              <a:blip r:embed="rId5"/>
              <a:stretch>
                <a:fillRect/>
              </a:stretch>
            </p:blipFill>
            <p:spPr>
              <a:xfrm>
                <a:off x="7403646" y="12000350"/>
                <a:ext cx="2103302" cy="676715"/>
              </a:xfrm>
              <a:prstGeom prst="rect">
                <a:avLst/>
              </a:prstGeom>
            </p:spPr>
          </p:pic>
        </p:grpSp>
      </p:grpSp>
      <p:sp>
        <p:nvSpPr>
          <p:cNvPr id="13" name="Rectangle 12">
            <a:extLst>
              <a:ext uri="{FF2B5EF4-FFF2-40B4-BE49-F238E27FC236}">
                <a16:creationId xmlns:a16="http://schemas.microsoft.com/office/drawing/2014/main" id="{0DFD6FA5-4AE9-45E4-B082-8C08A5836D77}"/>
              </a:ext>
            </a:extLst>
          </p:cNvPr>
          <p:cNvSpPr/>
          <p:nvPr/>
        </p:nvSpPr>
        <p:spPr>
          <a:xfrm>
            <a:off x="172908" y="688880"/>
            <a:ext cx="4760687" cy="1569660"/>
          </a:xfrm>
          <a:prstGeom prst="rect">
            <a:avLst/>
          </a:prstGeom>
        </p:spPr>
        <p:txBody>
          <a:bodyPr wrap="square" lIns="91440" tIns="45720" rIns="91440" bIns="45720" anchor="t">
            <a:spAutoFit/>
          </a:bodyPr>
          <a:lstStyle/>
          <a:p>
            <a:r>
              <a:rPr lang="en-GB" sz="3200" b="1" dirty="0">
                <a:solidFill>
                  <a:schemeClr val="bg1"/>
                </a:solidFill>
                <a:latin typeface="Gill Sans MT"/>
                <a:cs typeface="Calibri"/>
              </a:rPr>
              <a:t>QUALITY  TEACHING</a:t>
            </a:r>
          </a:p>
          <a:p>
            <a:r>
              <a:rPr lang="en-GB" sz="3200" b="1" dirty="0">
                <a:solidFill>
                  <a:schemeClr val="bg1"/>
                </a:solidFill>
                <a:latin typeface="Gill Sans MT"/>
                <a:cs typeface="Calibri"/>
              </a:rPr>
              <a:t>FOR CHILDREN</a:t>
            </a:r>
          </a:p>
          <a:p>
            <a:r>
              <a:rPr lang="en-GB" sz="3200" b="1" dirty="0">
                <a:solidFill>
                  <a:schemeClr val="bg1"/>
                </a:solidFill>
                <a:latin typeface="Gill Sans MT"/>
                <a:cs typeface="Calibri"/>
              </a:rPr>
              <a:t>WITH SEND </a:t>
            </a:r>
            <a:endParaRPr lang="en-GB" sz="3200" b="1" dirty="0">
              <a:solidFill>
                <a:schemeClr val="bg1"/>
              </a:solidFill>
              <a:latin typeface="Gill Sans MT" panose="020B0502020104020203" pitchFamily="34" charset="0"/>
              <a:cs typeface="Calibri"/>
            </a:endParaRPr>
          </a:p>
        </p:txBody>
      </p:sp>
      <p:pic>
        <p:nvPicPr>
          <p:cNvPr id="12" name="Picture 11">
            <a:extLst>
              <a:ext uri="{FF2B5EF4-FFF2-40B4-BE49-F238E27FC236}">
                <a16:creationId xmlns:a16="http://schemas.microsoft.com/office/drawing/2014/main" id="{9549D9BC-E4ED-4BB9-866E-ED9CCDB9AA21}"/>
              </a:ext>
            </a:extLst>
          </p:cNvPr>
          <p:cNvPicPr>
            <a:picLocks noChangeAspect="1"/>
          </p:cNvPicPr>
          <p:nvPr/>
        </p:nvPicPr>
        <p:blipFill>
          <a:blip r:embed="rId6"/>
          <a:stretch>
            <a:fillRect/>
          </a:stretch>
        </p:blipFill>
        <p:spPr>
          <a:xfrm>
            <a:off x="557117" y="3122749"/>
            <a:ext cx="617222" cy="752238"/>
          </a:xfrm>
          <a:prstGeom prst="rect">
            <a:avLst/>
          </a:prstGeom>
        </p:spPr>
      </p:pic>
      <p:sp>
        <p:nvSpPr>
          <p:cNvPr id="2" name="TextBox 1">
            <a:extLst>
              <a:ext uri="{FF2B5EF4-FFF2-40B4-BE49-F238E27FC236}">
                <a16:creationId xmlns:a16="http://schemas.microsoft.com/office/drawing/2014/main" id="{3A02FC87-201C-4A4D-A736-2B6B015F0DEB}"/>
              </a:ext>
            </a:extLst>
          </p:cNvPr>
          <p:cNvSpPr txBox="1"/>
          <p:nvPr/>
        </p:nvSpPr>
        <p:spPr>
          <a:xfrm>
            <a:off x="4537364" y="1534617"/>
            <a:ext cx="4977741" cy="1384995"/>
          </a:xfrm>
          <a:prstGeom prst="rect">
            <a:avLst/>
          </a:prstGeom>
          <a:noFill/>
        </p:spPr>
        <p:txBody>
          <a:bodyPr wrap="square" lIns="91440" tIns="45720" rIns="91440" bIns="45720" rtlCol="0" anchor="t">
            <a:spAutoFit/>
          </a:bodyPr>
          <a:lstStyle/>
          <a:p>
            <a:r>
              <a:rPr lang="en-GB" sz="1200" dirty="0">
                <a:latin typeface="Gill Sans MT" panose="020B0502020104020203" pitchFamily="34" charset="0"/>
                <a:cs typeface="Calibri"/>
              </a:rPr>
              <a:t>Supporting pupils with special educational needs should be part of a </a:t>
            </a:r>
          </a:p>
          <a:p>
            <a:r>
              <a:rPr lang="en-GB" sz="1200" dirty="0">
                <a:latin typeface="Gill Sans MT" panose="020B0502020104020203" pitchFamily="34" charset="0"/>
                <a:cs typeface="Calibri"/>
              </a:rPr>
              <a:t>proactive approach to supporting all pupils—it is not an ‘add on’. It means understanding the specific barriers pupils face to learning and what they</a:t>
            </a:r>
          </a:p>
          <a:p>
            <a:r>
              <a:rPr lang="en-GB" sz="1200" dirty="0">
                <a:latin typeface="Gill Sans MT"/>
                <a:cs typeface="Calibri"/>
              </a:rPr>
              <a:t>need in order to thrive so that they can be included in all that the school </a:t>
            </a:r>
            <a:endParaRPr lang="en-GB" sz="1200" dirty="0">
              <a:latin typeface="Gill Sans MT" panose="020B0502020104020203" pitchFamily="34" charset="0"/>
              <a:cs typeface="Calibri"/>
            </a:endParaRPr>
          </a:p>
          <a:p>
            <a:r>
              <a:rPr lang="en-GB" sz="1200" dirty="0">
                <a:latin typeface="Gill Sans MT" panose="020B0502020104020203" pitchFamily="34" charset="0"/>
                <a:cs typeface="Calibri"/>
              </a:rPr>
              <a:t>has to offer. </a:t>
            </a:r>
          </a:p>
          <a:p>
            <a:r>
              <a:rPr lang="en-GB" sz="1200" dirty="0">
                <a:latin typeface="Gill Sans MT"/>
                <a:cs typeface="Calibri"/>
              </a:rPr>
              <a:t>The 9</a:t>
            </a:r>
            <a:r>
              <a:rPr lang="en-GB" sz="1200" b="1" dirty="0">
                <a:latin typeface="Gill Sans MT"/>
                <a:cs typeface="Calibri"/>
              </a:rPr>
              <a:t> Guiding Principles of Teaching and Learning </a:t>
            </a:r>
            <a:r>
              <a:rPr lang="en-GB" sz="1200" dirty="0">
                <a:latin typeface="Gill Sans MT"/>
                <a:cs typeface="Calibri"/>
              </a:rPr>
              <a:t>should be used flexibly in response to individual needs. </a:t>
            </a:r>
            <a:endParaRPr lang="en-GB" sz="1200" dirty="0">
              <a:latin typeface="Gill Sans MT" panose="020B0502020104020203" pitchFamily="34" charset="0"/>
              <a:cs typeface="Calibri"/>
            </a:endParaRPr>
          </a:p>
        </p:txBody>
      </p:sp>
      <p:pic>
        <p:nvPicPr>
          <p:cNvPr id="15" name="Picture 2" descr="See the source image">
            <a:extLst>
              <a:ext uri="{FF2B5EF4-FFF2-40B4-BE49-F238E27FC236}">
                <a16:creationId xmlns:a16="http://schemas.microsoft.com/office/drawing/2014/main" id="{599D99D6-626D-45D2-B115-D566698F8B4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72010" y="3924656"/>
            <a:ext cx="442280" cy="59224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EC35D228-3CD3-4C8D-93B1-83355A166BB3}"/>
              </a:ext>
            </a:extLst>
          </p:cNvPr>
          <p:cNvPicPr>
            <a:picLocks noChangeAspect="1"/>
          </p:cNvPicPr>
          <p:nvPr/>
        </p:nvPicPr>
        <p:blipFill>
          <a:blip r:embed="rId8"/>
          <a:stretch>
            <a:fillRect/>
          </a:stretch>
        </p:blipFill>
        <p:spPr>
          <a:xfrm>
            <a:off x="494322" y="3809490"/>
            <a:ext cx="742813" cy="830341"/>
          </a:xfrm>
          <a:prstGeom prst="rect">
            <a:avLst/>
          </a:prstGeom>
        </p:spPr>
      </p:pic>
      <p:sp>
        <p:nvSpPr>
          <p:cNvPr id="19" name="TextBox 18">
            <a:extLst>
              <a:ext uri="{FF2B5EF4-FFF2-40B4-BE49-F238E27FC236}">
                <a16:creationId xmlns:a16="http://schemas.microsoft.com/office/drawing/2014/main" id="{60E0D15A-0E4A-4DD9-B255-34688E6E4F4D}"/>
              </a:ext>
            </a:extLst>
          </p:cNvPr>
          <p:cNvSpPr txBox="1"/>
          <p:nvPr/>
        </p:nvSpPr>
        <p:spPr>
          <a:xfrm>
            <a:off x="1858451" y="4816282"/>
            <a:ext cx="7736306" cy="1231106"/>
          </a:xfrm>
          <a:prstGeom prst="rect">
            <a:avLst/>
          </a:prstGeom>
          <a:noFill/>
        </p:spPr>
        <p:txBody>
          <a:bodyPr wrap="square" lIns="91440" tIns="45720" rIns="91440" bIns="45720" rtlCol="0" anchor="t">
            <a:spAutoFit/>
          </a:bodyPr>
          <a:lstStyle/>
          <a:p>
            <a:r>
              <a:rPr lang="en-GB" b="1" dirty="0">
                <a:solidFill>
                  <a:srgbClr val="8C00DE"/>
                </a:solidFill>
                <a:latin typeface="Gill Sans MT" panose="020B0502020104020203" pitchFamily="34" charset="0"/>
              </a:rPr>
              <a:t>Metacognition and modelling  </a:t>
            </a:r>
          </a:p>
          <a:p>
            <a:pPr marL="285750" indent="-285750">
              <a:buFont typeface="Courier New" panose="02070309020205020404" pitchFamily="49" charset="0"/>
              <a:buChar char="o"/>
            </a:pPr>
            <a:r>
              <a:rPr lang="en-GB" sz="1400" dirty="0">
                <a:latin typeface="Gill Sans MT"/>
              </a:rPr>
              <a:t>Simple language </a:t>
            </a:r>
          </a:p>
          <a:p>
            <a:pPr marL="285750" indent="-285750">
              <a:buFont typeface="Courier New" panose="02070309020205020404" pitchFamily="49" charset="0"/>
              <a:buChar char="o"/>
            </a:pPr>
            <a:r>
              <a:rPr lang="en-GB" sz="1400" dirty="0">
                <a:latin typeface="Gill Sans MT"/>
              </a:rPr>
              <a:t>Narrating play to model language linked to what they are doing </a:t>
            </a:r>
          </a:p>
          <a:p>
            <a:pPr marL="285750" indent="-285750">
              <a:buFont typeface="Courier New" panose="02070309020205020404" pitchFamily="49" charset="0"/>
              <a:buChar char="o"/>
            </a:pPr>
            <a:r>
              <a:rPr lang="en-GB" sz="1400" dirty="0">
                <a:latin typeface="Gill Sans MT"/>
              </a:rPr>
              <a:t>Use of technology </a:t>
            </a:r>
          </a:p>
          <a:p>
            <a:pPr marL="285750" indent="-285750">
              <a:buFont typeface="Courier New" panose="02070309020205020404" pitchFamily="49" charset="0"/>
              <a:buChar char="o"/>
            </a:pPr>
            <a:r>
              <a:rPr lang="en-GB" sz="1400" dirty="0">
                <a:latin typeface="Gill Sans MT"/>
              </a:rPr>
              <a:t>Visual aids </a:t>
            </a:r>
          </a:p>
        </p:txBody>
      </p:sp>
      <p:sp>
        <p:nvSpPr>
          <p:cNvPr id="21" name="TextBox 20">
            <a:extLst>
              <a:ext uri="{FF2B5EF4-FFF2-40B4-BE49-F238E27FC236}">
                <a16:creationId xmlns:a16="http://schemas.microsoft.com/office/drawing/2014/main" id="{D464F818-5077-4F48-835E-8AD3E2DD2413}"/>
              </a:ext>
            </a:extLst>
          </p:cNvPr>
          <p:cNvSpPr txBox="1"/>
          <p:nvPr/>
        </p:nvSpPr>
        <p:spPr>
          <a:xfrm>
            <a:off x="1960183" y="5937005"/>
            <a:ext cx="7715697" cy="1446550"/>
          </a:xfrm>
          <a:prstGeom prst="rect">
            <a:avLst/>
          </a:prstGeom>
          <a:noFill/>
        </p:spPr>
        <p:txBody>
          <a:bodyPr wrap="square" rtlCol="0">
            <a:spAutoFit/>
          </a:bodyPr>
          <a:lstStyle/>
          <a:p>
            <a:r>
              <a:rPr lang="en-GB" b="1" dirty="0">
                <a:solidFill>
                  <a:srgbClr val="8C00DE"/>
                </a:solidFill>
                <a:latin typeface="Gill Sans MT" panose="020B0502020104020203" pitchFamily="34" charset="0"/>
              </a:rPr>
              <a:t>100% Participation </a:t>
            </a:r>
          </a:p>
          <a:p>
            <a:pPr marL="285750" indent="-285750">
              <a:buFont typeface="Courier New" panose="02070309020205020404" pitchFamily="49" charset="0"/>
              <a:buChar char="o"/>
            </a:pPr>
            <a:r>
              <a:rPr lang="en-GB" sz="1400" dirty="0">
                <a:latin typeface="Gill Sans MT" panose="020B0502020104020203" pitchFamily="34" charset="0"/>
              </a:rPr>
              <a:t>Pupils should be supported in the classroom as much as possible </a:t>
            </a:r>
          </a:p>
          <a:p>
            <a:pPr marL="285750" indent="-285750">
              <a:buFont typeface="Courier New" panose="02070309020205020404" pitchFamily="49" charset="0"/>
              <a:buChar char="o"/>
            </a:pPr>
            <a:r>
              <a:rPr lang="en-GB" sz="1400" dirty="0">
                <a:latin typeface="Gill Sans MT" panose="020B0502020104020203" pitchFamily="34" charset="0"/>
              </a:rPr>
              <a:t>Children benefit socially and academically from being in an inclusive classroom</a:t>
            </a:r>
          </a:p>
          <a:p>
            <a:pPr marL="285750" indent="-285750">
              <a:buFont typeface="Courier New" panose="02070309020205020404" pitchFamily="49" charset="0"/>
              <a:buChar char="o"/>
            </a:pPr>
            <a:r>
              <a:rPr lang="en-GB" sz="1400" dirty="0">
                <a:latin typeface="Gill Sans MT" panose="020B0502020104020203" pitchFamily="34" charset="0"/>
              </a:rPr>
              <a:t>Pupil profile- to help teachers understand what SEN children will respond to and gets them motivated- including likes/ dislikes/ interests.  </a:t>
            </a:r>
          </a:p>
          <a:p>
            <a:pPr marL="285750" indent="-285750">
              <a:buFont typeface="Courier New" panose="02070309020205020404" pitchFamily="49" charset="0"/>
              <a:buChar char="o"/>
            </a:pPr>
            <a:endParaRPr lang="en-GB" sz="1400" dirty="0">
              <a:latin typeface="Gill Sans MT" panose="020B0502020104020203" pitchFamily="34" charset="0"/>
            </a:endParaRPr>
          </a:p>
        </p:txBody>
      </p:sp>
      <p:sp>
        <p:nvSpPr>
          <p:cNvPr id="27" name="TextBox 26">
            <a:extLst>
              <a:ext uri="{FF2B5EF4-FFF2-40B4-BE49-F238E27FC236}">
                <a16:creationId xmlns:a16="http://schemas.microsoft.com/office/drawing/2014/main" id="{55AE96EB-771A-4D0C-9AC7-BF04625A29D2}"/>
              </a:ext>
            </a:extLst>
          </p:cNvPr>
          <p:cNvSpPr txBox="1"/>
          <p:nvPr/>
        </p:nvSpPr>
        <p:spPr>
          <a:xfrm>
            <a:off x="1855620" y="7329308"/>
            <a:ext cx="7736306" cy="1077218"/>
          </a:xfrm>
          <a:prstGeom prst="rect">
            <a:avLst/>
          </a:prstGeom>
          <a:noFill/>
        </p:spPr>
        <p:txBody>
          <a:bodyPr wrap="square" lIns="91440" tIns="45720" rIns="91440" bIns="45720" rtlCol="0" anchor="t">
            <a:spAutoFit/>
          </a:bodyPr>
          <a:lstStyle/>
          <a:p>
            <a:r>
              <a:rPr lang="en-GB" b="1" dirty="0">
                <a:solidFill>
                  <a:srgbClr val="8C00DE"/>
                </a:solidFill>
                <a:latin typeface="Gill Sans MT" panose="020B0502020104020203" pitchFamily="34" charset="0"/>
              </a:rPr>
              <a:t>Explicit learning objectives </a:t>
            </a:r>
          </a:p>
          <a:p>
            <a:pPr marL="285750" indent="-285750">
              <a:buFont typeface="Courier New" panose="02070309020205020404" pitchFamily="49" charset="0"/>
              <a:buChar char="o"/>
            </a:pPr>
            <a:r>
              <a:rPr lang="en-GB" sz="1400" dirty="0">
                <a:latin typeface="Gill Sans MT" panose="020B0502020104020203" pitchFamily="34" charset="0"/>
              </a:rPr>
              <a:t>Planning for individual children with SEND should reflect their SMART targets</a:t>
            </a:r>
          </a:p>
          <a:p>
            <a:pPr marL="285750" indent="-285750">
              <a:buFont typeface="Courier New" panose="02070309020205020404" pitchFamily="49" charset="0"/>
              <a:buChar char="o"/>
            </a:pPr>
            <a:r>
              <a:rPr lang="en-GB" sz="1400" dirty="0">
                <a:latin typeface="Gill Sans MT" panose="020B0502020104020203" pitchFamily="34" charset="0"/>
              </a:rPr>
              <a:t>APDR cycle </a:t>
            </a:r>
          </a:p>
          <a:p>
            <a:endParaRPr lang="en-GB" dirty="0"/>
          </a:p>
        </p:txBody>
      </p:sp>
      <p:sp>
        <p:nvSpPr>
          <p:cNvPr id="28" name="TextBox 27">
            <a:extLst>
              <a:ext uri="{FF2B5EF4-FFF2-40B4-BE49-F238E27FC236}">
                <a16:creationId xmlns:a16="http://schemas.microsoft.com/office/drawing/2014/main" id="{330ED867-C625-418B-9C30-527180096CF3}"/>
              </a:ext>
            </a:extLst>
          </p:cNvPr>
          <p:cNvSpPr txBox="1"/>
          <p:nvPr/>
        </p:nvSpPr>
        <p:spPr>
          <a:xfrm>
            <a:off x="1776341" y="8358663"/>
            <a:ext cx="7736306" cy="1292662"/>
          </a:xfrm>
          <a:prstGeom prst="rect">
            <a:avLst/>
          </a:prstGeom>
          <a:noFill/>
        </p:spPr>
        <p:txBody>
          <a:bodyPr wrap="square" lIns="91440" tIns="45720" rIns="91440" bIns="45720" rtlCol="0" anchor="t">
            <a:spAutoFit/>
          </a:bodyPr>
          <a:lstStyle/>
          <a:p>
            <a:r>
              <a:rPr lang="en-GB" b="1" dirty="0">
                <a:solidFill>
                  <a:srgbClr val="8C00DE"/>
                </a:solidFill>
                <a:latin typeface="Gill Sans MT" panose="020B0502020104020203" pitchFamily="34" charset="0"/>
              </a:rPr>
              <a:t>Challenge and Scaffold </a:t>
            </a:r>
          </a:p>
          <a:p>
            <a:pPr marL="285750" indent="-285750">
              <a:buFont typeface="Courier New" panose="02070309020205020404" pitchFamily="49" charset="0"/>
              <a:buChar char="o"/>
            </a:pPr>
            <a:r>
              <a:rPr lang="en-GB" sz="1400" dirty="0">
                <a:latin typeface="Gill Sans MT"/>
              </a:rPr>
              <a:t>Model to the pupils that making mistakes is part of the learning process </a:t>
            </a:r>
            <a:endParaRPr lang="en-GB" sz="1400" dirty="0">
              <a:latin typeface="Gill Sans MT" panose="020B0502020104020203" pitchFamily="34" charset="0"/>
            </a:endParaRPr>
          </a:p>
          <a:p>
            <a:pPr marL="285750" indent="-285750">
              <a:buFont typeface="Courier New" panose="02070309020205020404" pitchFamily="49" charset="0"/>
              <a:buChar char="o"/>
            </a:pPr>
            <a:r>
              <a:rPr lang="en-GB" sz="1400" dirty="0">
                <a:latin typeface="Gill Sans MT"/>
              </a:rPr>
              <a:t>Help students to develop learning strategies by identifying what they did to solve the problem/find the information </a:t>
            </a:r>
            <a:endParaRPr lang="en-GB" sz="1400">
              <a:latin typeface="Gill Sans MT" panose="020B0502020104020203" pitchFamily="34" charset="0"/>
            </a:endParaRPr>
          </a:p>
          <a:p>
            <a:endParaRPr lang="en-GB" dirty="0"/>
          </a:p>
        </p:txBody>
      </p:sp>
      <p:sp>
        <p:nvSpPr>
          <p:cNvPr id="29" name="TextBox 28">
            <a:extLst>
              <a:ext uri="{FF2B5EF4-FFF2-40B4-BE49-F238E27FC236}">
                <a16:creationId xmlns:a16="http://schemas.microsoft.com/office/drawing/2014/main" id="{4EF0BFBA-0AF4-4B3C-94EA-64CEB75ECE43}"/>
              </a:ext>
            </a:extLst>
          </p:cNvPr>
          <p:cNvSpPr txBox="1"/>
          <p:nvPr/>
        </p:nvSpPr>
        <p:spPr>
          <a:xfrm>
            <a:off x="1782907" y="9324490"/>
            <a:ext cx="7736306" cy="800219"/>
          </a:xfrm>
          <a:prstGeom prst="rect">
            <a:avLst/>
          </a:prstGeom>
          <a:noFill/>
        </p:spPr>
        <p:txBody>
          <a:bodyPr wrap="square" lIns="91440" tIns="45720" rIns="91440" bIns="45720" rtlCol="0" anchor="t">
            <a:spAutoFit/>
          </a:bodyPr>
          <a:lstStyle/>
          <a:p>
            <a:r>
              <a:rPr lang="en-GB" b="1" dirty="0">
                <a:solidFill>
                  <a:srgbClr val="8C00DE"/>
                </a:solidFill>
                <a:latin typeface="Gill Sans MT"/>
              </a:rPr>
              <a:t>Independent Practice </a:t>
            </a:r>
            <a:endParaRPr lang="en-GB" b="1" dirty="0">
              <a:solidFill>
                <a:srgbClr val="8C00DE"/>
              </a:solidFill>
              <a:latin typeface="Gill Sans MT" panose="020B0502020104020203" pitchFamily="34" charset="0"/>
            </a:endParaRPr>
          </a:p>
          <a:p>
            <a:pPr marL="285750" indent="-285750">
              <a:buFont typeface="Courier New" panose="02070309020205020404" pitchFamily="49" charset="0"/>
              <a:buChar char="o"/>
            </a:pPr>
            <a:r>
              <a:rPr lang="en-GB" sz="1400" dirty="0">
                <a:latin typeface="Gill Sans MT"/>
              </a:rPr>
              <a:t>Use visual prompts in the form of pictorial task cards</a:t>
            </a:r>
          </a:p>
          <a:p>
            <a:pPr marL="285750" indent="-285750">
              <a:buFont typeface="Courier New" panose="02070309020205020404" pitchFamily="49" charset="0"/>
              <a:buChar char="o"/>
            </a:pPr>
            <a:r>
              <a:rPr lang="en-GB" sz="1400" dirty="0">
                <a:latin typeface="Gill Sans MT"/>
              </a:rPr>
              <a:t>Chunking- break tasks into smaller parts </a:t>
            </a:r>
          </a:p>
        </p:txBody>
      </p:sp>
      <p:pic>
        <p:nvPicPr>
          <p:cNvPr id="30" name="Picture 29">
            <a:extLst>
              <a:ext uri="{FF2B5EF4-FFF2-40B4-BE49-F238E27FC236}">
                <a16:creationId xmlns:a16="http://schemas.microsoft.com/office/drawing/2014/main" id="{8B689443-E443-4CEF-A7DD-EA9DD640B86C}"/>
              </a:ext>
            </a:extLst>
          </p:cNvPr>
          <p:cNvPicPr>
            <a:picLocks noChangeAspect="1"/>
          </p:cNvPicPr>
          <p:nvPr/>
        </p:nvPicPr>
        <p:blipFill>
          <a:blip r:embed="rId9"/>
          <a:stretch>
            <a:fillRect/>
          </a:stretch>
        </p:blipFill>
        <p:spPr>
          <a:xfrm>
            <a:off x="526514" y="4810745"/>
            <a:ext cx="728619" cy="830341"/>
          </a:xfrm>
          <a:prstGeom prst="rect">
            <a:avLst/>
          </a:prstGeom>
        </p:spPr>
      </p:pic>
      <p:pic>
        <p:nvPicPr>
          <p:cNvPr id="31" name="Picture 30">
            <a:extLst>
              <a:ext uri="{FF2B5EF4-FFF2-40B4-BE49-F238E27FC236}">
                <a16:creationId xmlns:a16="http://schemas.microsoft.com/office/drawing/2014/main" id="{DEFCB6B3-C3F7-469E-823F-F373F45086C3}"/>
              </a:ext>
            </a:extLst>
          </p:cNvPr>
          <p:cNvPicPr>
            <a:picLocks noChangeAspect="1"/>
          </p:cNvPicPr>
          <p:nvPr/>
        </p:nvPicPr>
        <p:blipFill>
          <a:blip r:embed="rId10"/>
          <a:stretch>
            <a:fillRect/>
          </a:stretch>
        </p:blipFill>
        <p:spPr>
          <a:xfrm>
            <a:off x="521578" y="6078320"/>
            <a:ext cx="714426" cy="830342"/>
          </a:xfrm>
          <a:prstGeom prst="rect">
            <a:avLst/>
          </a:prstGeom>
        </p:spPr>
      </p:pic>
      <p:pic>
        <p:nvPicPr>
          <p:cNvPr id="7" name="Picture 6">
            <a:extLst>
              <a:ext uri="{FF2B5EF4-FFF2-40B4-BE49-F238E27FC236}">
                <a16:creationId xmlns:a16="http://schemas.microsoft.com/office/drawing/2014/main" id="{7CEB70AA-B359-4405-BF14-8C97C45CE7C6}"/>
              </a:ext>
            </a:extLst>
          </p:cNvPr>
          <p:cNvPicPr>
            <a:picLocks noChangeAspect="1"/>
          </p:cNvPicPr>
          <p:nvPr/>
        </p:nvPicPr>
        <p:blipFill>
          <a:blip r:embed="rId11"/>
          <a:stretch>
            <a:fillRect/>
          </a:stretch>
        </p:blipFill>
        <p:spPr>
          <a:xfrm>
            <a:off x="515177" y="7163113"/>
            <a:ext cx="701101" cy="829128"/>
          </a:xfrm>
          <a:prstGeom prst="rect">
            <a:avLst/>
          </a:prstGeom>
        </p:spPr>
      </p:pic>
      <p:pic>
        <p:nvPicPr>
          <p:cNvPr id="32" name="Picture 31">
            <a:extLst>
              <a:ext uri="{FF2B5EF4-FFF2-40B4-BE49-F238E27FC236}">
                <a16:creationId xmlns:a16="http://schemas.microsoft.com/office/drawing/2014/main" id="{9E1F3ED4-FA80-422B-AFA5-D3CF984C3BF7}"/>
              </a:ext>
            </a:extLst>
          </p:cNvPr>
          <p:cNvPicPr>
            <a:picLocks noChangeAspect="1"/>
          </p:cNvPicPr>
          <p:nvPr/>
        </p:nvPicPr>
        <p:blipFill>
          <a:blip r:embed="rId12"/>
          <a:stretch>
            <a:fillRect/>
          </a:stretch>
        </p:blipFill>
        <p:spPr>
          <a:xfrm>
            <a:off x="515177" y="8355349"/>
            <a:ext cx="697866" cy="830342"/>
          </a:xfrm>
          <a:prstGeom prst="rect">
            <a:avLst/>
          </a:prstGeom>
        </p:spPr>
      </p:pic>
      <p:pic>
        <p:nvPicPr>
          <p:cNvPr id="34" name="Picture 6" descr="See the source image">
            <a:extLst>
              <a:ext uri="{FF2B5EF4-FFF2-40B4-BE49-F238E27FC236}">
                <a16:creationId xmlns:a16="http://schemas.microsoft.com/office/drawing/2014/main" id="{0FA37E8B-E7D3-400E-B91D-F72DC4DDF99C}"/>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21108295">
            <a:off x="1249647" y="10719834"/>
            <a:ext cx="504136" cy="504136"/>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8" descr="See the source image">
            <a:extLst>
              <a:ext uri="{FF2B5EF4-FFF2-40B4-BE49-F238E27FC236}">
                <a16:creationId xmlns:a16="http://schemas.microsoft.com/office/drawing/2014/main" id="{B41F23B6-52C8-455A-9247-887879DEBBE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207603" y="4918596"/>
            <a:ext cx="628061" cy="628061"/>
          </a:xfrm>
          <a:prstGeom prst="rect">
            <a:avLst/>
          </a:prstGeom>
          <a:noFill/>
          <a:extLst>
            <a:ext uri="{909E8E84-426E-40DD-AFC4-6F175D3DCCD1}">
              <a14:hiddenFill xmlns:a14="http://schemas.microsoft.com/office/drawing/2010/main">
                <a:solidFill>
                  <a:srgbClr val="FFFFFF"/>
                </a:solidFill>
              </a14:hiddenFill>
            </a:ext>
          </a:extLst>
        </p:spPr>
      </p:pic>
      <p:sp>
        <p:nvSpPr>
          <p:cNvPr id="38" name="TextBox 37">
            <a:extLst>
              <a:ext uri="{FF2B5EF4-FFF2-40B4-BE49-F238E27FC236}">
                <a16:creationId xmlns:a16="http://schemas.microsoft.com/office/drawing/2014/main" id="{C78BBCAA-092D-4157-980D-1C0D24A95510}"/>
              </a:ext>
            </a:extLst>
          </p:cNvPr>
          <p:cNvSpPr txBox="1"/>
          <p:nvPr/>
        </p:nvSpPr>
        <p:spPr>
          <a:xfrm>
            <a:off x="1782907" y="10354402"/>
            <a:ext cx="7736306" cy="1292662"/>
          </a:xfrm>
          <a:prstGeom prst="rect">
            <a:avLst/>
          </a:prstGeom>
          <a:noFill/>
        </p:spPr>
        <p:txBody>
          <a:bodyPr wrap="square" lIns="91440" tIns="45720" rIns="91440" bIns="45720" rtlCol="0" anchor="t">
            <a:spAutoFit/>
          </a:bodyPr>
          <a:lstStyle/>
          <a:p>
            <a:r>
              <a:rPr lang="en-GB" b="1" dirty="0">
                <a:solidFill>
                  <a:srgbClr val="8C00DE"/>
                </a:solidFill>
                <a:latin typeface="Gill Sans MT"/>
              </a:rPr>
              <a:t>Feedback and Assessment for learning </a:t>
            </a:r>
          </a:p>
          <a:p>
            <a:pPr marL="285750" indent="-285750">
              <a:buFont typeface="Courier New" panose="02070309020205020404" pitchFamily="49" charset="0"/>
              <a:buChar char="o"/>
            </a:pPr>
            <a:r>
              <a:rPr lang="en-GB" sz="1400" dirty="0"/>
              <a:t>Feedback from LM to teacher-regular two way conversations </a:t>
            </a:r>
          </a:p>
          <a:p>
            <a:pPr marL="285750" indent="-285750">
              <a:buFont typeface="Courier New" panose="02070309020205020404" pitchFamily="49" charset="0"/>
              <a:buChar char="o"/>
            </a:pPr>
            <a:r>
              <a:rPr lang="en-GB" sz="1400" dirty="0"/>
              <a:t>Teacher to work with child each day</a:t>
            </a:r>
          </a:p>
          <a:p>
            <a:pPr marL="285750" indent="-285750">
              <a:buFont typeface="Courier New" panose="02070309020205020404" pitchFamily="49" charset="0"/>
              <a:buChar char="o"/>
            </a:pPr>
            <a:r>
              <a:rPr lang="en-GB" sz="1400" dirty="0"/>
              <a:t>APDR cycle  </a:t>
            </a:r>
          </a:p>
          <a:p>
            <a:endParaRPr lang="en-GB" dirty="0"/>
          </a:p>
        </p:txBody>
      </p:sp>
      <p:pic>
        <p:nvPicPr>
          <p:cNvPr id="39" name="Picture 2" descr="Teaching Comprehension Skills Through Blended Learning | Learning A-Z">
            <a:extLst>
              <a:ext uri="{FF2B5EF4-FFF2-40B4-BE49-F238E27FC236}">
                <a16:creationId xmlns:a16="http://schemas.microsoft.com/office/drawing/2014/main" id="{ED506322-3237-49EC-8A2D-561489602046}"/>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150181" y="9415931"/>
            <a:ext cx="706549" cy="706549"/>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9">
            <a:extLst>
              <a:ext uri="{FF2B5EF4-FFF2-40B4-BE49-F238E27FC236}">
                <a16:creationId xmlns:a16="http://schemas.microsoft.com/office/drawing/2014/main" id="{080A4CCF-6B24-4CFA-B262-155AF5D6C588}"/>
              </a:ext>
            </a:extLst>
          </p:cNvPr>
          <p:cNvPicPr>
            <a:picLocks noChangeAspect="1"/>
          </p:cNvPicPr>
          <p:nvPr/>
        </p:nvPicPr>
        <p:blipFill>
          <a:blip r:embed="rId16"/>
          <a:stretch>
            <a:fillRect/>
          </a:stretch>
        </p:blipFill>
        <p:spPr>
          <a:xfrm>
            <a:off x="511942" y="9393542"/>
            <a:ext cx="701101" cy="829128"/>
          </a:xfrm>
          <a:prstGeom prst="rect">
            <a:avLst/>
          </a:prstGeom>
        </p:spPr>
      </p:pic>
      <p:pic>
        <p:nvPicPr>
          <p:cNvPr id="41" name="Graphic 40" descr="Open book outline">
            <a:extLst>
              <a:ext uri="{FF2B5EF4-FFF2-40B4-BE49-F238E27FC236}">
                <a16:creationId xmlns:a16="http://schemas.microsoft.com/office/drawing/2014/main" id="{CB7FDD0C-CF40-4977-81CC-D2AAD691095F}"/>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1159549" y="11647772"/>
            <a:ext cx="701101" cy="701101"/>
          </a:xfrm>
          <a:prstGeom prst="rect">
            <a:avLst/>
          </a:prstGeom>
        </p:spPr>
      </p:pic>
      <p:sp>
        <p:nvSpPr>
          <p:cNvPr id="6" name="TextBox 5">
            <a:extLst>
              <a:ext uri="{FF2B5EF4-FFF2-40B4-BE49-F238E27FC236}">
                <a16:creationId xmlns:a16="http://schemas.microsoft.com/office/drawing/2014/main" id="{FB33ADBE-C178-4E8D-AC41-CC8E28520191}"/>
              </a:ext>
            </a:extLst>
          </p:cNvPr>
          <p:cNvSpPr txBox="1"/>
          <p:nvPr/>
        </p:nvSpPr>
        <p:spPr>
          <a:xfrm>
            <a:off x="1774403" y="4098707"/>
            <a:ext cx="7736306" cy="1077218"/>
          </a:xfrm>
          <a:prstGeom prst="rect">
            <a:avLst/>
          </a:prstGeom>
          <a:noFill/>
        </p:spPr>
        <p:txBody>
          <a:bodyPr wrap="square" rtlCol="0">
            <a:spAutoFit/>
          </a:bodyPr>
          <a:lstStyle/>
          <a:p>
            <a:r>
              <a:rPr lang="en-GB" b="1" dirty="0">
                <a:solidFill>
                  <a:srgbClr val="8C00DE"/>
                </a:solidFill>
                <a:latin typeface="Gill Sans MT" panose="020B0502020104020203" pitchFamily="34" charset="0"/>
              </a:rPr>
              <a:t>Review Learning</a:t>
            </a:r>
          </a:p>
          <a:p>
            <a:pPr marL="285750" indent="-285750">
              <a:buFont typeface="Courier New" panose="02070309020205020404" pitchFamily="49" charset="0"/>
              <a:buChar char="o"/>
            </a:pPr>
            <a:r>
              <a:rPr lang="en-GB" sz="1400" dirty="0">
                <a:latin typeface="Gill Sans MT" panose="020B0502020104020203" pitchFamily="34" charset="0"/>
              </a:rPr>
              <a:t>Use a range of ways of recording learning: ordering tasks, cloze activities, matching tasks</a:t>
            </a:r>
          </a:p>
          <a:p>
            <a:pPr marL="285750" indent="-285750">
              <a:buFont typeface="Courier New" panose="02070309020205020404" pitchFamily="49" charset="0"/>
              <a:buChar char="o"/>
            </a:pPr>
            <a:r>
              <a:rPr lang="en-GB" sz="1400" dirty="0">
                <a:latin typeface="Gill Sans MT" panose="020B0502020104020203" pitchFamily="34" charset="0"/>
              </a:rPr>
              <a:t>Support children to use memory strategies that aid recall </a:t>
            </a:r>
          </a:p>
          <a:p>
            <a:endParaRPr lang="en-GB" dirty="0">
              <a:latin typeface="Gill Sans MT" panose="020B0502020104020203" pitchFamily="34" charset="0"/>
            </a:endParaRPr>
          </a:p>
        </p:txBody>
      </p:sp>
      <p:sp>
        <p:nvSpPr>
          <p:cNvPr id="37" name="Oval 36">
            <a:extLst>
              <a:ext uri="{FF2B5EF4-FFF2-40B4-BE49-F238E27FC236}">
                <a16:creationId xmlns:a16="http://schemas.microsoft.com/office/drawing/2014/main" id="{1EC3DFD7-EC31-4C58-BE5E-2F2E8B7E13ED}"/>
              </a:ext>
            </a:extLst>
          </p:cNvPr>
          <p:cNvSpPr/>
          <p:nvPr/>
        </p:nvSpPr>
        <p:spPr>
          <a:xfrm>
            <a:off x="594407" y="10683769"/>
            <a:ext cx="531784" cy="513725"/>
          </a:xfrm>
          <a:prstGeom prst="ellipse">
            <a:avLst/>
          </a:prstGeom>
          <a:solidFill>
            <a:srgbClr val="C465FF"/>
          </a:solidFill>
          <a:ln>
            <a:solidFill>
              <a:srgbClr val="C465F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dirty="0">
                <a:latin typeface="Amasis MT Pro Black"/>
              </a:rPr>
              <a:t>8</a:t>
            </a:r>
          </a:p>
        </p:txBody>
      </p:sp>
      <p:sp>
        <p:nvSpPr>
          <p:cNvPr id="42" name="TextBox 41">
            <a:extLst>
              <a:ext uri="{FF2B5EF4-FFF2-40B4-BE49-F238E27FC236}">
                <a16:creationId xmlns:a16="http://schemas.microsoft.com/office/drawing/2014/main" id="{D62F4660-8C89-48FF-9CA4-BD9D803B3BF6}"/>
              </a:ext>
            </a:extLst>
          </p:cNvPr>
          <p:cNvSpPr txBox="1"/>
          <p:nvPr/>
        </p:nvSpPr>
        <p:spPr>
          <a:xfrm>
            <a:off x="1769949" y="11360434"/>
            <a:ext cx="7736306" cy="1661993"/>
          </a:xfrm>
          <a:prstGeom prst="rect">
            <a:avLst/>
          </a:prstGeom>
          <a:noFill/>
        </p:spPr>
        <p:txBody>
          <a:bodyPr wrap="square" lIns="91440" tIns="45720" rIns="91440" bIns="45720" rtlCol="0" anchor="t">
            <a:spAutoFit/>
          </a:bodyPr>
          <a:lstStyle/>
          <a:p>
            <a:r>
              <a:rPr lang="en-GB" b="1" dirty="0">
                <a:solidFill>
                  <a:srgbClr val="8C00DE"/>
                </a:solidFill>
                <a:latin typeface="Gill Sans MT"/>
              </a:rPr>
              <a:t>Disciplinary Literacy </a:t>
            </a:r>
          </a:p>
          <a:p>
            <a:pPr marL="285750" indent="-285750">
              <a:buFont typeface="Courier New" panose="02070309020205020404" pitchFamily="49" charset="0"/>
              <a:buChar char="o"/>
            </a:pPr>
            <a:r>
              <a:rPr lang="en-GB" sz="1200" dirty="0">
                <a:latin typeface="Gill Sans MT"/>
              </a:rPr>
              <a:t>Provide a list of key vocabulary for each topic and teach the meaning of the words  </a:t>
            </a:r>
          </a:p>
          <a:p>
            <a:pPr marL="285750" indent="-285750">
              <a:buFont typeface="Courier New" panose="02070309020205020404" pitchFamily="49" charset="0"/>
              <a:buChar char="o"/>
            </a:pPr>
            <a:r>
              <a:rPr lang="en-GB" sz="1200" dirty="0">
                <a:latin typeface="Gill Sans MT"/>
              </a:rPr>
              <a:t>Develop pupils’ writing and reading through the use spoken language and verbal </a:t>
            </a:r>
          </a:p>
          <a:p>
            <a:r>
              <a:rPr lang="en-GB" sz="1200" dirty="0">
                <a:latin typeface="Gill Sans MT"/>
              </a:rPr>
              <a:t>interaction </a:t>
            </a:r>
            <a:endParaRPr lang="en-GB" dirty="0">
              <a:cs typeface="Calibri" panose="020F0502020204030204"/>
            </a:endParaRPr>
          </a:p>
          <a:p>
            <a:pPr marL="285750" indent="-285750">
              <a:buFont typeface="Courier New" panose="02070309020205020404" pitchFamily="49" charset="0"/>
              <a:buChar char="o"/>
            </a:pPr>
            <a:r>
              <a:rPr lang="en-GB" sz="1200" dirty="0">
                <a:latin typeface="Gill Sans MT"/>
              </a:rPr>
              <a:t>Pre- teaching texts and vocabulary </a:t>
            </a:r>
          </a:p>
          <a:p>
            <a:pPr marL="285750" indent="-285750">
              <a:buFont typeface="Courier New" panose="02070309020205020404" pitchFamily="49" charset="0"/>
              <a:buChar char="o"/>
            </a:pPr>
            <a:endParaRPr lang="en-GB" b="1" dirty="0">
              <a:latin typeface="Gill Sans MT" panose="020B0502020104020203" pitchFamily="34" charset="0"/>
            </a:endParaRPr>
          </a:p>
          <a:p>
            <a:endParaRPr lang="en-GB" dirty="0"/>
          </a:p>
        </p:txBody>
      </p:sp>
      <p:pic>
        <p:nvPicPr>
          <p:cNvPr id="43" name="Picture 2" descr="Want to Make it Big in the Attention Economy? Get Up to Speed on  Participation Marketing - Business 2 Community">
            <a:extLst>
              <a:ext uri="{FF2B5EF4-FFF2-40B4-BE49-F238E27FC236}">
                <a16:creationId xmlns:a16="http://schemas.microsoft.com/office/drawing/2014/main" id="{F2E08695-6B92-467F-B2EF-689F0F24617A}"/>
              </a:ext>
            </a:extLst>
          </p:cNvPr>
          <p:cNvPicPr>
            <a:picLocks noChangeAspect="1" noChangeArrowheads="1"/>
          </p:cNvPicPr>
          <p:nvPr/>
        </p:nvPicPr>
        <p:blipFill rotWithShape="1">
          <a:blip r:embed="rId19">
            <a:extLst>
              <a:ext uri="{28A0092B-C50C-407E-A947-70E740481C1C}">
                <a14:useLocalDpi xmlns:a14="http://schemas.microsoft.com/office/drawing/2010/main" val="0"/>
              </a:ext>
            </a:extLst>
          </a:blip>
          <a:srcRect l="7928" r="15425"/>
          <a:stretch/>
        </p:blipFill>
        <p:spPr bwMode="auto">
          <a:xfrm>
            <a:off x="1252081" y="6286653"/>
            <a:ext cx="720153" cy="623436"/>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6" descr="Learning objectives: the basics | Open Thinkering">
            <a:extLst>
              <a:ext uri="{FF2B5EF4-FFF2-40B4-BE49-F238E27FC236}">
                <a16:creationId xmlns:a16="http://schemas.microsoft.com/office/drawing/2014/main" id="{9CDC96AF-A824-44C6-9C87-0147D86F1E95}"/>
              </a:ext>
            </a:extLst>
          </p:cNvPr>
          <p:cNvPicPr>
            <a:picLocks noChangeAspect="1" noChangeArrowheads="1"/>
          </p:cNvPicPr>
          <p:nvPr/>
        </p:nvPicPr>
        <p:blipFill rotWithShape="1">
          <a:blip r:embed="rId20">
            <a:extLst>
              <a:ext uri="{28A0092B-C50C-407E-A947-70E740481C1C}">
                <a14:useLocalDpi xmlns:a14="http://schemas.microsoft.com/office/drawing/2010/main" val="0"/>
              </a:ext>
            </a:extLst>
          </a:blip>
          <a:srcRect r="48012"/>
          <a:stretch/>
        </p:blipFill>
        <p:spPr bwMode="auto">
          <a:xfrm>
            <a:off x="1114929" y="7284620"/>
            <a:ext cx="754758" cy="580718"/>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8" descr="Scaffolding Teaching Clip Art, HD Png Download , Transparent Png Image -  PNGitem">
            <a:extLst>
              <a:ext uri="{FF2B5EF4-FFF2-40B4-BE49-F238E27FC236}">
                <a16:creationId xmlns:a16="http://schemas.microsoft.com/office/drawing/2014/main" id="{54B37F24-FC7A-4BD7-A373-C1E1A8343B19}"/>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1095001" y="8550283"/>
            <a:ext cx="697814" cy="705929"/>
          </a:xfrm>
          <a:prstGeom prst="rect">
            <a:avLst/>
          </a:prstGeom>
          <a:noFill/>
          <a:extLst>
            <a:ext uri="{909E8E84-426E-40DD-AFC4-6F175D3DCCD1}">
              <a14:hiddenFill xmlns:a14="http://schemas.microsoft.com/office/drawing/2010/main">
                <a:solidFill>
                  <a:srgbClr val="FFFFFF"/>
                </a:solidFill>
              </a14:hiddenFill>
            </a:ext>
          </a:extLst>
        </p:spPr>
      </p:pic>
      <p:sp>
        <p:nvSpPr>
          <p:cNvPr id="5" name="Oval 4">
            <a:extLst>
              <a:ext uri="{FF2B5EF4-FFF2-40B4-BE49-F238E27FC236}">
                <a16:creationId xmlns:a16="http://schemas.microsoft.com/office/drawing/2014/main" id="{DFF8CB7B-202F-1077-9A17-FCD4E06BF8AE}"/>
              </a:ext>
            </a:extLst>
          </p:cNvPr>
          <p:cNvSpPr/>
          <p:nvPr/>
        </p:nvSpPr>
        <p:spPr>
          <a:xfrm>
            <a:off x="562257" y="11739835"/>
            <a:ext cx="573738" cy="507837"/>
          </a:xfrm>
          <a:prstGeom prst="ellipse">
            <a:avLst/>
          </a:prstGeom>
          <a:solidFill>
            <a:srgbClr val="8C00DE"/>
          </a:solidFill>
          <a:ln>
            <a:solidFill>
              <a:srgbClr val="C465F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dirty="0">
                <a:latin typeface="Amasis MT Pro Black"/>
              </a:rPr>
              <a:t>9</a:t>
            </a:r>
            <a:endParaRPr lang="en-GB" sz="4400" dirty="0">
              <a:latin typeface="Amasis MT Pro Black"/>
            </a:endParaRPr>
          </a:p>
        </p:txBody>
      </p:sp>
      <p:sp>
        <p:nvSpPr>
          <p:cNvPr id="8" name="TextBox 7">
            <a:extLst>
              <a:ext uri="{FF2B5EF4-FFF2-40B4-BE49-F238E27FC236}">
                <a16:creationId xmlns:a16="http://schemas.microsoft.com/office/drawing/2014/main" id="{8A846BA4-057B-BDF9-2C4A-E5B1D8CAEC86}"/>
              </a:ext>
            </a:extLst>
          </p:cNvPr>
          <p:cNvSpPr txBox="1"/>
          <p:nvPr/>
        </p:nvSpPr>
        <p:spPr>
          <a:xfrm>
            <a:off x="1709616" y="2919611"/>
            <a:ext cx="7736306" cy="1723549"/>
          </a:xfrm>
          <a:prstGeom prst="rect">
            <a:avLst/>
          </a:prstGeom>
          <a:noFill/>
        </p:spPr>
        <p:txBody>
          <a:bodyPr wrap="square" lIns="91440" tIns="45720" rIns="91440" bIns="45720" rtlCol="0" anchor="t">
            <a:spAutoFit/>
          </a:bodyPr>
          <a:lstStyle/>
          <a:p>
            <a:r>
              <a:rPr lang="en-GB" b="1" dirty="0">
                <a:solidFill>
                  <a:srgbClr val="8C00DE"/>
                </a:solidFill>
                <a:latin typeface="Gill Sans MT"/>
              </a:rPr>
              <a:t>Behaviour and Relationships</a:t>
            </a:r>
            <a:endParaRPr lang="en-GB" b="1" dirty="0">
              <a:solidFill>
                <a:srgbClr val="8C00DE"/>
              </a:solidFill>
              <a:latin typeface="Gill Sans MT" panose="020B0502020104020203" pitchFamily="34" charset="0"/>
            </a:endParaRPr>
          </a:p>
          <a:p>
            <a:pPr marL="285750" indent="-285750">
              <a:buFont typeface="Courier New" panose="02070309020205020404" pitchFamily="49" charset="0"/>
              <a:buChar char="o"/>
            </a:pPr>
            <a:r>
              <a:rPr lang="en-GB" sz="1400" dirty="0">
                <a:latin typeface="Gill Sans MT"/>
              </a:rPr>
              <a:t>Visual timetables allow children to know what to expect next throughout the day </a:t>
            </a:r>
            <a:endParaRPr lang="en-GB" sz="1400" dirty="0">
              <a:latin typeface="Gill Sans MT" panose="020B0502020104020203" pitchFamily="34" charset="0"/>
            </a:endParaRPr>
          </a:p>
          <a:p>
            <a:pPr marL="285750" indent="-285750">
              <a:buFont typeface="Courier New" panose="02070309020205020404" pitchFamily="49" charset="0"/>
              <a:buChar char="o"/>
            </a:pPr>
            <a:r>
              <a:rPr lang="en-GB" sz="1400" dirty="0">
                <a:latin typeface="Gill Sans MT"/>
              </a:rPr>
              <a:t>Developing detailed pupil profiles allow teachers to know children's likes and dislikes as well as </a:t>
            </a:r>
            <a:endParaRPr lang="en-GB" sz="1400" dirty="0">
              <a:latin typeface="Gill Sans MT" panose="020B0502020104020203" pitchFamily="34" charset="0"/>
            </a:endParaRPr>
          </a:p>
          <a:p>
            <a:r>
              <a:rPr lang="en-GB" sz="1400" dirty="0">
                <a:latin typeface="Gill Sans MT"/>
              </a:rPr>
              <a:t>being fully aware of potential triggers of behaviour and strategies to support them </a:t>
            </a:r>
            <a:endParaRPr lang="en-GB" sz="1400" dirty="0">
              <a:latin typeface="Gill Sans MT" panose="020B0502020104020203" pitchFamily="34" charset="0"/>
            </a:endParaRPr>
          </a:p>
          <a:p>
            <a:pPr marL="285750" indent="-285750">
              <a:buFont typeface="Courier New"/>
              <a:buChar char="o"/>
            </a:pPr>
            <a:r>
              <a:rPr lang="en-GB" sz="1400" dirty="0">
                <a:latin typeface="Gill Sans MT"/>
              </a:rPr>
              <a:t>Regular communication with parents </a:t>
            </a:r>
            <a:endParaRPr lang="en-GB" sz="1400">
              <a:latin typeface="Gill Sans MT" panose="020B0502020104020203" pitchFamily="34" charset="0"/>
            </a:endParaRPr>
          </a:p>
          <a:p>
            <a:endParaRPr lang="en-GB" sz="1400" dirty="0">
              <a:latin typeface="Gill Sans MT" panose="020B0502020104020203" pitchFamily="34" charset="0"/>
            </a:endParaRPr>
          </a:p>
          <a:p>
            <a:endParaRPr lang="en-GB" dirty="0">
              <a:latin typeface="Gill Sans MT" panose="020B0502020104020203" pitchFamily="34" charset="0"/>
            </a:endParaRPr>
          </a:p>
        </p:txBody>
      </p:sp>
      <p:pic>
        <p:nvPicPr>
          <p:cNvPr id="10" name="Picture 9" descr="Relationship Clipart Community">
            <a:extLst>
              <a:ext uri="{FF2B5EF4-FFF2-40B4-BE49-F238E27FC236}">
                <a16:creationId xmlns:a16="http://schemas.microsoft.com/office/drawing/2014/main" id="{96320936-B920-3EFA-566C-DEBFB00BC43A}"/>
              </a:ext>
            </a:extLst>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1072305" y="3116799"/>
            <a:ext cx="741486" cy="560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445421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fbdaa650-8cd8-42f6-940f-8c4192b28714">
      <UserInfo>
        <DisplayName>M Coffey-Bainbridge</DisplayName>
        <AccountId>67</AccountId>
        <AccountType/>
      </UserInfo>
    </SharedWithUsers>
    <TaxCatchAll xmlns="fbdaa650-8cd8-42f6-940f-8c4192b28714" xsi:nil="true"/>
    <lcf76f155ced4ddcb4097134ff3c332f xmlns="8b73fee4-4ac8-4f88-ad2e-4ab6413e1b1c">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7" ma:contentTypeDescription="Create a new document." ma:contentTypeScope="" ma:versionID="f6041a4b2e45fb0d1c52b96aca7c2fd4">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c9d25c1336e44d1a42aac81a54be0543"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c424273-988d-4b66-b89f-65f9aa577fd3}"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007C18C-14B4-4A8D-A683-A3AE4C229FC0}">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f777701a-7063-48b1-9cc2-5d1f3fb27c0d"/>
    <ds:schemaRef ds:uri="http://schemas.openxmlformats.org/package/2006/metadata/core-properties"/>
    <ds:schemaRef ds:uri="4a16d0e6-ea8a-4e67-98f8-935299ca8091"/>
    <ds:schemaRef ds:uri="http://www.w3.org/XML/1998/namespace"/>
    <ds:schemaRef ds:uri="http://purl.org/dc/dcmitype/"/>
    <ds:schemaRef ds:uri="fbdaa650-8cd8-42f6-940f-8c4192b28714"/>
    <ds:schemaRef ds:uri="8b73fee4-4ac8-4f88-ad2e-4ab6413e1b1c"/>
  </ds:schemaRefs>
</ds:datastoreItem>
</file>

<file path=customXml/itemProps2.xml><?xml version="1.0" encoding="utf-8"?>
<ds:datastoreItem xmlns:ds="http://schemas.openxmlformats.org/officeDocument/2006/customXml" ds:itemID="{6B9C081D-EBDF-4253-B318-614BCF5983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b73fee4-4ac8-4f88-ad2e-4ab6413e1b1c"/>
    <ds:schemaRef ds:uri="fbdaa650-8cd8-42f6-940f-8c4192b287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00DC43D-B0BE-490C-A48C-D2951685DEA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35939</TotalTime>
  <Words>2975</Words>
  <Application>Microsoft Office PowerPoint</Application>
  <PresentationFormat>A3 Paper (297x420 mm)</PresentationFormat>
  <Paragraphs>234</Paragraphs>
  <Slides>12</Slides>
  <Notes>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 STORR</dc:creator>
  <cp:lastModifiedBy>L Beldham</cp:lastModifiedBy>
  <cp:revision>136</cp:revision>
  <cp:lastPrinted>2023-09-05T15:42:29Z</cp:lastPrinted>
  <dcterms:created xsi:type="dcterms:W3CDTF">2020-11-19T21:04:59Z</dcterms:created>
  <dcterms:modified xsi:type="dcterms:W3CDTF">2023-09-08T09:55:55Z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0x010100F3E5687FBB17144BBF058BF3091118F4</vt:lpwstr>
  </property>
  <property fmtid="{D5CDD505-2E9C-101B-9397-08002B2CF9AE}" pid="3" name="MSIP_Label_71dda7c5-96ca-48e3-9e3a-5c391aea2853_Enabled">
    <vt:lpwstr>True</vt:lpwstr>
  </property>
  <property fmtid="{D5CDD505-2E9C-101B-9397-08002B2CF9AE}" pid="4" name="MSIP_Label_71dda7c5-96ca-48e3-9e3a-5c391aea2853_SiteId">
    <vt:lpwstr>a091745a-b7d8-4d7a-b2a6-1359053d4510</vt:lpwstr>
  </property>
  <property fmtid="{D5CDD505-2E9C-101B-9397-08002B2CF9AE}" pid="5" name="MSIP_Label_71dda7c5-96ca-48e3-9e3a-5c391aea2853_Ref">
    <vt:lpwstr>https://api.informationprotection.azure.com/api/a091745a-b7d8-4d7a-b2a6-1359053d4510</vt:lpwstr>
  </property>
  <property fmtid="{D5CDD505-2E9C-101B-9397-08002B2CF9AE}" pid="6" name="MSIP_Label_71dda7c5-96ca-48e3-9e3a-5c391aea2853_SetBy">
    <vt:lpwstr>mcoffeybainbridge@nottinghamacademy.org</vt:lpwstr>
  </property>
  <property fmtid="{D5CDD505-2E9C-101B-9397-08002B2CF9AE}" pid="7" name="MSIP_Label_71dda7c5-96ca-48e3-9e3a-5c391aea2853_SetDate">
    <vt:lpwstr>2020-11-22T17:20:50.0980733+00:00</vt:lpwstr>
  </property>
  <property fmtid="{D5CDD505-2E9C-101B-9397-08002B2CF9AE}" pid="8" name="MSIP_Label_71dda7c5-96ca-48e3-9e3a-5c391aea2853_Name">
    <vt:lpwstr>General</vt:lpwstr>
  </property>
  <property fmtid="{D5CDD505-2E9C-101B-9397-08002B2CF9AE}" pid="9" name="MSIP_Label_71dda7c5-96ca-48e3-9e3a-5c391aea2853_Application">
    <vt:lpwstr>Microsoft Azure Information Protection</vt:lpwstr>
  </property>
  <property fmtid="{D5CDD505-2E9C-101B-9397-08002B2CF9AE}" pid="10" name="MSIP_Label_71dda7c5-96ca-48e3-9e3a-5c391aea2853_Extended_MSFT_Method">
    <vt:lpwstr>Automatic</vt:lpwstr>
  </property>
  <property fmtid="{D5CDD505-2E9C-101B-9397-08002B2CF9AE}" pid="11" name="Sensitivity">
    <vt:lpwstr>General</vt:lpwstr>
  </property>
  <property fmtid="{D5CDD505-2E9C-101B-9397-08002B2CF9AE}" pid="12" name="MediaServiceImageTags">
    <vt:lpwstr/>
  </property>
</Properties>
</file>