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4FFC-108B-9B60-13F1-4E02FE94F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D88283-0BE0-B3E5-BE82-3B4F0B7000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A0B21-DCA4-BBA7-FD9D-6A78C658D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6EBAF7-0368-2DB5-66E3-7AF29B4A6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F5E89-FFBC-438A-4F95-92B14AB41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101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1C380-DC37-7CD1-8B37-BE50D2AC8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C4360-A18F-89C2-06AF-DCEDF5AD8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A1EF08-031E-847B-1D88-E4A1334C1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61315-3EBC-6E68-D932-AEA37299B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B78AD-CB0F-3337-4BDF-F9FB5CCB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279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0E3E3-94D4-B51A-AD09-5C4F1549C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25608-8E21-4F4C-4D91-0181B2A8D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B38B2-3BCA-6D9F-1A18-462276AAC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A9D44-89C5-67FC-C2B1-849565DBF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6F3EB4-9537-4E3B-40F7-4261BE34A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782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5DBF6-6A1C-F0A0-D3A7-E3D7C3521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D5331-058E-2809-00BC-DC7160B17E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F73E18-92E0-994E-AB39-EE6BE16C3A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AC8F2-3026-0373-A8DC-903D6BFF1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1B7AD-D787-7C77-D256-FB4E3060B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9EB527-738D-39CE-95E2-D74A36355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794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BE51E-E691-F3AD-EE14-D0347A85A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95923B-8A09-43C5-9B8B-F57F25042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2F87CE-E5C0-25B9-D1CC-A84FE140F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F1EA81-B5B0-E32B-A4D7-BC89E7D051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6EC486-DD24-7F63-179E-FC375F380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A87618-51E0-77C4-DA2E-927CA4197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87EC41-5DAA-5FFF-BACE-EE5FB4C50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122137-87C8-50B4-2269-6FD185929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55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88914-96FA-50C3-B848-E5C0D1A59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54E8D1-A24F-C19B-E42D-BB7C36D2E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7C275F-4A44-D0E8-842E-FE03D1C3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C95969-9237-5757-006A-2A7BEDC92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647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27F70D-A125-3604-BF75-A7BC5FE93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52F362-D922-6661-2787-0D47AAC1E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EAA3D0-4FCC-3668-F25A-691A1A066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818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251A3-7D98-4B58-3FC4-098328205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D2F6F2-8F6B-FA57-834D-0CEEF992EC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2B8AB-670A-50BD-5EC0-5C08B0A26D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0D34E5-1160-037C-1F3A-32C6BB854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1BC04D-F39D-5541-733D-2B98103F2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40521-B943-6544-74CF-5F74A629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90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89634-C467-DEBD-3262-3D4C783D3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9D14E1-E622-D8E8-3A4E-53A57FD32D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F0C93B-2951-E4EC-FF72-5BED7B22C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F0A611-CE83-AE38-DEAA-0B72B1DD3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B98285-2C37-288E-9921-D202762FC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D904D3-F496-C03D-F858-47E551586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919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95C78-9A95-BECC-92F1-9C2D7B2B3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BBA319-F132-128A-6ADA-8F67B48021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78CC9-E1ED-45AC-FAB7-FD4647C67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44399-A947-DEC0-33A0-88195BA1A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5E0077-C96D-65F1-32DF-F2168D154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555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1E5B04-65DE-04F6-25D7-1543008326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A5F8A7-9583-D084-A2B5-C302643B8A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C95DF-EA36-FC73-FE5E-1D8085CFC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16C73-688A-468E-40FA-56D4A96BA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3336A-8F7F-75A9-E6C4-B70DB7CC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669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035961-81DD-DD52-70E4-772FA6763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7CC5BD-8ED0-B69F-11C0-E3D4175FB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24C11-5F91-F270-E159-98BC517251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B6C31D-73B2-4DC9-B741-BEDD759EBB3C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0FCD2-4D64-11C2-19E5-D78FCEF752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3902D-B083-C497-D7E9-08581DB90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CDCABA-336A-4432-8FD7-DE9A7C49C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03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E79D56-24C5-4091-9A3A-5E1E370D52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90" b="1009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AutoShape 2" descr="Image preview">
            <a:extLst>
              <a:ext uri="{FF2B5EF4-FFF2-40B4-BE49-F238E27FC236}">
                <a16:creationId xmlns:a16="http://schemas.microsoft.com/office/drawing/2014/main" id="{D0DFCC8F-12C4-782C-5114-BD7AD82648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590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 Beldham</dc:creator>
  <cp:lastModifiedBy>L Beldham</cp:lastModifiedBy>
  <cp:revision>1</cp:revision>
  <dcterms:created xsi:type="dcterms:W3CDTF">2025-05-06T13:29:01Z</dcterms:created>
  <dcterms:modified xsi:type="dcterms:W3CDTF">2025-05-06T13:30:06Z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2025-05-06T13:30:02Z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078e72d9-b3d0-40b2-9d36-bcdd0a3e37eb</vt:lpwstr>
  </property>
  <property fmtid="{D5CDD505-2E9C-101B-9397-08002B2CF9AE}" pid="8" name="MSIP_Label_f9d133d5-5401-4903-95cd-de83b334d2cb_ContentBits">
    <vt:lpwstr>0</vt:lpwstr>
  </property>
  <property fmtid="{D5CDD505-2E9C-101B-9397-08002B2CF9AE}" pid="9" name="MSIP_Label_f9d133d5-5401-4903-95cd-de83b334d2cb_Tag">
    <vt:lpwstr>10, 0, 1, 1</vt:lpwstr>
  </property>
</Properties>
</file>